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3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5" r:id="rId2"/>
  </p:sldMasterIdLst>
  <p:notesMasterIdLst>
    <p:notesMasterId r:id="rId61"/>
  </p:notesMasterIdLst>
  <p:sldIdLst>
    <p:sldId id="1769" r:id="rId3"/>
    <p:sldId id="1711" r:id="rId4"/>
    <p:sldId id="1636" r:id="rId5"/>
    <p:sldId id="1776" r:id="rId6"/>
    <p:sldId id="1775" r:id="rId7"/>
    <p:sldId id="1774" r:id="rId8"/>
    <p:sldId id="1777" r:id="rId9"/>
    <p:sldId id="1801" r:id="rId10"/>
    <p:sldId id="1797" r:id="rId11"/>
    <p:sldId id="1816" r:id="rId12"/>
    <p:sldId id="1780" r:id="rId13"/>
    <p:sldId id="1781" r:id="rId14"/>
    <p:sldId id="1806" r:id="rId15"/>
    <p:sldId id="1794" r:id="rId16"/>
    <p:sldId id="1795" r:id="rId17"/>
    <p:sldId id="1807" r:id="rId18"/>
    <p:sldId id="1808" r:id="rId19"/>
    <p:sldId id="1809" r:id="rId20"/>
    <p:sldId id="1810" r:id="rId21"/>
    <p:sldId id="1813" r:id="rId22"/>
    <p:sldId id="1812" r:id="rId23"/>
    <p:sldId id="1811" r:id="rId24"/>
    <p:sldId id="1814" r:id="rId25"/>
    <p:sldId id="776" r:id="rId26"/>
    <p:sldId id="266" r:id="rId27"/>
    <p:sldId id="781" r:id="rId28"/>
    <p:sldId id="738" r:id="rId29"/>
    <p:sldId id="274" r:id="rId30"/>
    <p:sldId id="774" r:id="rId31"/>
    <p:sldId id="770" r:id="rId32"/>
    <p:sldId id="771" r:id="rId33"/>
    <p:sldId id="769" r:id="rId34"/>
    <p:sldId id="787" r:id="rId35"/>
    <p:sldId id="1817" r:id="rId36"/>
    <p:sldId id="788" r:id="rId37"/>
    <p:sldId id="780" r:id="rId38"/>
    <p:sldId id="760" r:id="rId39"/>
    <p:sldId id="762" r:id="rId40"/>
    <p:sldId id="763" r:id="rId41"/>
    <p:sldId id="764" r:id="rId42"/>
    <p:sldId id="766" r:id="rId43"/>
    <p:sldId id="755" r:id="rId44"/>
    <p:sldId id="786" r:id="rId45"/>
    <p:sldId id="782" r:id="rId46"/>
    <p:sldId id="746" r:id="rId47"/>
    <p:sldId id="778" r:id="rId48"/>
    <p:sldId id="772" r:id="rId49"/>
    <p:sldId id="783" r:id="rId50"/>
    <p:sldId id="741" r:id="rId51"/>
    <p:sldId id="784" r:id="rId52"/>
    <p:sldId id="785" r:id="rId53"/>
    <p:sldId id="779" r:id="rId54"/>
    <p:sldId id="748" r:id="rId55"/>
    <p:sldId id="1815" r:id="rId56"/>
    <p:sldId id="1804" r:id="rId57"/>
    <p:sldId id="285" r:id="rId58"/>
    <p:sldId id="750" r:id="rId59"/>
    <p:sldId id="765" r:id="rId60"/>
  </p:sldIdLst>
  <p:sldSz cx="9144000" cy="6858000" type="screen4x3"/>
  <p:notesSz cx="19443700" cy="304165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F9A"/>
    <a:srgbClr val="C00000"/>
    <a:srgbClr val="FFFF00"/>
    <a:srgbClr val="8ED973"/>
    <a:srgbClr val="4E95D9"/>
    <a:srgbClr val="A6CAEC"/>
    <a:srgbClr val="2AB43E"/>
    <a:srgbClr val="A7D280"/>
    <a:srgbClr val="27713A"/>
    <a:srgbClr val="3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64F8A9-1589-4B2D-A6D2-C75DCD3423B2}" v="5" dt="2026-05-08T23:10:59.3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5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7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vmlvaco.sharepoint.com/sites/msteams_66ba78/Shared%20Documents/General/CLIENT%20FILES%20-%20OPEN/Town%20of%20Beech%20Mtn%20-%20exp%2012.31.26/Work%20Papers/Underlying%20Models/Revenue-Cost-Financing%20Summary%20BY%20YEAR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vmlvaco.sharepoint.com/sites/msteams_66ba78/Shared%20Documents/General/CLIENT%20FILES%20-%20OPEN/Town%20of%20Beech%20Mtn%20-%20exp%2012.31.26/Work%20Papers/Underlying%20Models/Revenue-Cost-Financing%20Summary%20BY%20YEAR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vmlvaco.sharepoint.com/sites/msteams_66ba78/Shared%20Documents/General/CLIENT%20FILES%20-%20OPEN/Town%20of%20Beech%20Mtn%20-%20exp%2012.31.26/Work%20Papers/Underlying%20Models/Revenue-Cost-Financing%20Summary%20BY%20YEAR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https://vmlvaco.sharepoint.com/sites/msteams_66ba78/Shared%20Documents/General/CLIENT%20FILES%20-%20OPEN/Town%20of%20Beech%20Mtn%20-%20exp%2012.31.26/Work%20Papers/Fund%20Models/Water%20and%20Sewer%20Fund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https://vmlvaco.sharepoint.com/sites/msteams_66ba78/Shared%20Documents/General/CLIENT%20FILES%20-%20OPEN/Town%20of%20Beech%20Mtn%20-%20exp%2012.31.26/Work%20Papers/Fund%20Models/Water%20and%20Sewer%20Fun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158092738407699"/>
          <c:y val="5.2081660866750652E-2"/>
          <c:w val="0.81397462817147859"/>
          <c:h val="0.7312270111145103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Summary!$A$32</c:f>
              <c:strCache>
                <c:ptCount val="1"/>
                <c:pt idx="0">
                  <c:v>    Incremental property tax revenues @ $0.65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/>
            </c:numRef>
          </c:cat>
          <c:val>
            <c:numRef>
              <c:f>Summary!$D$32:$Q$32</c:f>
              <c:numCache>
                <c:formatCode>_(* #,##0_);_(* \(#,##0\);_(* "-"??_);_(@_)</c:formatCode>
                <c:ptCount val="14"/>
                <c:pt idx="0">
                  <c:v>0</c:v>
                </c:pt>
                <c:pt idx="1">
                  <c:v>481059.06723244599</c:v>
                </c:pt>
                <c:pt idx="2">
                  <c:v>1147590.321951173</c:v>
                </c:pt>
                <c:pt idx="3">
                  <c:v>1448629.8637813011</c:v>
                </c:pt>
                <c:pt idx="4">
                  <c:v>1448629.8637813011</c:v>
                </c:pt>
                <c:pt idx="5">
                  <c:v>2415300.3074833425</c:v>
                </c:pt>
                <c:pt idx="6">
                  <c:v>3607720.187169896</c:v>
                </c:pt>
                <c:pt idx="7">
                  <c:v>4059253.8363966197</c:v>
                </c:pt>
                <c:pt idx="8">
                  <c:v>4059253.8363966197</c:v>
                </c:pt>
                <c:pt idx="9">
                  <c:v>4355407.4740928849</c:v>
                </c:pt>
                <c:pt idx="10">
                  <c:v>4947714.7494854145</c:v>
                </c:pt>
                <c:pt idx="11">
                  <c:v>6061247.8322670208</c:v>
                </c:pt>
                <c:pt idx="12">
                  <c:v>6061247.8322670208</c:v>
                </c:pt>
                <c:pt idx="13">
                  <c:v>6249721.6979028471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9FF-4E08-A68A-7E08FABB3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0186767"/>
        <c:axId val="1130189647"/>
        <c:extLst>
          <c:ext xmlns:c15="http://schemas.microsoft.com/office/drawing/2012/chart" uri="{02D57815-91ED-43cb-92C2-25804820EDAC}">
            <c15:filteredBarSeries>
              <c15:ser>
                <c:idx val="3"/>
                <c:order val="1"/>
                <c:tx>
                  <c:strRef>
                    <c:extLst>
                      <c:ext uri="{02D57815-91ED-43cb-92C2-25804820EDAC}">
                        <c15:formulaRef>
                          <c15:sqref>Summary!$A$34</c15:sqref>
                        </c15:formulaRef>
                      </c:ext>
                    </c:extLst>
                    <c:strCache>
                      <c:ptCount val="1"/>
                      <c:pt idx="0">
                        <c:v>    Property tax revenues - spillover effect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Summary!$D$2:$Q$2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2029</c:v>
                      </c:pt>
                      <c:pt idx="1">
                        <c:v>2030</c:v>
                      </c:pt>
                      <c:pt idx="2">
                        <c:v>2031</c:v>
                      </c:pt>
                      <c:pt idx="3">
                        <c:v>2032</c:v>
                      </c:pt>
                      <c:pt idx="4">
                        <c:v>2033</c:v>
                      </c:pt>
                      <c:pt idx="5">
                        <c:v>2034</c:v>
                      </c:pt>
                      <c:pt idx="6">
                        <c:v>2035</c:v>
                      </c:pt>
                      <c:pt idx="7">
                        <c:v>2036</c:v>
                      </c:pt>
                      <c:pt idx="8">
                        <c:v>2037</c:v>
                      </c:pt>
                      <c:pt idx="9">
                        <c:v>2038</c:v>
                      </c:pt>
                      <c:pt idx="10">
                        <c:v>2039</c:v>
                      </c:pt>
                      <c:pt idx="11">
                        <c:v>2040</c:v>
                      </c:pt>
                      <c:pt idx="12">
                        <c:v>2041</c:v>
                      </c:pt>
                      <c:pt idx="13">
                        <c:v>2042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Summary!$D$34:$Q$34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5" formatCode="_(* #,##0_);_(* \(#,##0\);_(* &quot;-&quot;??_);_(@_)">
                        <c:v>245154.3746467591</c:v>
                      </c:pt>
                      <c:pt idx="6" formatCode="_(* #,##0_);_(* \(#,##0\);_(* &quot;-&quot;??_);_(@_)">
                        <c:v>245154.3746467591</c:v>
                      </c:pt>
                      <c:pt idx="7" formatCode="_(* #,##0_);_(* \(#,##0\);_(* &quot;-&quot;??_);_(@_)">
                        <c:v>245154.3746467591</c:v>
                      </c:pt>
                      <c:pt idx="8" formatCode="_(* #,##0_);_(* \(#,##0\);_(* &quot;-&quot;??_);_(@_)">
                        <c:v>245154.3746467591</c:v>
                      </c:pt>
                      <c:pt idx="9" formatCode="_(* #,##0_);_(* \(#,##0\);_(* &quot;-&quot;??_);_(@_)">
                        <c:v>245154.3746467591</c:v>
                      </c:pt>
                      <c:pt idx="10" formatCode="_(* #,##0_);_(* \(#,##0\);_(* &quot;-&quot;??_);_(@_)">
                        <c:v>245154.3746467591</c:v>
                      </c:pt>
                      <c:pt idx="11" formatCode="_(* #,##0_);_(* \(#,##0\);_(* &quot;-&quot;??_);_(@_)">
                        <c:v>401793.48294012359</c:v>
                      </c:pt>
                      <c:pt idx="12" formatCode="_(* #,##0_);_(* \(#,##0\);_(* &quot;-&quot;??_);_(@_)">
                        <c:v>401793.48294012359</c:v>
                      </c:pt>
                      <c:pt idx="13" formatCode="_(* #,##0_);_(* \(#,##0\);_(* &quot;-&quot;??_);_(@_)">
                        <c:v>401793.48294012359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09FF-4E08-A68A-7E08FABB31F9}"/>
                  </c:ext>
                </c:extLst>
              </c15:ser>
            </c15:filteredBarSeries>
            <c15:filteredBarSeries>
              <c15:ser>
                <c:idx val="4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Summary!$A$35</c15:sqref>
                        </c15:formulaRef>
                      </c:ext>
                    </c:extLst>
                    <c:strCache>
                      <c:ptCount val="1"/>
                      <c:pt idx="0">
                        <c:v>    Occupancy tax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Summary!$D$2:$Q$2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2029</c:v>
                      </c:pt>
                      <c:pt idx="1">
                        <c:v>2030</c:v>
                      </c:pt>
                      <c:pt idx="2">
                        <c:v>2031</c:v>
                      </c:pt>
                      <c:pt idx="3">
                        <c:v>2032</c:v>
                      </c:pt>
                      <c:pt idx="4">
                        <c:v>2033</c:v>
                      </c:pt>
                      <c:pt idx="5">
                        <c:v>2034</c:v>
                      </c:pt>
                      <c:pt idx="6">
                        <c:v>2035</c:v>
                      </c:pt>
                      <c:pt idx="7">
                        <c:v>2036</c:v>
                      </c:pt>
                      <c:pt idx="8">
                        <c:v>2037</c:v>
                      </c:pt>
                      <c:pt idx="9">
                        <c:v>2038</c:v>
                      </c:pt>
                      <c:pt idx="10">
                        <c:v>2039</c:v>
                      </c:pt>
                      <c:pt idx="11">
                        <c:v>2040</c:v>
                      </c:pt>
                      <c:pt idx="12">
                        <c:v>2041</c:v>
                      </c:pt>
                      <c:pt idx="13">
                        <c:v>2042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Summary!$D$35:$Q$35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4"/>
                      <c:pt idx="0">
                        <c:v>0</c:v>
                      </c:pt>
                      <c:pt idx="1">
                        <c:v>51874.577153437494</c:v>
                      </c:pt>
                      <c:pt idx="2">
                        <c:v>109327.06582875</c:v>
                      </c:pt>
                      <c:pt idx="3">
                        <c:v>113789.39504624998</c:v>
                      </c:pt>
                      <c:pt idx="4">
                        <c:v>113789.39504624998</c:v>
                      </c:pt>
                      <c:pt idx="5">
                        <c:v>158852.15903812496</c:v>
                      </c:pt>
                      <c:pt idx="6">
                        <c:v>208760.38152374997</c:v>
                      </c:pt>
                      <c:pt idx="7">
                        <c:v>212636.74831874995</c:v>
                      </c:pt>
                      <c:pt idx="8">
                        <c:v>212636.74831874995</c:v>
                      </c:pt>
                      <c:pt idx="9">
                        <c:v>212636.74831874995</c:v>
                      </c:pt>
                      <c:pt idx="10">
                        <c:v>212636.74831874995</c:v>
                      </c:pt>
                      <c:pt idx="11">
                        <c:v>212636.74831874995</c:v>
                      </c:pt>
                      <c:pt idx="12">
                        <c:v>212636.74831874995</c:v>
                      </c:pt>
                      <c:pt idx="13">
                        <c:v>212636.74831874995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09FF-4E08-A68A-7E08FABB31F9}"/>
                  </c:ext>
                </c:extLst>
              </c15:ser>
            </c15:filteredBarSeries>
            <c15:filteredBarSeries>
              <c15:ser>
                <c:idx val="2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Summary!$A$33</c15:sqref>
                        </c15:formulaRef>
                      </c:ext>
                    </c:extLst>
                    <c:strCache>
                      <c:ptCount val="1"/>
                      <c:pt idx="0">
                        <c:v>    Sale of Town Parcels</c:v>
                      </c:pt>
                    </c:strCache>
                  </c:strRef>
                </c:tx>
                <c:spPr>
                  <a:solidFill>
                    <a:srgbClr val="00B050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Summary!$D$2:$Q$2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2029</c:v>
                      </c:pt>
                      <c:pt idx="1">
                        <c:v>2030</c:v>
                      </c:pt>
                      <c:pt idx="2">
                        <c:v>2031</c:v>
                      </c:pt>
                      <c:pt idx="3">
                        <c:v>2032</c:v>
                      </c:pt>
                      <c:pt idx="4">
                        <c:v>2033</c:v>
                      </c:pt>
                      <c:pt idx="5">
                        <c:v>2034</c:v>
                      </c:pt>
                      <c:pt idx="6">
                        <c:v>2035</c:v>
                      </c:pt>
                      <c:pt idx="7">
                        <c:v>2036</c:v>
                      </c:pt>
                      <c:pt idx="8">
                        <c:v>2037</c:v>
                      </c:pt>
                      <c:pt idx="9">
                        <c:v>2038</c:v>
                      </c:pt>
                      <c:pt idx="10">
                        <c:v>2039</c:v>
                      </c:pt>
                      <c:pt idx="11">
                        <c:v>2040</c:v>
                      </c:pt>
                      <c:pt idx="12">
                        <c:v>2041</c:v>
                      </c:pt>
                      <c:pt idx="13">
                        <c:v>2042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Summary!$D$33:$Q$33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4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715682.49713719857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104946.31633356454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09FF-4E08-A68A-7E08FABB31F9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0186767"/>
        <c:axId val="1130189647"/>
        <c:extLst>
          <c:ext xmlns:c15="http://schemas.microsoft.com/office/drawing/2012/chart" uri="{02D57815-91ED-43cb-92C2-25804820EDAC}">
            <c15:filteredLineSeries>
              <c15:ser>
                <c:idx val="0"/>
                <c:order val="4"/>
                <c:tx>
                  <c:strRef>
                    <c:extLst>
                      <c:ext uri="{02D57815-91ED-43cb-92C2-25804820EDAC}">
                        <c15:formulaRef>
                          <c15:sqref>Summary!$A$29</c15:sqref>
                        </c15:formulaRef>
                      </c:ext>
                    </c:extLst>
                    <c:strCache>
                      <c:ptCount val="1"/>
                      <c:pt idx="0">
                        <c:v>    Debt Service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Summary!$D$2:$Q$2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2029</c:v>
                      </c:pt>
                      <c:pt idx="1">
                        <c:v>2030</c:v>
                      </c:pt>
                      <c:pt idx="2">
                        <c:v>2031</c:v>
                      </c:pt>
                      <c:pt idx="3">
                        <c:v>2032</c:v>
                      </c:pt>
                      <c:pt idx="4">
                        <c:v>2033</c:v>
                      </c:pt>
                      <c:pt idx="5">
                        <c:v>2034</c:v>
                      </c:pt>
                      <c:pt idx="6">
                        <c:v>2035</c:v>
                      </c:pt>
                      <c:pt idx="7">
                        <c:v>2036</c:v>
                      </c:pt>
                      <c:pt idx="8">
                        <c:v>2037</c:v>
                      </c:pt>
                      <c:pt idx="9">
                        <c:v>2038</c:v>
                      </c:pt>
                      <c:pt idx="10">
                        <c:v>2039</c:v>
                      </c:pt>
                      <c:pt idx="11">
                        <c:v>2040</c:v>
                      </c:pt>
                      <c:pt idx="12">
                        <c:v>2041</c:v>
                      </c:pt>
                      <c:pt idx="13">
                        <c:v>2042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Summary!$D$29:$Q$29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4"/>
                      <c:pt idx="0">
                        <c:v>672830.06499999994</c:v>
                      </c:pt>
                      <c:pt idx="1">
                        <c:v>1343962.2400000002</c:v>
                      </c:pt>
                      <c:pt idx="2">
                        <c:v>1343962.22</c:v>
                      </c:pt>
                      <c:pt idx="3">
                        <c:v>1343962.24</c:v>
                      </c:pt>
                      <c:pt idx="4">
                        <c:v>2275105.25</c:v>
                      </c:pt>
                      <c:pt idx="5">
                        <c:v>3203898.51</c:v>
                      </c:pt>
                      <c:pt idx="6">
                        <c:v>3203898.4999999995</c:v>
                      </c:pt>
                      <c:pt idx="7">
                        <c:v>3203898.5300000003</c:v>
                      </c:pt>
                      <c:pt idx="8">
                        <c:v>3756396.2300000004</c:v>
                      </c:pt>
                      <c:pt idx="9">
                        <c:v>4307499.68</c:v>
                      </c:pt>
                      <c:pt idx="10">
                        <c:v>4307499.67</c:v>
                      </c:pt>
                      <c:pt idx="11">
                        <c:v>4307499.7</c:v>
                      </c:pt>
                      <c:pt idx="12">
                        <c:v>5008616.0750000002</c:v>
                      </c:pt>
                      <c:pt idx="13">
                        <c:v>5707963.2300000004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09FF-4E08-A68A-7E08FABB31F9}"/>
                  </c:ext>
                </c:extLst>
              </c15:ser>
            </c15:filteredLineSeries>
          </c:ext>
        </c:extLst>
      </c:lineChart>
      <c:catAx>
        <c:axId val="1130186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189647"/>
        <c:crosses val="autoZero"/>
        <c:auto val="1"/>
        <c:lblAlgn val="ctr"/>
        <c:lblOffset val="100"/>
        <c:noMultiLvlLbl val="0"/>
      </c:catAx>
      <c:valAx>
        <c:axId val="1130189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186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40561940787238E-2"/>
          <c:y val="0.83426930970310564"/>
          <c:w val="0.97668578845527598"/>
          <c:h val="0.16573069029689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 baseline="0">
                <a:solidFill>
                  <a:schemeClr val="tx1"/>
                </a:solidFill>
              </a:rPr>
              <a:t>Implied w</a:t>
            </a:r>
            <a:r>
              <a:rPr lang="en-US" i="1">
                <a:solidFill>
                  <a:schemeClr val="tx1"/>
                </a:solidFill>
              </a:rPr>
              <a:t>alk score – Beech Mountain Zone 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3404634424278422E-2"/>
          <c:y val="0.16250000000000003"/>
          <c:w val="0.93940546495365018"/>
          <c:h val="0.73111111111111116"/>
        </c:manualLayout>
      </c:layout>
      <c:lineChart>
        <c:grouping val="standar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Walk score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Sheet2!$B$3:$W$3</c:f>
              <c:numCache>
                <c:formatCode>General</c:formatCode>
                <c:ptCount val="22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  <c:pt idx="5">
                  <c:v>2031</c:v>
                </c:pt>
                <c:pt idx="6">
                  <c:v>2032</c:v>
                </c:pt>
                <c:pt idx="7">
                  <c:v>2033</c:v>
                </c:pt>
                <c:pt idx="8">
                  <c:v>2034</c:v>
                </c:pt>
                <c:pt idx="9">
                  <c:v>2035</c:v>
                </c:pt>
                <c:pt idx="10">
                  <c:v>2036</c:v>
                </c:pt>
                <c:pt idx="11">
                  <c:v>2037</c:v>
                </c:pt>
                <c:pt idx="12">
                  <c:v>2038</c:v>
                </c:pt>
                <c:pt idx="13">
                  <c:v>2039</c:v>
                </c:pt>
                <c:pt idx="14">
                  <c:v>2040</c:v>
                </c:pt>
                <c:pt idx="15">
                  <c:v>2041</c:v>
                </c:pt>
                <c:pt idx="16">
                  <c:v>2042</c:v>
                </c:pt>
                <c:pt idx="17">
                  <c:v>2043</c:v>
                </c:pt>
                <c:pt idx="18">
                  <c:v>2044</c:v>
                </c:pt>
                <c:pt idx="19">
                  <c:v>2045</c:v>
                </c:pt>
                <c:pt idx="20">
                  <c:v>2046</c:v>
                </c:pt>
                <c:pt idx="21">
                  <c:v>2046</c:v>
                </c:pt>
              </c:numCache>
            </c:numRef>
          </c:cat>
          <c:val>
            <c:numRef>
              <c:f>Sheet2!$B$4:$W$4</c:f>
              <c:numCache>
                <c:formatCode>General</c:formatCode>
                <c:ptCount val="22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26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45</c:v>
                </c:pt>
                <c:pt idx="11">
                  <c:v>50</c:v>
                </c:pt>
                <c:pt idx="12">
                  <c:v>50</c:v>
                </c:pt>
                <c:pt idx="13">
                  <c:v>50</c:v>
                </c:pt>
                <c:pt idx="14">
                  <c:v>55</c:v>
                </c:pt>
                <c:pt idx="15">
                  <c:v>55</c:v>
                </c:pt>
                <c:pt idx="16">
                  <c:v>55</c:v>
                </c:pt>
                <c:pt idx="17">
                  <c:v>55</c:v>
                </c:pt>
                <c:pt idx="18">
                  <c:v>55</c:v>
                </c:pt>
                <c:pt idx="19">
                  <c:v>55</c:v>
                </c:pt>
                <c:pt idx="20">
                  <c:v>55</c:v>
                </c:pt>
                <c:pt idx="21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ED-466F-8026-5EE91AB0D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5649136"/>
        <c:axId val="1485656816"/>
      </c:lineChart>
      <c:catAx>
        <c:axId val="148564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5656816"/>
        <c:crosses val="autoZero"/>
        <c:auto val="1"/>
        <c:lblAlgn val="ctr"/>
        <c:lblOffset val="100"/>
        <c:noMultiLvlLbl val="0"/>
      </c:catAx>
      <c:valAx>
        <c:axId val="148565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564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158092738407699"/>
          <c:y val="5.2081660866750652E-2"/>
          <c:w val="0.81397462817147859"/>
          <c:h val="0.7312270111145103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Summary!$A$32</c:f>
              <c:strCache>
                <c:ptCount val="1"/>
                <c:pt idx="0">
                  <c:v>    Incremental property tax revenues @ $0.65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/>
            </c:numRef>
          </c:cat>
          <c:val>
            <c:numRef>
              <c:f>Summary!$D$32:$Q$32</c:f>
              <c:numCache>
                <c:formatCode>_(* #,##0_);_(* \(#,##0\);_(* "-"??_);_(@_)</c:formatCode>
                <c:ptCount val="14"/>
                <c:pt idx="0">
                  <c:v>0</c:v>
                </c:pt>
                <c:pt idx="1">
                  <c:v>481059.06723244599</c:v>
                </c:pt>
                <c:pt idx="2">
                  <c:v>1147590.321951173</c:v>
                </c:pt>
                <c:pt idx="3">
                  <c:v>1448629.8637813011</c:v>
                </c:pt>
                <c:pt idx="4">
                  <c:v>1448629.8637813011</c:v>
                </c:pt>
                <c:pt idx="5">
                  <c:v>2415300.3074833425</c:v>
                </c:pt>
                <c:pt idx="6">
                  <c:v>3607720.187169896</c:v>
                </c:pt>
                <c:pt idx="7">
                  <c:v>4059253.8363966197</c:v>
                </c:pt>
                <c:pt idx="8">
                  <c:v>4059253.8363966197</c:v>
                </c:pt>
                <c:pt idx="9">
                  <c:v>4355407.4740928849</c:v>
                </c:pt>
                <c:pt idx="10">
                  <c:v>4947714.7494854145</c:v>
                </c:pt>
                <c:pt idx="11">
                  <c:v>6061247.8322670208</c:v>
                </c:pt>
                <c:pt idx="12">
                  <c:v>6061247.8322670208</c:v>
                </c:pt>
                <c:pt idx="13">
                  <c:v>6249721.6979028471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09D-48D6-B5D6-B1F99C62D3FF}"/>
            </c:ext>
          </c:extLst>
        </c:ser>
        <c:ser>
          <c:idx val="3"/>
          <c:order val="1"/>
          <c:tx>
            <c:strRef>
              <c:f>Summary!$A$34</c:f>
              <c:strCache>
                <c:ptCount val="1"/>
                <c:pt idx="0">
                  <c:v>    Property tax revenues - spillover effect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 xmlns:c15="http://schemas.microsoft.com/office/drawing/2012/chart"/>
            </c:numRef>
          </c:cat>
          <c:val>
            <c:numRef>
              <c:f>Summary!$D$34:$Q$34</c:f>
              <c:numCache>
                <c:formatCode>General</c:formatCode>
                <c:ptCount val="14"/>
                <c:pt idx="5" formatCode="_(* #,##0_);_(* \(#,##0\);_(* &quot;-&quot;??_);_(@_)">
                  <c:v>245154.3746467591</c:v>
                </c:pt>
                <c:pt idx="6" formatCode="_(* #,##0_);_(* \(#,##0\);_(* &quot;-&quot;??_);_(@_)">
                  <c:v>245154.3746467591</c:v>
                </c:pt>
                <c:pt idx="7" formatCode="_(* #,##0_);_(* \(#,##0\);_(* &quot;-&quot;??_);_(@_)">
                  <c:v>245154.3746467591</c:v>
                </c:pt>
                <c:pt idx="8" formatCode="_(* #,##0_);_(* \(#,##0\);_(* &quot;-&quot;??_);_(@_)">
                  <c:v>245154.3746467591</c:v>
                </c:pt>
                <c:pt idx="9" formatCode="_(* #,##0_);_(* \(#,##0\);_(* &quot;-&quot;??_);_(@_)">
                  <c:v>245154.3746467591</c:v>
                </c:pt>
                <c:pt idx="10" formatCode="_(* #,##0_);_(* \(#,##0\);_(* &quot;-&quot;??_);_(@_)">
                  <c:v>245154.3746467591</c:v>
                </c:pt>
                <c:pt idx="11" formatCode="_(* #,##0_);_(* \(#,##0\);_(* &quot;-&quot;??_);_(@_)">
                  <c:v>401793.48294012359</c:v>
                </c:pt>
                <c:pt idx="12" formatCode="_(* #,##0_);_(* \(#,##0\);_(* &quot;-&quot;??_);_(@_)">
                  <c:v>401793.48294012359</c:v>
                </c:pt>
                <c:pt idx="13" formatCode="_(* #,##0_);_(* \(#,##0\);_(* &quot;-&quot;??_);_(@_)">
                  <c:v>401793.48294012359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509D-48D6-B5D6-B1F99C62D3FF}"/>
            </c:ext>
          </c:extLst>
        </c:ser>
        <c:ser>
          <c:idx val="4"/>
          <c:order val="2"/>
          <c:tx>
            <c:strRef>
              <c:f>Summary!$A$35</c:f>
              <c:strCache>
                <c:ptCount val="1"/>
                <c:pt idx="0">
                  <c:v>    Occupancy tax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 xmlns:c15="http://schemas.microsoft.com/office/drawing/2012/chart"/>
            </c:numRef>
          </c:cat>
          <c:val>
            <c:numRef>
              <c:f>Summary!$D$35:$Q$35</c:f>
              <c:numCache>
                <c:formatCode>_(* #,##0_);_(* \(#,##0\);_(* "-"??_);_(@_)</c:formatCode>
                <c:ptCount val="14"/>
                <c:pt idx="0">
                  <c:v>0</c:v>
                </c:pt>
                <c:pt idx="1">
                  <c:v>51874.577153437494</c:v>
                </c:pt>
                <c:pt idx="2">
                  <c:v>109327.06582875</c:v>
                </c:pt>
                <c:pt idx="3">
                  <c:v>113789.39504624998</c:v>
                </c:pt>
                <c:pt idx="4">
                  <c:v>113789.39504624998</c:v>
                </c:pt>
                <c:pt idx="5">
                  <c:v>158852.15903812496</c:v>
                </c:pt>
                <c:pt idx="6">
                  <c:v>208760.38152374997</c:v>
                </c:pt>
                <c:pt idx="7">
                  <c:v>212636.74831874995</c:v>
                </c:pt>
                <c:pt idx="8">
                  <c:v>212636.74831874995</c:v>
                </c:pt>
                <c:pt idx="9">
                  <c:v>212636.74831874995</c:v>
                </c:pt>
                <c:pt idx="10">
                  <c:v>212636.74831874995</c:v>
                </c:pt>
                <c:pt idx="11">
                  <c:v>212636.74831874995</c:v>
                </c:pt>
                <c:pt idx="12">
                  <c:v>212636.74831874995</c:v>
                </c:pt>
                <c:pt idx="13">
                  <c:v>212636.74831874995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509D-48D6-B5D6-B1F99C62D3FF}"/>
            </c:ext>
          </c:extLst>
        </c:ser>
        <c:ser>
          <c:idx val="2"/>
          <c:order val="3"/>
          <c:tx>
            <c:strRef>
              <c:f>Summary!$A$33</c:f>
              <c:strCache>
                <c:ptCount val="1"/>
                <c:pt idx="0">
                  <c:v>    Sale of Town Parcels</c:v>
                </c:pt>
              </c:strCache>
              <c:extLst xmlns:c15="http://schemas.microsoft.com/office/drawing/2012/chart"/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 xmlns:c15="http://schemas.microsoft.com/office/drawing/2012/chart"/>
            </c:numRef>
          </c:cat>
          <c:val>
            <c:numRef>
              <c:f>Summary!$D$33:$Q$33</c:f>
              <c:numCache>
                <c:formatCode>_(* #,##0_);_(* \(#,##0\);_(* "-"??_);_(@_)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715682.49713719857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104946.31633356454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509D-48D6-B5D6-B1F99C62D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0186767"/>
        <c:axId val="1130189647"/>
        <c:extLst/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0186767"/>
        <c:axId val="1130189647"/>
        <c:extLst>
          <c:ext xmlns:c15="http://schemas.microsoft.com/office/drawing/2012/chart" uri="{02D57815-91ED-43cb-92C2-25804820EDAC}">
            <c15:filteredLineSeries>
              <c15:ser>
                <c:idx val="0"/>
                <c:order val="4"/>
                <c:tx>
                  <c:strRef>
                    <c:extLst>
                      <c:ext uri="{02D57815-91ED-43cb-92C2-25804820EDAC}">
                        <c15:formulaRef>
                          <c15:sqref>Summary!$A$29</c15:sqref>
                        </c15:formulaRef>
                      </c:ext>
                    </c:extLst>
                    <c:strCache>
                      <c:ptCount val="1"/>
                      <c:pt idx="0">
                        <c:v>    Debt Service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Summary!$D$2:$Q$2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2029</c:v>
                      </c:pt>
                      <c:pt idx="1">
                        <c:v>2030</c:v>
                      </c:pt>
                      <c:pt idx="2">
                        <c:v>2031</c:v>
                      </c:pt>
                      <c:pt idx="3">
                        <c:v>2032</c:v>
                      </c:pt>
                      <c:pt idx="4">
                        <c:v>2033</c:v>
                      </c:pt>
                      <c:pt idx="5">
                        <c:v>2034</c:v>
                      </c:pt>
                      <c:pt idx="6">
                        <c:v>2035</c:v>
                      </c:pt>
                      <c:pt idx="7">
                        <c:v>2036</c:v>
                      </c:pt>
                      <c:pt idx="8">
                        <c:v>2037</c:v>
                      </c:pt>
                      <c:pt idx="9">
                        <c:v>2038</c:v>
                      </c:pt>
                      <c:pt idx="10">
                        <c:v>2039</c:v>
                      </c:pt>
                      <c:pt idx="11">
                        <c:v>2040</c:v>
                      </c:pt>
                      <c:pt idx="12">
                        <c:v>2041</c:v>
                      </c:pt>
                      <c:pt idx="13">
                        <c:v>2042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Summary!$D$29:$Q$29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4"/>
                      <c:pt idx="0">
                        <c:v>672830.06499999994</c:v>
                      </c:pt>
                      <c:pt idx="1">
                        <c:v>1343962.2400000002</c:v>
                      </c:pt>
                      <c:pt idx="2">
                        <c:v>1343962.22</c:v>
                      </c:pt>
                      <c:pt idx="3">
                        <c:v>1343962.24</c:v>
                      </c:pt>
                      <c:pt idx="4">
                        <c:v>2275105.25</c:v>
                      </c:pt>
                      <c:pt idx="5">
                        <c:v>3203898.51</c:v>
                      </c:pt>
                      <c:pt idx="6">
                        <c:v>3203898.4999999995</c:v>
                      </c:pt>
                      <c:pt idx="7">
                        <c:v>3203898.5300000003</c:v>
                      </c:pt>
                      <c:pt idx="8">
                        <c:v>3756396.2300000004</c:v>
                      </c:pt>
                      <c:pt idx="9">
                        <c:v>4307499.68</c:v>
                      </c:pt>
                      <c:pt idx="10">
                        <c:v>4307499.67</c:v>
                      </c:pt>
                      <c:pt idx="11">
                        <c:v>4307499.7</c:v>
                      </c:pt>
                      <c:pt idx="12">
                        <c:v>5008616.0750000002</c:v>
                      </c:pt>
                      <c:pt idx="13">
                        <c:v>5707963.2300000004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509D-48D6-B5D6-B1F99C62D3FF}"/>
                  </c:ext>
                </c:extLst>
              </c15:ser>
            </c15:filteredLineSeries>
          </c:ext>
        </c:extLst>
      </c:lineChart>
      <c:catAx>
        <c:axId val="1130186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189647"/>
        <c:crosses val="autoZero"/>
        <c:auto val="1"/>
        <c:lblAlgn val="ctr"/>
        <c:lblOffset val="100"/>
        <c:noMultiLvlLbl val="0"/>
      </c:catAx>
      <c:valAx>
        <c:axId val="1130189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186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40561940787238E-2"/>
          <c:y val="0.83426930970310564"/>
          <c:w val="0.97668578845527598"/>
          <c:h val="0.16573069029689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158092738407699"/>
          <c:y val="5.2081660866750652E-2"/>
          <c:w val="0.81397462817147859"/>
          <c:h val="0.6817710569049190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Summary!$A$32</c:f>
              <c:strCache>
                <c:ptCount val="1"/>
                <c:pt idx="0">
                  <c:v>    Incremental property tax revenues @ $0.65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/>
            </c:numRef>
          </c:cat>
          <c:val>
            <c:numRef>
              <c:f>Summary!$D$32:$Q$32</c:f>
              <c:numCache>
                <c:formatCode>_(* #,##0_);_(* \(#,##0\);_(* "-"??_);_(@_)</c:formatCode>
                <c:ptCount val="14"/>
                <c:pt idx="0">
                  <c:v>0</c:v>
                </c:pt>
                <c:pt idx="1">
                  <c:v>481059.06723244599</c:v>
                </c:pt>
                <c:pt idx="2">
                  <c:v>1147590.321951173</c:v>
                </c:pt>
                <c:pt idx="3">
                  <c:v>1448629.8637813011</c:v>
                </c:pt>
                <c:pt idx="4">
                  <c:v>1448629.8637813011</c:v>
                </c:pt>
                <c:pt idx="5">
                  <c:v>2415300.3074833425</c:v>
                </c:pt>
                <c:pt idx="6">
                  <c:v>3607720.187169896</c:v>
                </c:pt>
                <c:pt idx="7">
                  <c:v>4059253.8363966197</c:v>
                </c:pt>
                <c:pt idx="8">
                  <c:v>4059253.8363966197</c:v>
                </c:pt>
                <c:pt idx="9">
                  <c:v>4355407.4740928849</c:v>
                </c:pt>
                <c:pt idx="10">
                  <c:v>4947714.7494854145</c:v>
                </c:pt>
                <c:pt idx="11">
                  <c:v>6061247.8322670208</c:v>
                </c:pt>
                <c:pt idx="12">
                  <c:v>6061247.8322670208</c:v>
                </c:pt>
                <c:pt idx="13">
                  <c:v>6249721.6979028471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FC9-4BF8-9251-4A6C327F6278}"/>
            </c:ext>
          </c:extLst>
        </c:ser>
        <c:ser>
          <c:idx val="3"/>
          <c:order val="1"/>
          <c:tx>
            <c:strRef>
              <c:f>Summary!$A$34</c:f>
              <c:strCache>
                <c:ptCount val="1"/>
                <c:pt idx="0">
                  <c:v>    Property tax revenues - spillover effect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 xmlns:c15="http://schemas.microsoft.com/office/drawing/2012/chart"/>
            </c:numRef>
          </c:cat>
          <c:val>
            <c:numRef>
              <c:f>Summary!$D$34:$Q$34</c:f>
              <c:numCache>
                <c:formatCode>General</c:formatCode>
                <c:ptCount val="14"/>
                <c:pt idx="5" formatCode="_(* #,##0_);_(* \(#,##0\);_(* &quot;-&quot;??_);_(@_)">
                  <c:v>245154.3746467591</c:v>
                </c:pt>
                <c:pt idx="6" formatCode="_(* #,##0_);_(* \(#,##0\);_(* &quot;-&quot;??_);_(@_)">
                  <c:v>245154.3746467591</c:v>
                </c:pt>
                <c:pt idx="7" formatCode="_(* #,##0_);_(* \(#,##0\);_(* &quot;-&quot;??_);_(@_)">
                  <c:v>245154.3746467591</c:v>
                </c:pt>
                <c:pt idx="8" formatCode="_(* #,##0_);_(* \(#,##0\);_(* &quot;-&quot;??_);_(@_)">
                  <c:v>245154.3746467591</c:v>
                </c:pt>
                <c:pt idx="9" formatCode="_(* #,##0_);_(* \(#,##0\);_(* &quot;-&quot;??_);_(@_)">
                  <c:v>245154.3746467591</c:v>
                </c:pt>
                <c:pt idx="10" formatCode="_(* #,##0_);_(* \(#,##0\);_(* &quot;-&quot;??_);_(@_)">
                  <c:v>245154.3746467591</c:v>
                </c:pt>
                <c:pt idx="11" formatCode="_(* #,##0_);_(* \(#,##0\);_(* &quot;-&quot;??_);_(@_)">
                  <c:v>401793.48294012359</c:v>
                </c:pt>
                <c:pt idx="12" formatCode="_(* #,##0_);_(* \(#,##0\);_(* &quot;-&quot;??_);_(@_)">
                  <c:v>401793.48294012359</c:v>
                </c:pt>
                <c:pt idx="13" formatCode="_(* #,##0_);_(* \(#,##0\);_(* &quot;-&quot;??_);_(@_)">
                  <c:v>401793.48294012359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EFC9-4BF8-9251-4A6C327F6278}"/>
            </c:ext>
          </c:extLst>
        </c:ser>
        <c:ser>
          <c:idx val="4"/>
          <c:order val="2"/>
          <c:tx>
            <c:strRef>
              <c:f>Summary!$A$35</c:f>
              <c:strCache>
                <c:ptCount val="1"/>
                <c:pt idx="0">
                  <c:v>    Occupancy tax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 xmlns:c15="http://schemas.microsoft.com/office/drawing/2012/chart"/>
            </c:numRef>
          </c:cat>
          <c:val>
            <c:numRef>
              <c:f>Summary!$D$35:$Q$35</c:f>
              <c:numCache>
                <c:formatCode>_(* #,##0_);_(* \(#,##0\);_(* "-"??_);_(@_)</c:formatCode>
                <c:ptCount val="14"/>
                <c:pt idx="0">
                  <c:v>0</c:v>
                </c:pt>
                <c:pt idx="1">
                  <c:v>51874.577153437494</c:v>
                </c:pt>
                <c:pt idx="2">
                  <c:v>109327.06582875</c:v>
                </c:pt>
                <c:pt idx="3">
                  <c:v>113789.39504624998</c:v>
                </c:pt>
                <c:pt idx="4">
                  <c:v>113789.39504624998</c:v>
                </c:pt>
                <c:pt idx="5">
                  <c:v>158852.15903812496</c:v>
                </c:pt>
                <c:pt idx="6">
                  <c:v>208760.38152374997</c:v>
                </c:pt>
                <c:pt idx="7">
                  <c:v>212636.74831874995</c:v>
                </c:pt>
                <c:pt idx="8">
                  <c:v>212636.74831874995</c:v>
                </c:pt>
                <c:pt idx="9">
                  <c:v>212636.74831874995</c:v>
                </c:pt>
                <c:pt idx="10">
                  <c:v>212636.74831874995</c:v>
                </c:pt>
                <c:pt idx="11">
                  <c:v>212636.74831874995</c:v>
                </c:pt>
                <c:pt idx="12">
                  <c:v>212636.74831874995</c:v>
                </c:pt>
                <c:pt idx="13">
                  <c:v>212636.74831874995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EFC9-4BF8-9251-4A6C327F6278}"/>
            </c:ext>
          </c:extLst>
        </c:ser>
        <c:ser>
          <c:idx val="2"/>
          <c:order val="3"/>
          <c:tx>
            <c:strRef>
              <c:f>Summary!$A$33</c:f>
              <c:strCache>
                <c:ptCount val="1"/>
                <c:pt idx="0">
                  <c:v>    Sale of Town Parcels</c:v>
                </c:pt>
              </c:strCache>
              <c:extLst xmlns:c15="http://schemas.microsoft.com/office/drawing/2012/chart"/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 xmlns:c15="http://schemas.microsoft.com/office/drawing/2012/chart"/>
            </c:numRef>
          </c:cat>
          <c:val>
            <c:numRef>
              <c:f>Summary!$D$33:$Q$33</c:f>
              <c:numCache>
                <c:formatCode>_(* #,##0_);_(* \(#,##0\);_(* "-"??_);_(@_)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715682.49713719857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104946.31633356454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EFC9-4BF8-9251-4A6C327F6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0186767"/>
        <c:axId val="1130189647"/>
        <c:extLst/>
      </c:barChart>
      <c:lineChart>
        <c:grouping val="standard"/>
        <c:varyColors val="0"/>
        <c:ser>
          <c:idx val="0"/>
          <c:order val="4"/>
          <c:tx>
            <c:strRef>
              <c:f>Summary!$A$29</c:f>
              <c:strCache>
                <c:ptCount val="1"/>
                <c:pt idx="0">
                  <c:v>    Debt Service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Summary!$D$2:$Q$2</c:f>
              <c:numCache>
                <c:formatCode>General</c:formatCode>
                <c:ptCount val="14"/>
                <c:pt idx="0">
                  <c:v>2029</c:v>
                </c:pt>
                <c:pt idx="1">
                  <c:v>2030</c:v>
                </c:pt>
                <c:pt idx="2">
                  <c:v>2031</c:v>
                </c:pt>
                <c:pt idx="3">
                  <c:v>2032</c:v>
                </c:pt>
                <c:pt idx="4">
                  <c:v>2033</c:v>
                </c:pt>
                <c:pt idx="5">
                  <c:v>2034</c:v>
                </c:pt>
                <c:pt idx="6">
                  <c:v>2035</c:v>
                </c:pt>
                <c:pt idx="7">
                  <c:v>2036</c:v>
                </c:pt>
                <c:pt idx="8">
                  <c:v>2037</c:v>
                </c:pt>
                <c:pt idx="9">
                  <c:v>2038</c:v>
                </c:pt>
                <c:pt idx="10">
                  <c:v>2039</c:v>
                </c:pt>
                <c:pt idx="11">
                  <c:v>2040</c:v>
                </c:pt>
                <c:pt idx="12">
                  <c:v>2041</c:v>
                </c:pt>
                <c:pt idx="13">
                  <c:v>2042</c:v>
                </c:pt>
              </c:numCache>
              <c:extLst xmlns:c15="http://schemas.microsoft.com/office/drawing/2012/chart"/>
            </c:numRef>
          </c:cat>
          <c:val>
            <c:numRef>
              <c:f>Summary!$D$29:$Q$29</c:f>
              <c:numCache>
                <c:formatCode>_(* #,##0_);_(* \(#,##0\);_(* "-"??_);_(@_)</c:formatCode>
                <c:ptCount val="14"/>
                <c:pt idx="0">
                  <c:v>672830.06499999994</c:v>
                </c:pt>
                <c:pt idx="1">
                  <c:v>1343962.2400000002</c:v>
                </c:pt>
                <c:pt idx="2">
                  <c:v>1343962.22</c:v>
                </c:pt>
                <c:pt idx="3">
                  <c:v>1343962.24</c:v>
                </c:pt>
                <c:pt idx="4">
                  <c:v>2275105.25</c:v>
                </c:pt>
                <c:pt idx="5">
                  <c:v>3203898.51</c:v>
                </c:pt>
                <c:pt idx="6">
                  <c:v>3203898.4999999995</c:v>
                </c:pt>
                <c:pt idx="7">
                  <c:v>3203898.5300000003</c:v>
                </c:pt>
                <c:pt idx="8">
                  <c:v>3756396.2300000004</c:v>
                </c:pt>
                <c:pt idx="9">
                  <c:v>4307499.68</c:v>
                </c:pt>
                <c:pt idx="10">
                  <c:v>4307499.67</c:v>
                </c:pt>
                <c:pt idx="11">
                  <c:v>4307499.7</c:v>
                </c:pt>
                <c:pt idx="12">
                  <c:v>5008616.0750000002</c:v>
                </c:pt>
                <c:pt idx="13">
                  <c:v>5707963.2300000004</c:v>
                </c:pt>
              </c:numCache>
              <c:extLst xmlns:c15="http://schemas.microsoft.com/office/drawing/2012/chart"/>
            </c:numRef>
          </c:val>
          <c:smooth val="1"/>
          <c:extLst xmlns:c15="http://schemas.microsoft.com/office/drawing/2012/chart">
            <c:ext xmlns:c16="http://schemas.microsoft.com/office/drawing/2014/chart" uri="{C3380CC4-5D6E-409C-BE32-E72D297353CC}">
              <c16:uniqueId val="{00000004-EFC9-4BF8-9251-4A6C327F6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0186767"/>
        <c:axId val="1130189647"/>
        <c:extLst/>
      </c:lineChart>
      <c:catAx>
        <c:axId val="1130186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189647"/>
        <c:crosses val="autoZero"/>
        <c:auto val="1"/>
        <c:lblAlgn val="ctr"/>
        <c:lblOffset val="100"/>
        <c:noMultiLvlLbl val="0"/>
      </c:catAx>
      <c:valAx>
        <c:axId val="1130189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186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143669350937178E-2"/>
          <c:y val="0.79622612910733925"/>
          <c:w val="0.97668578845527598"/>
          <c:h val="0.203773870892660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'Operating Income - Proposed'!$B$79</c:f>
              <c:strCache>
                <c:ptCount val="1"/>
                <c:pt idx="0">
                  <c:v> Existing Revenues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'Operating Income - Proposed'!$V$78:$AQ$78</c:f>
              <c:numCache>
                <c:formatCode>General</c:formatCode>
                <c:ptCount val="22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</c:numCache>
            </c:numRef>
          </c:cat>
          <c:val>
            <c:numRef>
              <c:f>'Operating Income - Proposed'!$V$79:$AQ$79</c:f>
              <c:numCache>
                <c:formatCode>_(* #,##0_);_(* \(#,##0\);_(* "-"??_);_(@_)</c:formatCode>
                <c:ptCount val="22"/>
                <c:pt idx="0">
                  <c:v>3703564.1726099784</c:v>
                </c:pt>
                <c:pt idx="1">
                  <c:v>3803847.9931562622</c:v>
                </c:pt>
                <c:pt idx="2">
                  <c:v>3906927.2731247651</c:v>
                </c:pt>
                <c:pt idx="3">
                  <c:v>4012879.9372827993</c:v>
                </c:pt>
                <c:pt idx="4">
                  <c:v>4121786.0825878051</c:v>
                </c:pt>
                <c:pt idx="5">
                  <c:v>4233728.0387381893</c:v>
                </c:pt>
                <c:pt idx="6">
                  <c:v>4348790.4304120466</c:v>
                </c:pt>
                <c:pt idx="7">
                  <c:v>4467060.2412408143</c:v>
                </c:pt>
                <c:pt idx="8">
                  <c:v>4588626.8795662234</c:v>
                </c:pt>
                <c:pt idx="9">
                  <c:v>4713582.2460302599</c:v>
                </c:pt>
                <c:pt idx="10">
                  <c:v>4842020.8030492226</c:v>
                </c:pt>
                <c:pt idx="11">
                  <c:v>4974039.6462244065</c:v>
                </c:pt>
                <c:pt idx="12">
                  <c:v>5109738.5777433943</c:v>
                </c:pt>
                <c:pt idx="13">
                  <c:v>5249220.1818274409</c:v>
                </c:pt>
                <c:pt idx="14">
                  <c:v>5392589.902281994</c:v>
                </c:pt>
                <c:pt idx="15">
                  <c:v>5539956.1222089678</c:v>
                </c:pt>
                <c:pt idx="16">
                  <c:v>5691430.2459410373</c:v>
                </c:pt>
                <c:pt idx="17">
                  <c:v>5847126.78325989</c:v>
                </c:pt>
                <c:pt idx="18">
                  <c:v>6007163.4359621005</c:v>
                </c:pt>
                <c:pt idx="19">
                  <c:v>6171661.1868380718</c:v>
                </c:pt>
                <c:pt idx="20">
                  <c:v>6340744.3911313051</c:v>
                </c:pt>
                <c:pt idx="21">
                  <c:v>6514540.8705471419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A5-4A74-9754-4B09F97F2444}"/>
            </c:ext>
          </c:extLst>
        </c:ser>
        <c:ser>
          <c:idx val="1"/>
          <c:order val="1"/>
          <c:tx>
            <c:strRef>
              <c:f>'Operating Income - Proposed'!$B$80</c:f>
              <c:strCache>
                <c:ptCount val="1"/>
                <c:pt idx="0">
                  <c:v> New Ratepayer Revenues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'Operating Income - Proposed'!$V$78:$AQ$78</c:f>
              <c:numCache>
                <c:formatCode>General</c:formatCode>
                <c:ptCount val="22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</c:numCache>
            </c:numRef>
          </c:cat>
          <c:val>
            <c:numRef>
              <c:f>'Operating Income - Proposed'!$V$80:$AQ$80</c:f>
              <c:numCache>
                <c:formatCode>_(* #,##0_);_(* \(#,##0\);_(* "-"??_);_(@_)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377738.71739588794</c:v>
                </c:pt>
                <c:pt idx="4">
                  <c:v>523435.3255843097</c:v>
                </c:pt>
                <c:pt idx="5">
                  <c:v>943527.21820072213</c:v>
                </c:pt>
                <c:pt idx="6">
                  <c:v>969828.49030893587</c:v>
                </c:pt>
                <c:pt idx="7">
                  <c:v>1307405.541265456</c:v>
                </c:pt>
                <c:pt idx="8">
                  <c:v>1557659.1500452119</c:v>
                </c:pt>
                <c:pt idx="9">
                  <c:v>2242506.8068086877</c:v>
                </c:pt>
                <c:pt idx="10">
                  <c:v>2305017.7557168403</c:v>
                </c:pt>
                <c:pt idx="11">
                  <c:v>2369271.2271990753</c:v>
                </c:pt>
                <c:pt idx="12">
                  <c:v>2516374.2671068367</c:v>
                </c:pt>
                <c:pt idx="13">
                  <c:v>2829694.8189548072</c:v>
                </c:pt>
                <c:pt idx="14">
                  <c:v>2908573.9143119697</c:v>
                </c:pt>
                <c:pt idx="15">
                  <c:v>2989651.8021476306</c:v>
                </c:pt>
                <c:pt idx="16">
                  <c:v>3105510.2397483033</c:v>
                </c:pt>
                <c:pt idx="17">
                  <c:v>3289639.2164553115</c:v>
                </c:pt>
                <c:pt idx="18">
                  <c:v>3381339.4816949689</c:v>
                </c:pt>
                <c:pt idx="19">
                  <c:v>3475595.9356506895</c:v>
                </c:pt>
                <c:pt idx="20">
                  <c:v>3617134.8000265453</c:v>
                </c:pt>
                <c:pt idx="21">
                  <c:v>3891964.1611646451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A5-4A74-9754-4B09F97F2444}"/>
            </c:ext>
          </c:extLst>
        </c:ser>
        <c:ser>
          <c:idx val="4"/>
          <c:order val="3"/>
          <c:tx>
            <c:strRef>
              <c:f>'Operating Income - Proposed'!$B$82</c:f>
              <c:strCache>
                <c:ptCount val="1"/>
                <c:pt idx="0">
                  <c:v> New Availability Fees 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'Operating Income - Proposed'!$V$78:$AQ$78</c:f>
              <c:numCache>
                <c:formatCode>General</c:formatCode>
                <c:ptCount val="22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</c:numCache>
            </c:numRef>
          </c:cat>
          <c:val>
            <c:numRef>
              <c:f>'Operating Income - Proposed'!$V$82:$AQ$82</c:f>
              <c:numCache>
                <c:formatCode>_(* #,##0_);_(* \(#,##0\);_(* "-"??_);_(@_)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731015.5</c:v>
                </c:pt>
                <c:pt idx="5">
                  <c:v>1462031</c:v>
                </c:pt>
                <c:pt idx="6">
                  <c:v>731015.5</c:v>
                </c:pt>
                <c:pt idx="7">
                  <c:v>0</c:v>
                </c:pt>
                <c:pt idx="8">
                  <c:v>958676</c:v>
                </c:pt>
                <c:pt idx="9">
                  <c:v>1917352</c:v>
                </c:pt>
                <c:pt idx="10">
                  <c:v>958676</c:v>
                </c:pt>
                <c:pt idx="11">
                  <c:v>0</c:v>
                </c:pt>
                <c:pt idx="12">
                  <c:v>394776.5</c:v>
                </c:pt>
                <c:pt idx="13">
                  <c:v>789553</c:v>
                </c:pt>
                <c:pt idx="14">
                  <c:v>394776.5</c:v>
                </c:pt>
                <c:pt idx="15">
                  <c:v>0</c:v>
                </c:pt>
                <c:pt idx="16">
                  <c:v>163390</c:v>
                </c:pt>
                <c:pt idx="17">
                  <c:v>326780</c:v>
                </c:pt>
                <c:pt idx="18">
                  <c:v>163390</c:v>
                </c:pt>
                <c:pt idx="19">
                  <c:v>0</c:v>
                </c:pt>
                <c:pt idx="20">
                  <c:v>221001.5</c:v>
                </c:pt>
                <c:pt idx="21">
                  <c:v>442003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A5-4A74-9754-4B09F97F2444}"/>
            </c:ext>
          </c:extLst>
        </c:ser>
        <c:ser>
          <c:idx val="3"/>
          <c:order val="4"/>
          <c:tx>
            <c:strRef>
              <c:f>'Operating Income - Proposed'!$B$81</c:f>
              <c:strCache>
                <c:ptCount val="1"/>
                <c:pt idx="0">
                  <c:v> New Tap Fees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'Operating Income - Proposed'!$V$78:$AQ$78</c:f>
              <c:numCache>
                <c:formatCode>General</c:formatCode>
                <c:ptCount val="22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</c:numCache>
            </c:numRef>
          </c:cat>
          <c:val>
            <c:numRef>
              <c:f>'Operating Income - Proposed'!$V$81:$AQ$81</c:f>
              <c:numCache>
                <c:formatCode>_(* #,##0_);_(* \(#,##0\);_(* "-"??_);_(@_)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200000</c:v>
                </c:pt>
                <c:pt idx="5">
                  <c:v>400000</c:v>
                </c:pt>
                <c:pt idx="6">
                  <c:v>200000</c:v>
                </c:pt>
                <c:pt idx="7">
                  <c:v>0</c:v>
                </c:pt>
                <c:pt idx="8">
                  <c:v>369000</c:v>
                </c:pt>
                <c:pt idx="9">
                  <c:v>738000</c:v>
                </c:pt>
                <c:pt idx="10">
                  <c:v>369000</c:v>
                </c:pt>
                <c:pt idx="11">
                  <c:v>0</c:v>
                </c:pt>
                <c:pt idx="12">
                  <c:v>102000</c:v>
                </c:pt>
                <c:pt idx="13">
                  <c:v>204000</c:v>
                </c:pt>
                <c:pt idx="14">
                  <c:v>102000</c:v>
                </c:pt>
                <c:pt idx="15">
                  <c:v>0</c:v>
                </c:pt>
                <c:pt idx="16">
                  <c:v>46000</c:v>
                </c:pt>
                <c:pt idx="17">
                  <c:v>92000</c:v>
                </c:pt>
                <c:pt idx="18">
                  <c:v>46000</c:v>
                </c:pt>
                <c:pt idx="19">
                  <c:v>0</c:v>
                </c:pt>
                <c:pt idx="20">
                  <c:v>58000</c:v>
                </c:pt>
                <c:pt idx="21">
                  <c:v>174000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A5-4A74-9754-4B09F97F2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76131535"/>
        <c:axId val="1376127215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'Operating Income - Proposed'!$A$26</c15:sqref>
                        </c15:formulaRef>
                      </c:ext>
                    </c:extLst>
                    <c:strCache>
                      <c:ptCount val="1"/>
                      <c:pt idx="0">
                        <c:v>Operating Income (Loss)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'Operating Income - Proposed'!$V$78:$AQ$78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2027</c:v>
                      </c:pt>
                      <c:pt idx="1">
                        <c:v>2028</c:v>
                      </c:pt>
                      <c:pt idx="2">
                        <c:v>2029</c:v>
                      </c:pt>
                      <c:pt idx="3">
                        <c:v>2030</c:v>
                      </c:pt>
                      <c:pt idx="4">
                        <c:v>2031</c:v>
                      </c:pt>
                      <c:pt idx="5">
                        <c:v>2032</c:v>
                      </c:pt>
                      <c:pt idx="6">
                        <c:v>2033</c:v>
                      </c:pt>
                      <c:pt idx="7">
                        <c:v>2034</c:v>
                      </c:pt>
                      <c:pt idx="8">
                        <c:v>2035</c:v>
                      </c:pt>
                      <c:pt idx="9">
                        <c:v>2036</c:v>
                      </c:pt>
                      <c:pt idx="10">
                        <c:v>2037</c:v>
                      </c:pt>
                      <c:pt idx="11">
                        <c:v>2038</c:v>
                      </c:pt>
                      <c:pt idx="12">
                        <c:v>2039</c:v>
                      </c:pt>
                      <c:pt idx="13">
                        <c:v>2040</c:v>
                      </c:pt>
                      <c:pt idx="14">
                        <c:v>2041</c:v>
                      </c:pt>
                      <c:pt idx="15">
                        <c:v>2042</c:v>
                      </c:pt>
                      <c:pt idx="16">
                        <c:v>2043</c:v>
                      </c:pt>
                      <c:pt idx="17">
                        <c:v>2044</c:v>
                      </c:pt>
                      <c:pt idx="18">
                        <c:v>2045</c:v>
                      </c:pt>
                      <c:pt idx="19">
                        <c:v>2046</c:v>
                      </c:pt>
                      <c:pt idx="20">
                        <c:v>2047</c:v>
                      </c:pt>
                      <c:pt idx="21">
                        <c:v>2048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'Operating Income - Proposed'!$V$26:$AQ$26</c15:sqref>
                        </c15:formulaRef>
                      </c:ext>
                    </c:extLst>
                    <c:numCache>
                      <c:formatCode>_("$"* #,##0_);_("$"* \(#,##0\);_("$"* "-"??_);_(@_)</c:formatCode>
                      <c:ptCount val="22"/>
                      <c:pt idx="0">
                        <c:v>842216.90339012863</c:v>
                      </c:pt>
                      <c:pt idx="1">
                        <c:v>742298.19686189806</c:v>
                      </c:pt>
                      <c:pt idx="2">
                        <c:v>718763.98999653803</c:v>
                      </c:pt>
                      <c:pt idx="3">
                        <c:v>797988.25705000013</c:v>
                      </c:pt>
                      <c:pt idx="4">
                        <c:v>1701005.5711257737</c:v>
                      </c:pt>
                      <c:pt idx="5">
                        <c:v>3003751.8452712093</c:v>
                      </c:pt>
                      <c:pt idx="6">
                        <c:v>2043800.5979005843</c:v>
                      </c:pt>
                      <c:pt idx="7">
                        <c:v>1387582.0473499997</c:v>
                      </c:pt>
                      <c:pt idx="8">
                        <c:v>2721460.9565077256</c:v>
                      </c:pt>
                      <c:pt idx="9">
                        <c:v>4653846.6835658858</c:v>
                      </c:pt>
                      <c:pt idx="10">
                        <c:v>3298575.6184228305</c:v>
                      </c:pt>
                      <c:pt idx="11">
                        <c:v>1934103.4579192437</c:v>
                      </c:pt>
                      <c:pt idx="12">
                        <c:v>2374321.1697701598</c:v>
                      </c:pt>
                      <c:pt idx="13">
                        <c:v>3058148.4195276015</c:v>
                      </c:pt>
                      <c:pt idx="14">
                        <c:v>2499473.3455590997</c:v>
                      </c:pt>
                      <c:pt idx="15">
                        <c:v>1927048.4144635955</c:v>
                      </c:pt>
                      <c:pt idx="16">
                        <c:v>1935451.5127475299</c:v>
                      </c:pt>
                      <c:pt idx="17">
                        <c:v>2135407.977473719</c:v>
                      </c:pt>
                      <c:pt idx="18">
                        <c:v>1802916.3270792663</c:v>
                      </c:pt>
                      <c:pt idx="19">
                        <c:v>1449592.8560124831</c:v>
                      </c:pt>
                      <c:pt idx="20">
                        <c:v>1550424.4981027469</c:v>
                      </c:pt>
                      <c:pt idx="21">
                        <c:v>1869900.9739750829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4BA5-4A74-9754-4B09F97F2444}"/>
                  </c:ext>
                </c:extLst>
              </c15:ser>
            </c15:filteredBarSeries>
          </c:ext>
        </c:extLst>
      </c:barChart>
      <c:catAx>
        <c:axId val="137613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6127215"/>
        <c:crosses val="autoZero"/>
        <c:auto val="1"/>
        <c:lblAlgn val="ctr"/>
        <c:lblOffset val="100"/>
        <c:noMultiLvlLbl val="0"/>
      </c:catAx>
      <c:valAx>
        <c:axId val="1376127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6131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'Operating Income - Proposed'!$B$83</c:f>
              <c:strCache>
                <c:ptCount val="1"/>
                <c:pt idx="0">
                  <c:v> Existing Debt Service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'Operating Income - Proposed'!$V$78:$AQ$78</c:f>
              <c:numCache>
                <c:formatCode>General</c:formatCode>
                <c:ptCount val="22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</c:numCache>
            </c:numRef>
          </c:cat>
          <c:val>
            <c:numRef>
              <c:f>'Operating Income - Proposed'!$V$83:$AQ$83</c:f>
              <c:numCache>
                <c:formatCode>_(* #,##0_);_(* \(#,##0\);_(* "-"??_);_(@_)</c:formatCode>
                <c:ptCount val="22"/>
                <c:pt idx="0">
                  <c:v>702396.97</c:v>
                </c:pt>
                <c:pt idx="1">
                  <c:v>984105.46</c:v>
                </c:pt>
                <c:pt idx="2">
                  <c:v>877143.06</c:v>
                </c:pt>
                <c:pt idx="3">
                  <c:v>871926.49</c:v>
                </c:pt>
                <c:pt idx="4">
                  <c:v>865597.39000000013</c:v>
                </c:pt>
                <c:pt idx="5">
                  <c:v>860193.28000000003</c:v>
                </c:pt>
                <c:pt idx="6">
                  <c:v>854676.69</c:v>
                </c:pt>
                <c:pt idx="7">
                  <c:v>849047.58000000007</c:v>
                </c:pt>
                <c:pt idx="8">
                  <c:v>843305.98</c:v>
                </c:pt>
                <c:pt idx="9">
                  <c:v>837451.88000000012</c:v>
                </c:pt>
                <c:pt idx="10">
                  <c:v>789065.10000000009</c:v>
                </c:pt>
                <c:pt idx="11">
                  <c:v>740556.24000000011</c:v>
                </c:pt>
                <c:pt idx="12">
                  <c:v>735355.03</c:v>
                </c:pt>
                <c:pt idx="13">
                  <c:v>729003.83</c:v>
                </c:pt>
                <c:pt idx="14">
                  <c:v>664540.13</c:v>
                </c:pt>
                <c:pt idx="15">
                  <c:v>660572.53</c:v>
                </c:pt>
                <c:pt idx="16">
                  <c:v>457685.72</c:v>
                </c:pt>
                <c:pt idx="17">
                  <c:v>322646.58999999997</c:v>
                </c:pt>
                <c:pt idx="18">
                  <c:v>187457.44</c:v>
                </c:pt>
                <c:pt idx="19">
                  <c:v>188507.44</c:v>
                </c:pt>
                <c:pt idx="20">
                  <c:v>187332.44</c:v>
                </c:pt>
                <c:pt idx="21">
                  <c:v>187007.44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A5-4F8D-87C0-9C6207D8C146}"/>
            </c:ext>
          </c:extLst>
        </c:ser>
        <c:ser>
          <c:idx val="1"/>
          <c:order val="1"/>
          <c:tx>
            <c:strRef>
              <c:f>'Operating Income - Proposed'!$B$84</c:f>
              <c:strCache>
                <c:ptCount val="1"/>
                <c:pt idx="0">
                  <c:v> New Debt Service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'Operating Income - Proposed'!$V$78:$AQ$78</c:f>
              <c:numCache>
                <c:formatCode>General</c:formatCode>
                <c:ptCount val="22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</c:numCache>
            </c:numRef>
          </c:cat>
          <c:val>
            <c:numRef>
              <c:f>'Operating Income - Proposed'!$V$84:$AQ$84</c:f>
              <c:numCache>
                <c:formatCode>_(* #,##0_);_(* \(#,##0\);_(* "-"??_);_(@_)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186458.77499999999</c:v>
                </c:pt>
                <c:pt idx="3">
                  <c:v>372618.80000000005</c:v>
                </c:pt>
                <c:pt idx="4">
                  <c:v>372618.83</c:v>
                </c:pt>
                <c:pt idx="5">
                  <c:v>372618.80000000005</c:v>
                </c:pt>
                <c:pt idx="6">
                  <c:v>617724.35</c:v>
                </c:pt>
                <c:pt idx="7">
                  <c:v>862437.16999999993</c:v>
                </c:pt>
                <c:pt idx="8">
                  <c:v>862437.16</c:v>
                </c:pt>
                <c:pt idx="9">
                  <c:v>862437.14999999991</c:v>
                </c:pt>
                <c:pt idx="10">
                  <c:v>990794.54999999993</c:v>
                </c:pt>
                <c:pt idx="11">
                  <c:v>1118946.3</c:v>
                </c:pt>
                <c:pt idx="12">
                  <c:v>1118946.29</c:v>
                </c:pt>
                <c:pt idx="13">
                  <c:v>1118946.28</c:v>
                </c:pt>
                <c:pt idx="14">
                  <c:v>1320958.7350000003</c:v>
                </c:pt>
                <c:pt idx="15">
                  <c:v>1522647.52</c:v>
                </c:pt>
                <c:pt idx="16">
                  <c:v>1522647.5299999998</c:v>
                </c:pt>
                <c:pt idx="17">
                  <c:v>1522647.5300000003</c:v>
                </c:pt>
                <c:pt idx="18">
                  <c:v>1601640.5999999999</c:v>
                </c:pt>
                <c:pt idx="19">
                  <c:v>1680507.08</c:v>
                </c:pt>
                <c:pt idx="20">
                  <c:v>1680507.1099999999</c:v>
                </c:pt>
                <c:pt idx="21">
                  <c:v>1680507.0900000003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A5-4F8D-87C0-9C6207D8C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9480447"/>
        <c:axId val="649483327"/>
      </c:barChart>
      <c:lineChart>
        <c:grouping val="standard"/>
        <c:varyColors val="0"/>
        <c:ser>
          <c:idx val="2"/>
          <c:order val="2"/>
          <c:tx>
            <c:strRef>
              <c:f>'Operating Income - Proposed'!$B$85</c:f>
              <c:strCache>
                <c:ptCount val="1"/>
                <c:pt idx="0">
                  <c:v> Debt Service Coverage Ratio 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'Operating Income - Proposed'!$V$78:$AQ$78</c:f>
              <c:numCache>
                <c:formatCode>General</c:formatCode>
                <c:ptCount val="22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</c:numCache>
            </c:numRef>
          </c:cat>
          <c:val>
            <c:numRef>
              <c:f>'Operating Income - Proposed'!$V$85:$AQ$85</c:f>
              <c:numCache>
                <c:formatCode>_(* #,##0.00_);_(* \(#,##0.00\);_(* "-"??_);_(@_)</c:formatCode>
                <c:ptCount val="22"/>
                <c:pt idx="0">
                  <c:v>1.7854184128814348</c:v>
                </c:pt>
                <c:pt idx="1">
                  <c:v>1.2499313811975987</c:v>
                </c:pt>
                <c:pt idx="2">
                  <c:v>1.3264175028398086</c:v>
                </c:pt>
                <c:pt idx="3">
                  <c:v>1.1450000000000002</c:v>
                </c:pt>
                <c:pt idx="4">
                  <c:v>1.2453867407146173</c:v>
                </c:pt>
                <c:pt idx="5">
                  <c:v>1.7146074985501516</c:v>
                </c:pt>
                <c:pt idx="6">
                  <c:v>1.2801220850133221</c:v>
                </c:pt>
                <c:pt idx="7">
                  <c:v>1.1449999999999998</c:v>
                </c:pt>
                <c:pt idx="8">
                  <c:v>1.4702374832987608</c:v>
                </c:pt>
                <c:pt idx="9">
                  <c:v>2.0481085335116758</c:v>
                </c:pt>
                <c:pt idx="10">
                  <c:v>1.7332614755454627</c:v>
                </c:pt>
                <c:pt idx="11">
                  <c:v>1.4407971729467193</c:v>
                </c:pt>
                <c:pt idx="12">
                  <c:v>1.5182005948041712</c:v>
                </c:pt>
                <c:pt idx="13">
                  <c:v>1.6798354565576459</c:v>
                </c:pt>
                <c:pt idx="14">
                  <c:v>1.4809142400386612</c:v>
                </c:pt>
                <c:pt idx="15">
                  <c:v>1.2654267771421375</c:v>
                </c:pt>
                <c:pt idx="16">
                  <c:v>1.3888055592398554</c:v>
                </c:pt>
                <c:pt idx="17">
                  <c:v>1.510254794218777</c:v>
                </c:pt>
                <c:pt idx="18">
                  <c:v>1.4631745061211217</c:v>
                </c:pt>
                <c:pt idx="19">
                  <c:v>1.2989889292098615</c:v>
                </c:pt>
                <c:pt idx="20">
                  <c:v>1.2653187015462581</c:v>
                </c:pt>
                <c:pt idx="21">
                  <c:v>1.3182694166106876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7A5-4F8D-87C0-9C6207D8C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6341903"/>
        <c:axId val="1466340943"/>
      </c:lineChart>
      <c:catAx>
        <c:axId val="64948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9483327"/>
        <c:crosses val="autoZero"/>
        <c:auto val="1"/>
        <c:lblAlgn val="ctr"/>
        <c:lblOffset val="100"/>
        <c:noMultiLvlLbl val="0"/>
      </c:catAx>
      <c:valAx>
        <c:axId val="649483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9480447"/>
        <c:crosses val="autoZero"/>
        <c:crossBetween val="between"/>
      </c:valAx>
      <c:valAx>
        <c:axId val="1466340943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6341903"/>
        <c:crosses val="max"/>
        <c:crossBetween val="between"/>
      </c:valAx>
      <c:catAx>
        <c:axId val="14663419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6634094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39C09B-D822-422D-BCB4-FFAD66BA514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422A32-06F0-45B5-BFAB-CDCDFD7A96B4}">
      <dgm:prSet phldrT="[Text]" phldr="0"/>
      <dgm:spPr/>
      <dgm:t>
        <a:bodyPr/>
        <a:lstStyle/>
        <a:p>
          <a:r>
            <a:rPr lang="en-US"/>
            <a:t>Estimate development </a:t>
          </a:r>
          <a:r>
            <a:rPr lang="en-US" b="1"/>
            <a:t>costs &amp; phasing</a:t>
          </a:r>
        </a:p>
      </dgm:t>
    </dgm:pt>
    <dgm:pt modelId="{DC228CB0-CA84-4A4B-B92C-44434D2B88A8}" type="parTrans" cxnId="{018F0AAB-573B-4D3B-9AB2-2C3A2E918391}">
      <dgm:prSet/>
      <dgm:spPr/>
      <dgm:t>
        <a:bodyPr/>
        <a:lstStyle/>
        <a:p>
          <a:endParaRPr lang="en-US"/>
        </a:p>
      </dgm:t>
    </dgm:pt>
    <dgm:pt modelId="{CE6B4702-6B12-439C-BA78-B8EE43317D96}" type="sibTrans" cxnId="{018F0AAB-573B-4D3B-9AB2-2C3A2E918391}">
      <dgm:prSet/>
      <dgm:spPr/>
      <dgm:t>
        <a:bodyPr/>
        <a:lstStyle/>
        <a:p>
          <a:endParaRPr lang="en-US"/>
        </a:p>
      </dgm:t>
    </dgm:pt>
    <dgm:pt modelId="{6EA9C5DA-37D3-4BDD-9810-6460615D1E42}">
      <dgm:prSet phldrT="[Text]" phldr="0"/>
      <dgm:spPr/>
      <dgm:t>
        <a:bodyPr/>
        <a:lstStyle/>
        <a:p>
          <a:r>
            <a:rPr lang="en-US"/>
            <a:t>Analyze project </a:t>
          </a:r>
          <a:r>
            <a:rPr lang="en-US" b="1"/>
            <a:t>revenues, operating performance</a:t>
          </a:r>
          <a:r>
            <a:rPr lang="en-US"/>
            <a:t>, and </a:t>
          </a:r>
          <a:r>
            <a:rPr lang="en-US" b="1"/>
            <a:t>tax impacts</a:t>
          </a:r>
        </a:p>
      </dgm:t>
    </dgm:pt>
    <dgm:pt modelId="{1F388B65-AEC4-4420-8550-F458FFB72F8E}" type="parTrans" cxnId="{BE899131-2CDC-4672-BA05-06F9CD163FFD}">
      <dgm:prSet/>
      <dgm:spPr/>
      <dgm:t>
        <a:bodyPr/>
        <a:lstStyle/>
        <a:p>
          <a:endParaRPr lang="en-US"/>
        </a:p>
      </dgm:t>
    </dgm:pt>
    <dgm:pt modelId="{06F4BDF3-3229-497C-8F71-20AE0DF39532}" type="sibTrans" cxnId="{BE899131-2CDC-4672-BA05-06F9CD163FFD}">
      <dgm:prSet/>
      <dgm:spPr/>
      <dgm:t>
        <a:bodyPr/>
        <a:lstStyle/>
        <a:p>
          <a:endParaRPr lang="en-US"/>
        </a:p>
      </dgm:t>
    </dgm:pt>
    <dgm:pt modelId="{2496781A-7AD5-4D95-BBC5-0AAA9076E9BE}">
      <dgm:prSet phldrT="[Text]" phldr="0"/>
      <dgm:spPr/>
      <dgm:t>
        <a:bodyPr/>
        <a:lstStyle/>
        <a:p>
          <a:r>
            <a:rPr lang="en-US"/>
            <a:t>Structure </a:t>
          </a:r>
          <a:r>
            <a:rPr lang="en-US" b="1"/>
            <a:t>financing &amp; implementation </a:t>
          </a:r>
          <a:r>
            <a:rPr lang="en-US"/>
            <a:t>strategy</a:t>
          </a:r>
        </a:p>
      </dgm:t>
    </dgm:pt>
    <dgm:pt modelId="{709F2D89-0B11-42EE-8BED-8993132D4FAA}" type="parTrans" cxnId="{FE821CDA-595C-41BC-A19C-68D1E49A19E1}">
      <dgm:prSet/>
      <dgm:spPr/>
      <dgm:t>
        <a:bodyPr/>
        <a:lstStyle/>
        <a:p>
          <a:endParaRPr lang="en-US"/>
        </a:p>
      </dgm:t>
    </dgm:pt>
    <dgm:pt modelId="{C9B4B39B-3812-474D-A074-F4B5D55D8B4C}" type="sibTrans" cxnId="{FE821CDA-595C-41BC-A19C-68D1E49A19E1}">
      <dgm:prSet/>
      <dgm:spPr/>
      <dgm:t>
        <a:bodyPr/>
        <a:lstStyle/>
        <a:p>
          <a:endParaRPr lang="en-US"/>
        </a:p>
      </dgm:t>
    </dgm:pt>
    <dgm:pt modelId="{5A4D8205-AD00-47E9-B0B6-95D286E347BD}" type="pres">
      <dgm:prSet presAssocID="{5E39C09B-D822-422D-BCB4-FFAD66BA514C}" presName="Name0" presStyleCnt="0">
        <dgm:presLayoutVars>
          <dgm:dir/>
          <dgm:resizeHandles val="exact"/>
        </dgm:presLayoutVars>
      </dgm:prSet>
      <dgm:spPr/>
    </dgm:pt>
    <dgm:pt modelId="{5D68504C-A16B-4DC3-8356-1FE910D64665}" type="pres">
      <dgm:prSet presAssocID="{C7422A32-06F0-45B5-BFAB-CDCDFD7A96B4}" presName="node" presStyleLbl="node1" presStyleIdx="0" presStyleCnt="3">
        <dgm:presLayoutVars>
          <dgm:bulletEnabled val="1"/>
        </dgm:presLayoutVars>
      </dgm:prSet>
      <dgm:spPr/>
    </dgm:pt>
    <dgm:pt modelId="{63B122B0-24C9-4D3A-989A-1BCB7AC3A3A8}" type="pres">
      <dgm:prSet presAssocID="{CE6B4702-6B12-439C-BA78-B8EE43317D96}" presName="sibTrans" presStyleLbl="sibTrans2D1" presStyleIdx="0" presStyleCnt="2"/>
      <dgm:spPr/>
    </dgm:pt>
    <dgm:pt modelId="{54C02A61-F12A-43AA-BF2A-F7359D6DF22C}" type="pres">
      <dgm:prSet presAssocID="{CE6B4702-6B12-439C-BA78-B8EE43317D96}" presName="connectorText" presStyleLbl="sibTrans2D1" presStyleIdx="0" presStyleCnt="2"/>
      <dgm:spPr/>
    </dgm:pt>
    <dgm:pt modelId="{A1ADF739-2D4D-4C23-A8AB-86008C4C6BE4}" type="pres">
      <dgm:prSet presAssocID="{6EA9C5DA-37D3-4BDD-9810-6460615D1E42}" presName="node" presStyleLbl="node1" presStyleIdx="1" presStyleCnt="3">
        <dgm:presLayoutVars>
          <dgm:bulletEnabled val="1"/>
        </dgm:presLayoutVars>
      </dgm:prSet>
      <dgm:spPr/>
    </dgm:pt>
    <dgm:pt modelId="{DA86DCC6-FC14-4CE6-80C5-9966686982D5}" type="pres">
      <dgm:prSet presAssocID="{06F4BDF3-3229-497C-8F71-20AE0DF39532}" presName="sibTrans" presStyleLbl="sibTrans2D1" presStyleIdx="1" presStyleCnt="2"/>
      <dgm:spPr/>
    </dgm:pt>
    <dgm:pt modelId="{72C7876E-7B0A-43EF-B167-1E976689F9DB}" type="pres">
      <dgm:prSet presAssocID="{06F4BDF3-3229-497C-8F71-20AE0DF39532}" presName="connectorText" presStyleLbl="sibTrans2D1" presStyleIdx="1" presStyleCnt="2"/>
      <dgm:spPr/>
    </dgm:pt>
    <dgm:pt modelId="{F0D33BF8-A7BB-44A1-97CC-77A6C983B18B}" type="pres">
      <dgm:prSet presAssocID="{2496781A-7AD5-4D95-BBC5-0AAA9076E9BE}" presName="node" presStyleLbl="node1" presStyleIdx="2" presStyleCnt="3">
        <dgm:presLayoutVars>
          <dgm:bulletEnabled val="1"/>
        </dgm:presLayoutVars>
      </dgm:prSet>
      <dgm:spPr/>
    </dgm:pt>
  </dgm:ptLst>
  <dgm:cxnLst>
    <dgm:cxn modelId="{DAB7D002-B0B6-4162-A43A-ADC314BF707A}" type="presOf" srcId="{2496781A-7AD5-4D95-BBC5-0AAA9076E9BE}" destId="{F0D33BF8-A7BB-44A1-97CC-77A6C983B18B}" srcOrd="0" destOrd="0" presId="urn:microsoft.com/office/officeart/2005/8/layout/process1"/>
    <dgm:cxn modelId="{87440C08-FD54-4463-9963-0470E6B87AD7}" type="presOf" srcId="{5E39C09B-D822-422D-BCB4-FFAD66BA514C}" destId="{5A4D8205-AD00-47E9-B0B6-95D286E347BD}" srcOrd="0" destOrd="0" presId="urn:microsoft.com/office/officeart/2005/8/layout/process1"/>
    <dgm:cxn modelId="{BE899131-2CDC-4672-BA05-06F9CD163FFD}" srcId="{5E39C09B-D822-422D-BCB4-FFAD66BA514C}" destId="{6EA9C5DA-37D3-4BDD-9810-6460615D1E42}" srcOrd="1" destOrd="0" parTransId="{1F388B65-AEC4-4420-8550-F458FFB72F8E}" sibTransId="{06F4BDF3-3229-497C-8F71-20AE0DF39532}"/>
    <dgm:cxn modelId="{81B8AC36-8860-49A3-9B5B-77CD7FCDD59D}" type="presOf" srcId="{6EA9C5DA-37D3-4BDD-9810-6460615D1E42}" destId="{A1ADF739-2D4D-4C23-A8AB-86008C4C6BE4}" srcOrd="0" destOrd="0" presId="urn:microsoft.com/office/officeart/2005/8/layout/process1"/>
    <dgm:cxn modelId="{5B99A66B-FD6A-4C67-8012-AFD3DC85EF07}" type="presOf" srcId="{CE6B4702-6B12-439C-BA78-B8EE43317D96}" destId="{54C02A61-F12A-43AA-BF2A-F7359D6DF22C}" srcOrd="1" destOrd="0" presId="urn:microsoft.com/office/officeart/2005/8/layout/process1"/>
    <dgm:cxn modelId="{84AE808D-4AEA-4A64-A83C-55D2B163D87B}" type="presOf" srcId="{06F4BDF3-3229-497C-8F71-20AE0DF39532}" destId="{DA86DCC6-FC14-4CE6-80C5-9966686982D5}" srcOrd="0" destOrd="0" presId="urn:microsoft.com/office/officeart/2005/8/layout/process1"/>
    <dgm:cxn modelId="{34346493-EB1A-420E-87FC-58A7FBD2C291}" type="presOf" srcId="{CE6B4702-6B12-439C-BA78-B8EE43317D96}" destId="{63B122B0-24C9-4D3A-989A-1BCB7AC3A3A8}" srcOrd="0" destOrd="0" presId="urn:microsoft.com/office/officeart/2005/8/layout/process1"/>
    <dgm:cxn modelId="{68440899-C925-4BD0-A00B-E844E9EF3BAD}" type="presOf" srcId="{06F4BDF3-3229-497C-8F71-20AE0DF39532}" destId="{72C7876E-7B0A-43EF-B167-1E976689F9DB}" srcOrd="1" destOrd="0" presId="urn:microsoft.com/office/officeart/2005/8/layout/process1"/>
    <dgm:cxn modelId="{018F0AAB-573B-4D3B-9AB2-2C3A2E918391}" srcId="{5E39C09B-D822-422D-BCB4-FFAD66BA514C}" destId="{C7422A32-06F0-45B5-BFAB-CDCDFD7A96B4}" srcOrd="0" destOrd="0" parTransId="{DC228CB0-CA84-4A4B-B92C-44434D2B88A8}" sibTransId="{CE6B4702-6B12-439C-BA78-B8EE43317D96}"/>
    <dgm:cxn modelId="{CD7CFECE-FF28-4F0A-9869-C2BB5EF7B94D}" type="presOf" srcId="{C7422A32-06F0-45B5-BFAB-CDCDFD7A96B4}" destId="{5D68504C-A16B-4DC3-8356-1FE910D64665}" srcOrd="0" destOrd="0" presId="urn:microsoft.com/office/officeart/2005/8/layout/process1"/>
    <dgm:cxn modelId="{FE821CDA-595C-41BC-A19C-68D1E49A19E1}" srcId="{5E39C09B-D822-422D-BCB4-FFAD66BA514C}" destId="{2496781A-7AD5-4D95-BBC5-0AAA9076E9BE}" srcOrd="2" destOrd="0" parTransId="{709F2D89-0B11-42EE-8BED-8993132D4FAA}" sibTransId="{C9B4B39B-3812-474D-A074-F4B5D55D8B4C}"/>
    <dgm:cxn modelId="{518AFBDB-EB92-4B5D-B38E-6CE2F991E724}" type="presParOf" srcId="{5A4D8205-AD00-47E9-B0B6-95D286E347BD}" destId="{5D68504C-A16B-4DC3-8356-1FE910D64665}" srcOrd="0" destOrd="0" presId="urn:microsoft.com/office/officeart/2005/8/layout/process1"/>
    <dgm:cxn modelId="{04AC33DF-F79B-485E-AB21-45E8D2B3E66A}" type="presParOf" srcId="{5A4D8205-AD00-47E9-B0B6-95D286E347BD}" destId="{63B122B0-24C9-4D3A-989A-1BCB7AC3A3A8}" srcOrd="1" destOrd="0" presId="urn:microsoft.com/office/officeart/2005/8/layout/process1"/>
    <dgm:cxn modelId="{4D7E66CF-D351-438B-912E-6741839AF0F4}" type="presParOf" srcId="{63B122B0-24C9-4D3A-989A-1BCB7AC3A3A8}" destId="{54C02A61-F12A-43AA-BF2A-F7359D6DF22C}" srcOrd="0" destOrd="0" presId="urn:microsoft.com/office/officeart/2005/8/layout/process1"/>
    <dgm:cxn modelId="{B7AE52BF-E7EC-4B1E-84F3-C473E5CFAE36}" type="presParOf" srcId="{5A4D8205-AD00-47E9-B0B6-95D286E347BD}" destId="{A1ADF739-2D4D-4C23-A8AB-86008C4C6BE4}" srcOrd="2" destOrd="0" presId="urn:microsoft.com/office/officeart/2005/8/layout/process1"/>
    <dgm:cxn modelId="{3250D900-6B3D-497F-BD0A-B3760FD647FD}" type="presParOf" srcId="{5A4D8205-AD00-47E9-B0B6-95D286E347BD}" destId="{DA86DCC6-FC14-4CE6-80C5-9966686982D5}" srcOrd="3" destOrd="0" presId="urn:microsoft.com/office/officeart/2005/8/layout/process1"/>
    <dgm:cxn modelId="{5E5C3499-5DA8-4A61-973A-DF98B84FCB5F}" type="presParOf" srcId="{DA86DCC6-FC14-4CE6-80C5-9966686982D5}" destId="{72C7876E-7B0A-43EF-B167-1E976689F9DB}" srcOrd="0" destOrd="0" presId="urn:microsoft.com/office/officeart/2005/8/layout/process1"/>
    <dgm:cxn modelId="{84EEA24F-7114-406F-AE88-98F33FB35DEB}" type="presParOf" srcId="{5A4D8205-AD00-47E9-B0B6-95D286E347BD}" destId="{F0D33BF8-A7BB-44A1-97CC-77A6C983B18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32F2FE-8308-455A-AEEA-0BA23A1A6F4E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A5F053-61A8-4EAC-A562-D0B008F9E274}">
      <dgm:prSet phldrT="[Text]" phldr="0"/>
      <dgm:spPr/>
      <dgm:t>
        <a:bodyPr/>
        <a:lstStyle/>
        <a:p>
          <a:r>
            <a:rPr lang="en-US" b="1">
              <a:latin typeface="Noto Sans Med" panose="020B0502040504020204"/>
            </a:rPr>
            <a:t>North Neighborhood</a:t>
          </a:r>
        </a:p>
      </dgm:t>
    </dgm:pt>
    <dgm:pt modelId="{D7FD09CF-A6D4-4605-A535-5BDCF777FE04}" type="parTrans" cxnId="{8CE605E2-73E8-4560-8417-3A96D506FE2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74FC2545-6227-4CB3-809D-5484E0975B17}" type="sibTrans" cxnId="{8CE605E2-73E8-4560-8417-3A96D506FE2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B29E6E3D-0A81-4E1C-864A-B33187EB02B9}">
      <dgm:prSet phldrT="[Text]" phldr="0" custT="1"/>
      <dgm:spPr/>
      <dgm:t>
        <a:bodyPr/>
        <a:lstStyle/>
        <a:p>
          <a:r>
            <a:rPr lang="en-US" sz="1200" b="1">
              <a:highlight>
                <a:srgbClr val="00FFFF"/>
              </a:highlight>
              <a:latin typeface="Noto Sans Med" panose="020B0502040504020204"/>
            </a:rPr>
            <a:t>Town Center</a:t>
          </a:r>
        </a:p>
      </dgm:t>
    </dgm:pt>
    <dgm:pt modelId="{104B810B-F16D-41F9-924B-7C70E1B79C99}" type="parTrans" cxnId="{154BDCF6-0F84-4364-9302-FFF897E6FBE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5F2BCDC7-054A-41C9-A444-492EB3E6118F}" type="sibTrans" cxnId="{154BDCF6-0F84-4364-9302-FFF897E6FBE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C1A1E3E7-B2F6-4236-8EEC-793574AC48A0}">
      <dgm:prSet phldrT="[Text]" phldr="0"/>
      <dgm:spPr/>
      <dgm:t>
        <a:bodyPr/>
        <a:lstStyle/>
        <a:p>
          <a:r>
            <a:rPr lang="en-US" b="1">
              <a:latin typeface="Noto Sans Med" panose="020B0502040504020204"/>
            </a:rPr>
            <a:t>Central Neighborhood</a:t>
          </a:r>
        </a:p>
      </dgm:t>
    </dgm:pt>
    <dgm:pt modelId="{72FD377F-28B1-4EA2-80F2-EF6706345DA7}" type="parTrans" cxnId="{B5FB3FE4-BA8F-4AC3-B812-F0E2C70D379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C6BB3C90-72BA-46F1-92CE-67D0C6BE9212}" type="sibTrans" cxnId="{B5FB3FE4-BA8F-4AC3-B812-F0E2C70D379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2F7301BA-930E-4308-AD60-7C164E51F48B}">
      <dgm:prSet phldrT="[Text]" phldr="0"/>
      <dgm:spPr/>
      <dgm:t>
        <a:bodyPr/>
        <a:lstStyle/>
        <a:p>
          <a:r>
            <a:rPr lang="en-US" b="1">
              <a:latin typeface="Noto Sans Med" panose="020B0502040504020204"/>
            </a:rPr>
            <a:t>Southeast Neighborhood</a:t>
          </a:r>
        </a:p>
      </dgm:t>
    </dgm:pt>
    <dgm:pt modelId="{BE7A0FEB-F192-4135-93F4-EC18588449EA}" type="parTrans" cxnId="{DA4CE57A-F6A5-4D1F-ADF6-BD1C4E5A3F5D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4CC736B9-FE5F-4AA1-A8CB-79C11C8B5195}" type="sibTrans" cxnId="{DA4CE57A-F6A5-4D1F-ADF6-BD1C4E5A3F5D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D2692292-EA25-430B-850D-BE2EDC3DA389}">
      <dgm:prSet phldrT="[Text]" phldr="0"/>
      <dgm:spPr/>
      <dgm:t>
        <a:bodyPr/>
        <a:lstStyle/>
        <a:p>
          <a:r>
            <a:rPr lang="en-US" b="1">
              <a:latin typeface="Noto Sans Med" panose="020B0502040504020204"/>
            </a:rPr>
            <a:t>Northwest Neighborhood</a:t>
          </a:r>
        </a:p>
      </dgm:t>
    </dgm:pt>
    <dgm:pt modelId="{B7087D62-2F93-4F07-8EE4-39FE9BF8E384}" type="parTrans" cxnId="{86C04A6A-A389-474E-9E13-EBB698914AF5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F3090C5E-8EBE-40DE-96C0-6D0CA6C798A5}" type="sibTrans" cxnId="{86C04A6A-A389-474E-9E13-EBB698914AF5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E9B42387-7E5D-44FE-91C2-1805887AED2C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Public Infrastructure</a:t>
          </a:r>
        </a:p>
      </dgm:t>
    </dgm:pt>
    <dgm:pt modelId="{7FE51CC1-F3DE-48A2-B77D-9A5EA225D258}" type="parTrans" cxnId="{CE025B69-6E14-4A26-801C-78A24B98C76A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C66D8DFF-3029-4493-9E71-5D503DC8D46A}" type="sibTrans" cxnId="{CE025B69-6E14-4A26-801C-78A24B98C76A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23919C54-919D-4110-AFAE-D4CF7EA92CBC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Private Development</a:t>
          </a:r>
        </a:p>
      </dgm:t>
    </dgm:pt>
    <dgm:pt modelId="{E0BD6AA2-62EB-462F-8B3F-2C45D775FF3F}" type="parTrans" cxnId="{95F00C4E-E231-4CB3-A635-7F9EF7E86D7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11E75997-55BB-4FAF-A865-022CDA490E5F}" type="sibTrans" cxnId="{95F00C4E-E231-4CB3-A635-7F9EF7E86D7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51A3A6C7-B9C2-4916-94F0-475708D256D7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Public Infrastructure</a:t>
          </a:r>
        </a:p>
      </dgm:t>
    </dgm:pt>
    <dgm:pt modelId="{4FCDC70F-0212-400E-809F-328DC511662B}" type="parTrans" cxnId="{64A8FB98-AD3F-4A2F-92F5-B4B3D5916AB1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77E75C5C-B379-47BB-ADDE-F0312E346717}" type="sibTrans" cxnId="{64A8FB98-AD3F-4A2F-92F5-B4B3D5916AB1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1778C8CD-0B84-4854-BE64-CE8B2180E452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Private Development</a:t>
          </a:r>
        </a:p>
      </dgm:t>
    </dgm:pt>
    <dgm:pt modelId="{4E60447D-F06E-4661-B461-D3D71EA908D4}" type="parTrans" cxnId="{F0F66CD3-811C-4599-A1D1-66794ACDE06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C9CD8AC0-1B79-4A6F-A3F5-1DF1FFE5CA4E}" type="sibTrans" cxnId="{F0F66CD3-811C-4599-A1D1-66794ACDE06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BA58C6FF-5219-417C-848D-08D85A4A868B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Public Infrastructure</a:t>
          </a:r>
        </a:p>
      </dgm:t>
    </dgm:pt>
    <dgm:pt modelId="{EB5C9B60-EC9B-4E31-B1D7-9202A8767305}" type="parTrans" cxnId="{015550E6-74B5-4448-B8DE-7EB21877B0F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0F9E69E8-E102-4B97-9143-2FF8E48A0EBE}" type="sibTrans" cxnId="{015550E6-74B5-4448-B8DE-7EB21877B0FB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638EEC36-6C15-47F0-A82D-D79D23BB6FFF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Private Development</a:t>
          </a:r>
        </a:p>
      </dgm:t>
    </dgm:pt>
    <dgm:pt modelId="{39CA511C-2932-4416-8B3E-562C14B4CEDC}" type="parTrans" cxnId="{251FA6E1-3EC3-4604-831F-81B4D48BC56D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2F44BE37-8E77-4830-965E-B61D0EE2A4E1}" type="sibTrans" cxnId="{251FA6E1-3EC3-4604-831F-81B4D48BC56D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FC49D727-38B4-4F4F-9C73-BF39613E2297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Public Infrastructure</a:t>
          </a:r>
        </a:p>
      </dgm:t>
    </dgm:pt>
    <dgm:pt modelId="{948C0722-71D0-4C30-B5C8-61119A2857E2}" type="parTrans" cxnId="{E98185BF-C76A-4B8E-AEA7-6273A5FAE746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A131BA61-88FE-4537-A8E9-FB327F2EA469}" type="sibTrans" cxnId="{E98185BF-C76A-4B8E-AEA7-6273A5FAE746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6AADBD3A-E2B9-453E-8062-887C6FF50EEB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Private Development</a:t>
          </a:r>
        </a:p>
      </dgm:t>
    </dgm:pt>
    <dgm:pt modelId="{D4A891DF-3BE2-48E0-A77F-B8B116E9FE86}" type="parTrans" cxnId="{8A839F37-E208-4B7E-A1A1-21DD169A9EA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9D4DEA58-5E92-4C70-AF2D-954462862E62}" type="sibTrans" cxnId="{8A839F37-E208-4B7E-A1A1-21DD169A9EA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4E079E81-195C-4BCB-A3F0-F81040703318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Public Infrastructure</a:t>
          </a:r>
        </a:p>
      </dgm:t>
    </dgm:pt>
    <dgm:pt modelId="{A6D4B3D9-B2E0-498E-9862-06A2248B8C83}" type="parTrans" cxnId="{13BA61E0-0E24-48A8-9C39-A4BF1ACE0F3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290F9CBB-9230-4114-8DD0-622609EB56F6}" type="sibTrans" cxnId="{13BA61E0-0E24-48A8-9C39-A4BF1ACE0F39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88FF666F-8F4E-4C6F-B8AD-348497BBF5B5}">
      <dgm:prSet phldrT="[Text]" phldr="0"/>
      <dgm:spPr/>
      <dgm:t>
        <a:bodyPr/>
        <a:lstStyle/>
        <a:p>
          <a:r>
            <a:rPr lang="en-US">
              <a:latin typeface="Noto Sans Med" panose="020B0502040504020204"/>
            </a:rPr>
            <a:t>Private Development</a:t>
          </a:r>
        </a:p>
      </dgm:t>
    </dgm:pt>
    <dgm:pt modelId="{E048ACBA-684B-4374-9B73-15AF613C5E25}" type="parTrans" cxnId="{C4E8BB28-E000-419C-B6BE-367611682696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541692E2-B540-4C65-BB55-0A5B21A72B24}" type="sibTrans" cxnId="{C4E8BB28-E000-419C-B6BE-367611682696}">
      <dgm:prSet/>
      <dgm:spPr/>
      <dgm:t>
        <a:bodyPr/>
        <a:lstStyle/>
        <a:p>
          <a:endParaRPr lang="en-US">
            <a:latin typeface="Noto Sans Med" panose="020B0502040504020204"/>
          </a:endParaRPr>
        </a:p>
      </dgm:t>
    </dgm:pt>
    <dgm:pt modelId="{D3087FA3-B2E3-4E3E-8F1D-FE83CF6E4F87}" type="pres">
      <dgm:prSet presAssocID="{0432F2FE-8308-455A-AEEA-0BA23A1A6F4E}" presName="Name0" presStyleCnt="0">
        <dgm:presLayoutVars>
          <dgm:dir/>
        </dgm:presLayoutVars>
      </dgm:prSet>
      <dgm:spPr/>
    </dgm:pt>
    <dgm:pt modelId="{D19D2AD0-8ABD-49FE-B6F9-52A699E77532}" type="pres">
      <dgm:prSet presAssocID="{9EA5F053-61A8-4EAC-A562-D0B008F9E274}" presName="parComposite" presStyleCnt="0"/>
      <dgm:spPr/>
    </dgm:pt>
    <dgm:pt modelId="{9C160A2F-861D-42A3-9345-E182420A2EE4}" type="pres">
      <dgm:prSet presAssocID="{9EA5F053-61A8-4EAC-A562-D0B008F9E274}" presName="parBigCircle" presStyleLbl="node0" presStyleIdx="0" presStyleCnt="5"/>
      <dgm:spPr>
        <a:solidFill>
          <a:schemeClr val="accent6">
            <a:lumMod val="75000"/>
          </a:schemeClr>
        </a:solidFill>
      </dgm:spPr>
    </dgm:pt>
    <dgm:pt modelId="{71FC85B3-468C-4979-BD3A-B377D904DC09}" type="pres">
      <dgm:prSet presAssocID="{9EA5F053-61A8-4EAC-A562-D0B008F9E274}" presName="parTx" presStyleLbl="revTx" presStyleIdx="0" presStyleCnt="25" custAng="1140000"/>
      <dgm:spPr/>
    </dgm:pt>
    <dgm:pt modelId="{3F77B241-0102-4146-B4F3-12353CCEC266}" type="pres">
      <dgm:prSet presAssocID="{9EA5F053-61A8-4EAC-A562-D0B008F9E274}" presName="bSpace" presStyleCnt="0"/>
      <dgm:spPr/>
    </dgm:pt>
    <dgm:pt modelId="{919D8025-B199-4155-A753-62803BB24089}" type="pres">
      <dgm:prSet presAssocID="{9EA5F053-61A8-4EAC-A562-D0B008F9E274}" presName="parBackupNorm" presStyleCnt="0"/>
      <dgm:spPr/>
    </dgm:pt>
    <dgm:pt modelId="{980D5687-6E10-46E8-8E99-2991E475645C}" type="pres">
      <dgm:prSet presAssocID="{74FC2545-6227-4CB3-809D-5484E0975B17}" presName="parSpace" presStyleCnt="0"/>
      <dgm:spPr/>
    </dgm:pt>
    <dgm:pt modelId="{D872DA84-9031-4F1F-87EB-215904480D9E}" type="pres">
      <dgm:prSet presAssocID="{E9B42387-7E5D-44FE-91C2-1805887AED2C}" presName="desBackupLeftNorm" presStyleCnt="0"/>
      <dgm:spPr/>
    </dgm:pt>
    <dgm:pt modelId="{39D6DDF8-AB82-4E43-96EE-8F4CBE3C00C8}" type="pres">
      <dgm:prSet presAssocID="{E9B42387-7E5D-44FE-91C2-1805887AED2C}" presName="desComposite" presStyleCnt="0"/>
      <dgm:spPr/>
    </dgm:pt>
    <dgm:pt modelId="{57F65B7F-8169-4C7E-A053-0FBC056A11FE}" type="pres">
      <dgm:prSet presAssocID="{E9B42387-7E5D-44FE-91C2-1805887AED2C}" presName="desCircle" presStyleLbl="node1" presStyleIdx="0" presStyleCnt="10"/>
      <dgm:spPr>
        <a:solidFill>
          <a:schemeClr val="accent4"/>
        </a:solidFill>
      </dgm:spPr>
    </dgm:pt>
    <dgm:pt modelId="{E9836FEC-36B5-4809-ADB0-19C9D2A1CADB}" type="pres">
      <dgm:prSet presAssocID="{E9B42387-7E5D-44FE-91C2-1805887AED2C}" presName="chTx" presStyleLbl="revTx" presStyleIdx="1" presStyleCnt="25" custAng="1140000"/>
      <dgm:spPr/>
    </dgm:pt>
    <dgm:pt modelId="{FB56973E-C3D3-4DF9-BF6A-71FB45737B98}" type="pres">
      <dgm:prSet presAssocID="{E9B42387-7E5D-44FE-91C2-1805887AED2C}" presName="desTx" presStyleLbl="revTx" presStyleIdx="2" presStyleCnt="25">
        <dgm:presLayoutVars>
          <dgm:bulletEnabled val="1"/>
        </dgm:presLayoutVars>
      </dgm:prSet>
      <dgm:spPr/>
    </dgm:pt>
    <dgm:pt modelId="{334411D1-DE99-4A1B-9C20-4112A7A10728}" type="pres">
      <dgm:prSet presAssocID="{E9B42387-7E5D-44FE-91C2-1805887AED2C}" presName="desBackupRightNorm" presStyleCnt="0"/>
      <dgm:spPr/>
    </dgm:pt>
    <dgm:pt modelId="{A958EBFF-EE8A-4819-8904-7ED9B44BF887}" type="pres">
      <dgm:prSet presAssocID="{C66D8DFF-3029-4493-9E71-5D503DC8D46A}" presName="desSpace" presStyleCnt="0"/>
      <dgm:spPr/>
    </dgm:pt>
    <dgm:pt modelId="{693A34E0-670F-47B2-8305-8F979BE5B16D}" type="pres">
      <dgm:prSet presAssocID="{23919C54-919D-4110-AFAE-D4CF7EA92CBC}" presName="desBackupLeftNorm" presStyleCnt="0"/>
      <dgm:spPr/>
    </dgm:pt>
    <dgm:pt modelId="{16C5164D-988D-48FF-9349-47174FA5A675}" type="pres">
      <dgm:prSet presAssocID="{23919C54-919D-4110-AFAE-D4CF7EA92CBC}" presName="desComposite" presStyleCnt="0"/>
      <dgm:spPr/>
    </dgm:pt>
    <dgm:pt modelId="{ADA95490-BE7D-4F50-8681-3269E8E1BCF6}" type="pres">
      <dgm:prSet presAssocID="{23919C54-919D-4110-AFAE-D4CF7EA92CBC}" presName="desCircle" presStyleLbl="node1" presStyleIdx="1" presStyleCnt="10"/>
      <dgm:spPr>
        <a:solidFill>
          <a:schemeClr val="accent2">
            <a:lumMod val="40000"/>
            <a:lumOff val="60000"/>
          </a:schemeClr>
        </a:solidFill>
      </dgm:spPr>
    </dgm:pt>
    <dgm:pt modelId="{EDE652C7-5F31-447D-94EE-911EEBE5D916}" type="pres">
      <dgm:prSet presAssocID="{23919C54-919D-4110-AFAE-D4CF7EA92CBC}" presName="chTx" presStyleLbl="revTx" presStyleIdx="3" presStyleCnt="25" custAng="1140000"/>
      <dgm:spPr/>
    </dgm:pt>
    <dgm:pt modelId="{752B5ABB-6FCA-4194-A6B0-E6DB4BAD0124}" type="pres">
      <dgm:prSet presAssocID="{23919C54-919D-4110-AFAE-D4CF7EA92CBC}" presName="desTx" presStyleLbl="revTx" presStyleIdx="4" presStyleCnt="25">
        <dgm:presLayoutVars>
          <dgm:bulletEnabled val="1"/>
        </dgm:presLayoutVars>
      </dgm:prSet>
      <dgm:spPr/>
    </dgm:pt>
    <dgm:pt modelId="{74AD5093-6D32-4F78-B711-615B48170E65}" type="pres">
      <dgm:prSet presAssocID="{23919C54-919D-4110-AFAE-D4CF7EA92CBC}" presName="desBackupRightNorm" presStyleCnt="0"/>
      <dgm:spPr/>
    </dgm:pt>
    <dgm:pt modelId="{7934E1C9-6097-4ECF-A711-2542177ED5DD}" type="pres">
      <dgm:prSet presAssocID="{11E75997-55BB-4FAF-A865-022CDA490E5F}" presName="desSpace" presStyleCnt="0"/>
      <dgm:spPr/>
    </dgm:pt>
    <dgm:pt modelId="{362635A0-618D-46E4-BD44-1F356031D744}" type="pres">
      <dgm:prSet presAssocID="{B29E6E3D-0A81-4E1C-864A-B33187EB02B9}" presName="parComposite" presStyleCnt="0"/>
      <dgm:spPr/>
    </dgm:pt>
    <dgm:pt modelId="{BB63E45D-4185-47C4-8D8E-0FE75E3EA57B}" type="pres">
      <dgm:prSet presAssocID="{B29E6E3D-0A81-4E1C-864A-B33187EB02B9}" presName="parBigCircle" presStyleLbl="node0" presStyleIdx="1" presStyleCnt="5"/>
      <dgm:spPr>
        <a:solidFill>
          <a:schemeClr val="accent6">
            <a:lumMod val="75000"/>
          </a:schemeClr>
        </a:solidFill>
      </dgm:spPr>
    </dgm:pt>
    <dgm:pt modelId="{8BA318A5-DC4C-4D10-A63D-5D97D1A44E92}" type="pres">
      <dgm:prSet presAssocID="{B29E6E3D-0A81-4E1C-864A-B33187EB02B9}" presName="parTx" presStyleLbl="revTx" presStyleIdx="5" presStyleCnt="25" custAng="1140000" custLinFactNeighborX="8695" custLinFactNeighborY="6076"/>
      <dgm:spPr/>
    </dgm:pt>
    <dgm:pt modelId="{C718D450-BCDC-4938-ADC3-4E0D45177377}" type="pres">
      <dgm:prSet presAssocID="{B29E6E3D-0A81-4E1C-864A-B33187EB02B9}" presName="bSpace" presStyleCnt="0"/>
      <dgm:spPr/>
    </dgm:pt>
    <dgm:pt modelId="{1C042A48-2017-46B3-9522-036886F3906C}" type="pres">
      <dgm:prSet presAssocID="{B29E6E3D-0A81-4E1C-864A-B33187EB02B9}" presName="parBackupNorm" presStyleCnt="0"/>
      <dgm:spPr/>
    </dgm:pt>
    <dgm:pt modelId="{EEB6BDF2-DBB2-4A4C-8DD6-CE3B2F1E21F5}" type="pres">
      <dgm:prSet presAssocID="{5F2BCDC7-054A-41C9-A444-492EB3E6118F}" presName="parSpace" presStyleCnt="0"/>
      <dgm:spPr/>
    </dgm:pt>
    <dgm:pt modelId="{FAE022D2-B6EA-44C4-AD0E-7BF5FDCC0702}" type="pres">
      <dgm:prSet presAssocID="{51A3A6C7-B9C2-4916-94F0-475708D256D7}" presName="desBackupLeftNorm" presStyleCnt="0"/>
      <dgm:spPr/>
    </dgm:pt>
    <dgm:pt modelId="{C7FCEDDE-55F5-459C-AC99-0D2874AAB94D}" type="pres">
      <dgm:prSet presAssocID="{51A3A6C7-B9C2-4916-94F0-475708D256D7}" presName="desComposite" presStyleCnt="0"/>
      <dgm:spPr/>
    </dgm:pt>
    <dgm:pt modelId="{CF28B008-1C18-40E6-81F3-E41169E217AA}" type="pres">
      <dgm:prSet presAssocID="{51A3A6C7-B9C2-4916-94F0-475708D256D7}" presName="desCircle" presStyleLbl="node1" presStyleIdx="2" presStyleCnt="10"/>
      <dgm:spPr>
        <a:solidFill>
          <a:schemeClr val="accent4"/>
        </a:solidFill>
      </dgm:spPr>
    </dgm:pt>
    <dgm:pt modelId="{C69DD5A4-471A-4668-9CC6-CF0F33455CBE}" type="pres">
      <dgm:prSet presAssocID="{51A3A6C7-B9C2-4916-94F0-475708D256D7}" presName="chTx" presStyleLbl="revTx" presStyleIdx="6" presStyleCnt="25" custAng="1140000"/>
      <dgm:spPr/>
    </dgm:pt>
    <dgm:pt modelId="{572D37E3-1182-46DD-8877-1E7127DF7D03}" type="pres">
      <dgm:prSet presAssocID="{51A3A6C7-B9C2-4916-94F0-475708D256D7}" presName="desTx" presStyleLbl="revTx" presStyleIdx="7" presStyleCnt="25">
        <dgm:presLayoutVars>
          <dgm:bulletEnabled val="1"/>
        </dgm:presLayoutVars>
      </dgm:prSet>
      <dgm:spPr/>
    </dgm:pt>
    <dgm:pt modelId="{18554702-E373-402D-8B1F-FC426D5670D7}" type="pres">
      <dgm:prSet presAssocID="{51A3A6C7-B9C2-4916-94F0-475708D256D7}" presName="desBackupRightNorm" presStyleCnt="0"/>
      <dgm:spPr/>
    </dgm:pt>
    <dgm:pt modelId="{F209E05A-5FB2-45CC-BBEA-6A38750E2F56}" type="pres">
      <dgm:prSet presAssocID="{77E75C5C-B379-47BB-ADDE-F0312E346717}" presName="desSpace" presStyleCnt="0"/>
      <dgm:spPr/>
    </dgm:pt>
    <dgm:pt modelId="{001272DF-2E53-47B4-8275-B851E435E4E2}" type="pres">
      <dgm:prSet presAssocID="{1778C8CD-0B84-4854-BE64-CE8B2180E452}" presName="desBackupLeftNorm" presStyleCnt="0"/>
      <dgm:spPr/>
    </dgm:pt>
    <dgm:pt modelId="{8F66853A-471B-458F-A07A-399CA982504D}" type="pres">
      <dgm:prSet presAssocID="{1778C8CD-0B84-4854-BE64-CE8B2180E452}" presName="desComposite" presStyleCnt="0"/>
      <dgm:spPr/>
    </dgm:pt>
    <dgm:pt modelId="{00C85305-39E9-4B19-BC7E-A94C6D18646B}" type="pres">
      <dgm:prSet presAssocID="{1778C8CD-0B84-4854-BE64-CE8B2180E452}" presName="desCircle" presStyleLbl="node1" presStyleIdx="3" presStyleCnt="10"/>
      <dgm:spPr>
        <a:solidFill>
          <a:schemeClr val="accent2">
            <a:lumMod val="40000"/>
            <a:lumOff val="60000"/>
          </a:schemeClr>
        </a:solidFill>
      </dgm:spPr>
    </dgm:pt>
    <dgm:pt modelId="{B0BF2F76-81CE-4E96-BAF1-66ABAE0152C3}" type="pres">
      <dgm:prSet presAssocID="{1778C8CD-0B84-4854-BE64-CE8B2180E452}" presName="chTx" presStyleLbl="revTx" presStyleIdx="8" presStyleCnt="25" custAng="1140000"/>
      <dgm:spPr/>
    </dgm:pt>
    <dgm:pt modelId="{F8C26EED-330B-4B21-9993-BC7CA035AC13}" type="pres">
      <dgm:prSet presAssocID="{1778C8CD-0B84-4854-BE64-CE8B2180E452}" presName="desTx" presStyleLbl="revTx" presStyleIdx="9" presStyleCnt="25">
        <dgm:presLayoutVars>
          <dgm:bulletEnabled val="1"/>
        </dgm:presLayoutVars>
      </dgm:prSet>
      <dgm:spPr/>
    </dgm:pt>
    <dgm:pt modelId="{0385C83B-4EDA-4AF9-9203-852E4D7E7BA0}" type="pres">
      <dgm:prSet presAssocID="{1778C8CD-0B84-4854-BE64-CE8B2180E452}" presName="desBackupRightNorm" presStyleCnt="0"/>
      <dgm:spPr/>
    </dgm:pt>
    <dgm:pt modelId="{BC98CF23-1DDE-4700-A964-CA41C36758B7}" type="pres">
      <dgm:prSet presAssocID="{C9CD8AC0-1B79-4A6F-A3F5-1DF1FFE5CA4E}" presName="desSpace" presStyleCnt="0"/>
      <dgm:spPr/>
    </dgm:pt>
    <dgm:pt modelId="{CC25F841-43E3-41EB-9127-35AD10252E43}" type="pres">
      <dgm:prSet presAssocID="{C1A1E3E7-B2F6-4236-8EEC-793574AC48A0}" presName="parComposite" presStyleCnt="0"/>
      <dgm:spPr/>
    </dgm:pt>
    <dgm:pt modelId="{5905DA8B-EB4F-43D3-A466-57822154FD65}" type="pres">
      <dgm:prSet presAssocID="{C1A1E3E7-B2F6-4236-8EEC-793574AC48A0}" presName="parBigCircle" presStyleLbl="node0" presStyleIdx="2" presStyleCnt="5"/>
      <dgm:spPr>
        <a:solidFill>
          <a:schemeClr val="accent6">
            <a:lumMod val="75000"/>
          </a:schemeClr>
        </a:solidFill>
      </dgm:spPr>
    </dgm:pt>
    <dgm:pt modelId="{038AB66D-3A6E-48BF-A1A4-C207C8A6353C}" type="pres">
      <dgm:prSet presAssocID="{C1A1E3E7-B2F6-4236-8EEC-793574AC48A0}" presName="parTx" presStyleLbl="revTx" presStyleIdx="10" presStyleCnt="25" custAng="1140000"/>
      <dgm:spPr/>
    </dgm:pt>
    <dgm:pt modelId="{D85C3C52-367B-41D8-B983-EDC1361CB848}" type="pres">
      <dgm:prSet presAssocID="{C1A1E3E7-B2F6-4236-8EEC-793574AC48A0}" presName="bSpace" presStyleCnt="0"/>
      <dgm:spPr/>
    </dgm:pt>
    <dgm:pt modelId="{06051151-8309-4EA9-A3F1-D73AB77853F1}" type="pres">
      <dgm:prSet presAssocID="{C1A1E3E7-B2F6-4236-8EEC-793574AC48A0}" presName="parBackupNorm" presStyleCnt="0"/>
      <dgm:spPr/>
    </dgm:pt>
    <dgm:pt modelId="{D03B0DE8-A924-4C10-A576-7B18DC7C4AE9}" type="pres">
      <dgm:prSet presAssocID="{C6BB3C90-72BA-46F1-92CE-67D0C6BE9212}" presName="parSpace" presStyleCnt="0"/>
      <dgm:spPr/>
    </dgm:pt>
    <dgm:pt modelId="{12206B27-C49B-44E4-8202-5FBD397A3FBC}" type="pres">
      <dgm:prSet presAssocID="{BA58C6FF-5219-417C-848D-08D85A4A868B}" presName="desBackupLeftNorm" presStyleCnt="0"/>
      <dgm:spPr/>
    </dgm:pt>
    <dgm:pt modelId="{7D076A49-260D-4D04-B7FB-C87FC451573E}" type="pres">
      <dgm:prSet presAssocID="{BA58C6FF-5219-417C-848D-08D85A4A868B}" presName="desComposite" presStyleCnt="0"/>
      <dgm:spPr/>
    </dgm:pt>
    <dgm:pt modelId="{76FDDA21-B0EF-4EEE-8472-6C9515EB3C92}" type="pres">
      <dgm:prSet presAssocID="{BA58C6FF-5219-417C-848D-08D85A4A868B}" presName="desCircle" presStyleLbl="node1" presStyleIdx="4" presStyleCnt="10"/>
      <dgm:spPr>
        <a:solidFill>
          <a:schemeClr val="accent4"/>
        </a:solidFill>
      </dgm:spPr>
    </dgm:pt>
    <dgm:pt modelId="{2B683852-9761-4D0A-97AF-B8CD3C0C911D}" type="pres">
      <dgm:prSet presAssocID="{BA58C6FF-5219-417C-848D-08D85A4A868B}" presName="chTx" presStyleLbl="revTx" presStyleIdx="11" presStyleCnt="25" custAng="1140000"/>
      <dgm:spPr/>
    </dgm:pt>
    <dgm:pt modelId="{58181AD5-6A8D-4DD2-B1F3-31463C5EA6F6}" type="pres">
      <dgm:prSet presAssocID="{BA58C6FF-5219-417C-848D-08D85A4A868B}" presName="desTx" presStyleLbl="revTx" presStyleIdx="12" presStyleCnt="25">
        <dgm:presLayoutVars>
          <dgm:bulletEnabled val="1"/>
        </dgm:presLayoutVars>
      </dgm:prSet>
      <dgm:spPr/>
    </dgm:pt>
    <dgm:pt modelId="{7F12A79F-BA59-41A8-B477-1D1537153C58}" type="pres">
      <dgm:prSet presAssocID="{BA58C6FF-5219-417C-848D-08D85A4A868B}" presName="desBackupRightNorm" presStyleCnt="0"/>
      <dgm:spPr/>
    </dgm:pt>
    <dgm:pt modelId="{053B6BF8-6E67-475A-AE6F-00EEE3E07DCD}" type="pres">
      <dgm:prSet presAssocID="{0F9E69E8-E102-4B97-9143-2FF8E48A0EBE}" presName="desSpace" presStyleCnt="0"/>
      <dgm:spPr/>
    </dgm:pt>
    <dgm:pt modelId="{5375C011-C1D6-4B75-86C0-5142F5870F53}" type="pres">
      <dgm:prSet presAssocID="{638EEC36-6C15-47F0-A82D-D79D23BB6FFF}" presName="desBackupLeftNorm" presStyleCnt="0"/>
      <dgm:spPr/>
    </dgm:pt>
    <dgm:pt modelId="{280BA4FC-01E6-4FF3-9AB5-9D2BCE3ECB09}" type="pres">
      <dgm:prSet presAssocID="{638EEC36-6C15-47F0-A82D-D79D23BB6FFF}" presName="desComposite" presStyleCnt="0"/>
      <dgm:spPr/>
    </dgm:pt>
    <dgm:pt modelId="{F6AB8F47-2155-4718-B36F-F987D9DFB49B}" type="pres">
      <dgm:prSet presAssocID="{638EEC36-6C15-47F0-A82D-D79D23BB6FFF}" presName="desCircle" presStyleLbl="node1" presStyleIdx="5" presStyleCnt="10"/>
      <dgm:spPr>
        <a:solidFill>
          <a:schemeClr val="accent2">
            <a:lumMod val="40000"/>
            <a:lumOff val="60000"/>
          </a:schemeClr>
        </a:solidFill>
      </dgm:spPr>
    </dgm:pt>
    <dgm:pt modelId="{BDEA6343-C200-4809-8B67-AB962335ADE3}" type="pres">
      <dgm:prSet presAssocID="{638EEC36-6C15-47F0-A82D-D79D23BB6FFF}" presName="chTx" presStyleLbl="revTx" presStyleIdx="13" presStyleCnt="25" custAng="1140000"/>
      <dgm:spPr/>
    </dgm:pt>
    <dgm:pt modelId="{152E9321-28D1-44D8-A320-84234F89B16A}" type="pres">
      <dgm:prSet presAssocID="{638EEC36-6C15-47F0-A82D-D79D23BB6FFF}" presName="desTx" presStyleLbl="revTx" presStyleIdx="14" presStyleCnt="25">
        <dgm:presLayoutVars>
          <dgm:bulletEnabled val="1"/>
        </dgm:presLayoutVars>
      </dgm:prSet>
      <dgm:spPr/>
    </dgm:pt>
    <dgm:pt modelId="{A1B31AE7-6306-4CC1-B37A-F9B1E6829755}" type="pres">
      <dgm:prSet presAssocID="{638EEC36-6C15-47F0-A82D-D79D23BB6FFF}" presName="desBackupRightNorm" presStyleCnt="0"/>
      <dgm:spPr/>
    </dgm:pt>
    <dgm:pt modelId="{A6AB47D0-4DEC-4CE0-A0EF-FE4773DEDC9C}" type="pres">
      <dgm:prSet presAssocID="{2F44BE37-8E77-4830-965E-B61D0EE2A4E1}" presName="desSpace" presStyleCnt="0"/>
      <dgm:spPr/>
    </dgm:pt>
    <dgm:pt modelId="{FCEE756C-8DD3-4264-B5ED-5A84058312FD}" type="pres">
      <dgm:prSet presAssocID="{2F7301BA-930E-4308-AD60-7C164E51F48B}" presName="parComposite" presStyleCnt="0"/>
      <dgm:spPr/>
    </dgm:pt>
    <dgm:pt modelId="{4210733C-91B5-4037-9EEC-209E14D6D5C5}" type="pres">
      <dgm:prSet presAssocID="{2F7301BA-930E-4308-AD60-7C164E51F48B}" presName="parBigCircle" presStyleLbl="node0" presStyleIdx="3" presStyleCnt="5"/>
      <dgm:spPr>
        <a:solidFill>
          <a:schemeClr val="accent6">
            <a:lumMod val="75000"/>
          </a:schemeClr>
        </a:solidFill>
      </dgm:spPr>
    </dgm:pt>
    <dgm:pt modelId="{464894BB-97FA-427A-8392-EFB7716695A0}" type="pres">
      <dgm:prSet presAssocID="{2F7301BA-930E-4308-AD60-7C164E51F48B}" presName="parTx" presStyleLbl="revTx" presStyleIdx="15" presStyleCnt="25" custAng="1140000"/>
      <dgm:spPr/>
    </dgm:pt>
    <dgm:pt modelId="{7B2E2933-9BA3-4240-A250-BCD9DC3A9C0F}" type="pres">
      <dgm:prSet presAssocID="{2F7301BA-930E-4308-AD60-7C164E51F48B}" presName="bSpace" presStyleCnt="0"/>
      <dgm:spPr/>
    </dgm:pt>
    <dgm:pt modelId="{F3753889-99F6-40B7-B484-65B677533EFF}" type="pres">
      <dgm:prSet presAssocID="{2F7301BA-930E-4308-AD60-7C164E51F48B}" presName="parBackupNorm" presStyleCnt="0"/>
      <dgm:spPr/>
    </dgm:pt>
    <dgm:pt modelId="{5291A070-801A-4FF3-A4EB-4344ED0488AD}" type="pres">
      <dgm:prSet presAssocID="{4CC736B9-FE5F-4AA1-A8CB-79C11C8B5195}" presName="parSpace" presStyleCnt="0"/>
      <dgm:spPr/>
    </dgm:pt>
    <dgm:pt modelId="{324E7861-4E49-44D4-A1D8-771727003D5C}" type="pres">
      <dgm:prSet presAssocID="{FC49D727-38B4-4F4F-9C73-BF39613E2297}" presName="desBackupLeftNorm" presStyleCnt="0"/>
      <dgm:spPr/>
    </dgm:pt>
    <dgm:pt modelId="{035C8AD0-7CF0-43A8-9F41-9087073C8C44}" type="pres">
      <dgm:prSet presAssocID="{FC49D727-38B4-4F4F-9C73-BF39613E2297}" presName="desComposite" presStyleCnt="0"/>
      <dgm:spPr/>
    </dgm:pt>
    <dgm:pt modelId="{5001F1E5-24EA-4023-A4D0-BBD73AFDD81D}" type="pres">
      <dgm:prSet presAssocID="{FC49D727-38B4-4F4F-9C73-BF39613E2297}" presName="desCircle" presStyleLbl="node1" presStyleIdx="6" presStyleCnt="10"/>
      <dgm:spPr>
        <a:solidFill>
          <a:schemeClr val="accent4"/>
        </a:solidFill>
      </dgm:spPr>
    </dgm:pt>
    <dgm:pt modelId="{C1B62004-6884-4C21-9E9A-88F900F7A713}" type="pres">
      <dgm:prSet presAssocID="{FC49D727-38B4-4F4F-9C73-BF39613E2297}" presName="chTx" presStyleLbl="revTx" presStyleIdx="16" presStyleCnt="25" custAng="1140000"/>
      <dgm:spPr/>
    </dgm:pt>
    <dgm:pt modelId="{33661460-BB5C-4A23-A652-7FC54E15CB5C}" type="pres">
      <dgm:prSet presAssocID="{FC49D727-38B4-4F4F-9C73-BF39613E2297}" presName="desTx" presStyleLbl="revTx" presStyleIdx="17" presStyleCnt="25">
        <dgm:presLayoutVars>
          <dgm:bulletEnabled val="1"/>
        </dgm:presLayoutVars>
      </dgm:prSet>
      <dgm:spPr/>
    </dgm:pt>
    <dgm:pt modelId="{29F56822-8E3D-4054-9532-1928E237D4B3}" type="pres">
      <dgm:prSet presAssocID="{FC49D727-38B4-4F4F-9C73-BF39613E2297}" presName="desBackupRightNorm" presStyleCnt="0"/>
      <dgm:spPr/>
    </dgm:pt>
    <dgm:pt modelId="{E4C34AFD-F043-4F6D-A333-E9AD8DC309B7}" type="pres">
      <dgm:prSet presAssocID="{A131BA61-88FE-4537-A8E9-FB327F2EA469}" presName="desSpace" presStyleCnt="0"/>
      <dgm:spPr/>
    </dgm:pt>
    <dgm:pt modelId="{CBB8C303-0052-4141-ACDA-142C37743B3F}" type="pres">
      <dgm:prSet presAssocID="{6AADBD3A-E2B9-453E-8062-887C6FF50EEB}" presName="desBackupLeftNorm" presStyleCnt="0"/>
      <dgm:spPr/>
    </dgm:pt>
    <dgm:pt modelId="{5117CAB9-524E-4AB8-A25E-A918B8601A60}" type="pres">
      <dgm:prSet presAssocID="{6AADBD3A-E2B9-453E-8062-887C6FF50EEB}" presName="desComposite" presStyleCnt="0"/>
      <dgm:spPr/>
    </dgm:pt>
    <dgm:pt modelId="{A10F0D0D-E72D-46A5-A899-D1CDAC246372}" type="pres">
      <dgm:prSet presAssocID="{6AADBD3A-E2B9-453E-8062-887C6FF50EEB}" presName="desCircle" presStyleLbl="node1" presStyleIdx="7" presStyleCnt="10"/>
      <dgm:spPr>
        <a:solidFill>
          <a:schemeClr val="accent2">
            <a:lumMod val="40000"/>
            <a:lumOff val="60000"/>
          </a:schemeClr>
        </a:solidFill>
      </dgm:spPr>
    </dgm:pt>
    <dgm:pt modelId="{D5B616C3-6420-4FDF-8261-587F19A3F68E}" type="pres">
      <dgm:prSet presAssocID="{6AADBD3A-E2B9-453E-8062-887C6FF50EEB}" presName="chTx" presStyleLbl="revTx" presStyleIdx="18" presStyleCnt="25" custAng="1140000"/>
      <dgm:spPr/>
    </dgm:pt>
    <dgm:pt modelId="{AC3212E1-C033-425D-88C9-557469BAF59A}" type="pres">
      <dgm:prSet presAssocID="{6AADBD3A-E2B9-453E-8062-887C6FF50EEB}" presName="desTx" presStyleLbl="revTx" presStyleIdx="19" presStyleCnt="25">
        <dgm:presLayoutVars>
          <dgm:bulletEnabled val="1"/>
        </dgm:presLayoutVars>
      </dgm:prSet>
      <dgm:spPr/>
    </dgm:pt>
    <dgm:pt modelId="{E47BFA7D-31B2-4D02-85BF-663BDA2B9DBF}" type="pres">
      <dgm:prSet presAssocID="{6AADBD3A-E2B9-453E-8062-887C6FF50EEB}" presName="desBackupRightNorm" presStyleCnt="0"/>
      <dgm:spPr/>
    </dgm:pt>
    <dgm:pt modelId="{D988BF47-C52D-4AD6-B960-1797002582BE}" type="pres">
      <dgm:prSet presAssocID="{9D4DEA58-5E92-4C70-AF2D-954462862E62}" presName="desSpace" presStyleCnt="0"/>
      <dgm:spPr/>
    </dgm:pt>
    <dgm:pt modelId="{792186BC-4116-4BFA-B937-40BDC9FA8847}" type="pres">
      <dgm:prSet presAssocID="{D2692292-EA25-430B-850D-BE2EDC3DA389}" presName="parComposite" presStyleCnt="0"/>
      <dgm:spPr/>
    </dgm:pt>
    <dgm:pt modelId="{B107A2C7-1BDE-4A6F-ACD3-80E26E7B249B}" type="pres">
      <dgm:prSet presAssocID="{D2692292-EA25-430B-850D-BE2EDC3DA389}" presName="parBigCircle" presStyleLbl="node0" presStyleIdx="4" presStyleCnt="5"/>
      <dgm:spPr>
        <a:solidFill>
          <a:schemeClr val="accent6">
            <a:lumMod val="75000"/>
          </a:schemeClr>
        </a:solidFill>
      </dgm:spPr>
    </dgm:pt>
    <dgm:pt modelId="{131C1C62-4BE7-4BC1-87B2-E204168CA6AA}" type="pres">
      <dgm:prSet presAssocID="{D2692292-EA25-430B-850D-BE2EDC3DA389}" presName="parTx" presStyleLbl="revTx" presStyleIdx="20" presStyleCnt="25" custAng="1140000"/>
      <dgm:spPr/>
    </dgm:pt>
    <dgm:pt modelId="{B6489A22-7F84-4F6F-981F-12F782074061}" type="pres">
      <dgm:prSet presAssocID="{D2692292-EA25-430B-850D-BE2EDC3DA389}" presName="bSpace" presStyleCnt="0"/>
      <dgm:spPr/>
    </dgm:pt>
    <dgm:pt modelId="{66C75568-0FB1-4032-8756-6BD1DAAC3D75}" type="pres">
      <dgm:prSet presAssocID="{D2692292-EA25-430B-850D-BE2EDC3DA389}" presName="parBackupNorm" presStyleCnt="0"/>
      <dgm:spPr/>
    </dgm:pt>
    <dgm:pt modelId="{98A2E946-F726-4BA0-AF6D-70CA0681B6A6}" type="pres">
      <dgm:prSet presAssocID="{F3090C5E-8EBE-40DE-96C0-6D0CA6C798A5}" presName="parSpace" presStyleCnt="0"/>
      <dgm:spPr/>
    </dgm:pt>
    <dgm:pt modelId="{1FB81D7A-3EDE-402B-ABC0-D210DB190A3A}" type="pres">
      <dgm:prSet presAssocID="{4E079E81-195C-4BCB-A3F0-F81040703318}" presName="desBackupLeftNorm" presStyleCnt="0"/>
      <dgm:spPr/>
    </dgm:pt>
    <dgm:pt modelId="{8430870E-3EFA-4BE2-A4F0-FFB126037CD1}" type="pres">
      <dgm:prSet presAssocID="{4E079E81-195C-4BCB-A3F0-F81040703318}" presName="desComposite" presStyleCnt="0"/>
      <dgm:spPr/>
    </dgm:pt>
    <dgm:pt modelId="{E6546AF5-DC44-4568-AEC1-6C4EEAAB9707}" type="pres">
      <dgm:prSet presAssocID="{4E079E81-195C-4BCB-A3F0-F81040703318}" presName="desCircle" presStyleLbl="node1" presStyleIdx="8" presStyleCnt="10"/>
      <dgm:spPr>
        <a:solidFill>
          <a:schemeClr val="accent4"/>
        </a:solidFill>
      </dgm:spPr>
    </dgm:pt>
    <dgm:pt modelId="{4F8BA027-13F7-4C79-8FFF-39590F8FDFBF}" type="pres">
      <dgm:prSet presAssocID="{4E079E81-195C-4BCB-A3F0-F81040703318}" presName="chTx" presStyleLbl="revTx" presStyleIdx="21" presStyleCnt="25" custAng="1140000"/>
      <dgm:spPr/>
    </dgm:pt>
    <dgm:pt modelId="{29B3DD48-2C1E-4375-982F-0F4FD59789B3}" type="pres">
      <dgm:prSet presAssocID="{4E079E81-195C-4BCB-A3F0-F81040703318}" presName="desTx" presStyleLbl="revTx" presStyleIdx="22" presStyleCnt="25">
        <dgm:presLayoutVars>
          <dgm:bulletEnabled val="1"/>
        </dgm:presLayoutVars>
      </dgm:prSet>
      <dgm:spPr/>
    </dgm:pt>
    <dgm:pt modelId="{E24A6B62-E8AE-481B-93DA-F0B091B02A56}" type="pres">
      <dgm:prSet presAssocID="{4E079E81-195C-4BCB-A3F0-F81040703318}" presName="desBackupRightNorm" presStyleCnt="0"/>
      <dgm:spPr/>
    </dgm:pt>
    <dgm:pt modelId="{F32389BE-847A-4C26-B647-F194B10BEAB3}" type="pres">
      <dgm:prSet presAssocID="{290F9CBB-9230-4114-8DD0-622609EB56F6}" presName="desSpace" presStyleCnt="0"/>
      <dgm:spPr/>
    </dgm:pt>
    <dgm:pt modelId="{54452962-125A-4917-B39C-D3F7BC1C7F3C}" type="pres">
      <dgm:prSet presAssocID="{88FF666F-8F4E-4C6F-B8AD-348497BBF5B5}" presName="desBackupLeftNorm" presStyleCnt="0"/>
      <dgm:spPr/>
    </dgm:pt>
    <dgm:pt modelId="{8A33B327-25DC-4D72-B6C8-2D29A9FB613A}" type="pres">
      <dgm:prSet presAssocID="{88FF666F-8F4E-4C6F-B8AD-348497BBF5B5}" presName="desComposite" presStyleCnt="0"/>
      <dgm:spPr/>
    </dgm:pt>
    <dgm:pt modelId="{1AC9944D-2C9E-4B44-AACD-E712049711D2}" type="pres">
      <dgm:prSet presAssocID="{88FF666F-8F4E-4C6F-B8AD-348497BBF5B5}" presName="desCircle" presStyleLbl="node1" presStyleIdx="9" presStyleCnt="10"/>
      <dgm:spPr>
        <a:solidFill>
          <a:schemeClr val="accent2">
            <a:lumMod val="40000"/>
            <a:lumOff val="60000"/>
          </a:schemeClr>
        </a:solidFill>
      </dgm:spPr>
    </dgm:pt>
    <dgm:pt modelId="{9478A05D-2E2D-46EC-B7BA-5F6518D27AA5}" type="pres">
      <dgm:prSet presAssocID="{88FF666F-8F4E-4C6F-B8AD-348497BBF5B5}" presName="chTx" presStyleLbl="revTx" presStyleIdx="23" presStyleCnt="25" custAng="1140000"/>
      <dgm:spPr/>
    </dgm:pt>
    <dgm:pt modelId="{0300A17C-DEF2-46C9-8DB0-B327BE480842}" type="pres">
      <dgm:prSet presAssocID="{88FF666F-8F4E-4C6F-B8AD-348497BBF5B5}" presName="desTx" presStyleLbl="revTx" presStyleIdx="24" presStyleCnt="25">
        <dgm:presLayoutVars>
          <dgm:bulletEnabled val="1"/>
        </dgm:presLayoutVars>
      </dgm:prSet>
      <dgm:spPr/>
    </dgm:pt>
    <dgm:pt modelId="{2D0C5A6C-7DEC-4E13-A017-978BDEB28F3A}" type="pres">
      <dgm:prSet presAssocID="{88FF666F-8F4E-4C6F-B8AD-348497BBF5B5}" presName="desBackupRightNorm" presStyleCnt="0"/>
      <dgm:spPr/>
    </dgm:pt>
    <dgm:pt modelId="{955F01CC-943B-4C2C-86DE-A0BA3D1F1B19}" type="pres">
      <dgm:prSet presAssocID="{541692E2-B540-4C65-BB55-0A5B21A72B24}" presName="desSpace" presStyleCnt="0"/>
      <dgm:spPr/>
    </dgm:pt>
  </dgm:ptLst>
  <dgm:cxnLst>
    <dgm:cxn modelId="{76F41102-1A8B-43A8-9658-15B6020E99A0}" type="presOf" srcId="{2F7301BA-930E-4308-AD60-7C164E51F48B}" destId="{464894BB-97FA-427A-8392-EFB7716695A0}" srcOrd="0" destOrd="0" presId="urn:microsoft.com/office/officeart/2008/layout/CircleAccentTimeline"/>
    <dgm:cxn modelId="{758A6403-C563-4763-9BD6-B34FD57735B1}" type="presOf" srcId="{4E079E81-195C-4BCB-A3F0-F81040703318}" destId="{4F8BA027-13F7-4C79-8FFF-39590F8FDFBF}" srcOrd="0" destOrd="0" presId="urn:microsoft.com/office/officeart/2008/layout/CircleAccentTimeline"/>
    <dgm:cxn modelId="{3C414904-2167-4D2D-8655-E4F434556A75}" type="presOf" srcId="{23919C54-919D-4110-AFAE-D4CF7EA92CBC}" destId="{EDE652C7-5F31-447D-94EE-911EEBE5D916}" srcOrd="0" destOrd="0" presId="urn:microsoft.com/office/officeart/2008/layout/CircleAccentTimeline"/>
    <dgm:cxn modelId="{39D66B0C-3ABB-4510-9953-134067202CA9}" type="presOf" srcId="{51A3A6C7-B9C2-4916-94F0-475708D256D7}" destId="{C69DD5A4-471A-4668-9CC6-CF0F33455CBE}" srcOrd="0" destOrd="0" presId="urn:microsoft.com/office/officeart/2008/layout/CircleAccentTimeline"/>
    <dgm:cxn modelId="{A0D73D1D-1C4C-46F3-9AB4-07F3A2730EFB}" type="presOf" srcId="{E9B42387-7E5D-44FE-91C2-1805887AED2C}" destId="{E9836FEC-36B5-4809-ADB0-19C9D2A1CADB}" srcOrd="0" destOrd="0" presId="urn:microsoft.com/office/officeart/2008/layout/CircleAccentTimeline"/>
    <dgm:cxn modelId="{6F6DA222-8A4A-4BB1-8B77-A8587AB5C59D}" type="presOf" srcId="{6AADBD3A-E2B9-453E-8062-887C6FF50EEB}" destId="{D5B616C3-6420-4FDF-8261-587F19A3F68E}" srcOrd="0" destOrd="0" presId="urn:microsoft.com/office/officeart/2008/layout/CircleAccentTimeline"/>
    <dgm:cxn modelId="{C4E8BB28-E000-419C-B6BE-367611682696}" srcId="{D2692292-EA25-430B-850D-BE2EDC3DA389}" destId="{88FF666F-8F4E-4C6F-B8AD-348497BBF5B5}" srcOrd="1" destOrd="0" parTransId="{E048ACBA-684B-4374-9B73-15AF613C5E25}" sibTransId="{541692E2-B540-4C65-BB55-0A5B21A72B24}"/>
    <dgm:cxn modelId="{8A839F37-E208-4B7E-A1A1-21DD169A9EA9}" srcId="{2F7301BA-930E-4308-AD60-7C164E51F48B}" destId="{6AADBD3A-E2B9-453E-8062-887C6FF50EEB}" srcOrd="1" destOrd="0" parTransId="{D4A891DF-3BE2-48E0-A77F-B8B116E9FE86}" sibTransId="{9D4DEA58-5E92-4C70-AF2D-954462862E62}"/>
    <dgm:cxn modelId="{F513763B-7B19-4965-B58E-F41FA1B701F5}" type="presOf" srcId="{C1A1E3E7-B2F6-4236-8EEC-793574AC48A0}" destId="{038AB66D-3A6E-48BF-A1A4-C207C8A6353C}" srcOrd="0" destOrd="0" presId="urn:microsoft.com/office/officeart/2008/layout/CircleAccentTimeline"/>
    <dgm:cxn modelId="{CE025B69-6E14-4A26-801C-78A24B98C76A}" srcId="{9EA5F053-61A8-4EAC-A562-D0B008F9E274}" destId="{E9B42387-7E5D-44FE-91C2-1805887AED2C}" srcOrd="0" destOrd="0" parTransId="{7FE51CC1-F3DE-48A2-B77D-9A5EA225D258}" sibTransId="{C66D8DFF-3029-4493-9E71-5D503DC8D46A}"/>
    <dgm:cxn modelId="{86C04A6A-A389-474E-9E13-EBB698914AF5}" srcId="{0432F2FE-8308-455A-AEEA-0BA23A1A6F4E}" destId="{D2692292-EA25-430B-850D-BE2EDC3DA389}" srcOrd="4" destOrd="0" parTransId="{B7087D62-2F93-4F07-8EE4-39FE9BF8E384}" sibTransId="{F3090C5E-8EBE-40DE-96C0-6D0CA6C798A5}"/>
    <dgm:cxn modelId="{95F00C4E-E231-4CB3-A635-7F9EF7E86D79}" srcId="{9EA5F053-61A8-4EAC-A562-D0B008F9E274}" destId="{23919C54-919D-4110-AFAE-D4CF7EA92CBC}" srcOrd="1" destOrd="0" parTransId="{E0BD6AA2-62EB-462F-8B3F-2C45D775FF3F}" sibTransId="{11E75997-55BB-4FAF-A865-022CDA490E5F}"/>
    <dgm:cxn modelId="{709F6159-7F69-4AE3-B182-C05F29659D99}" type="presOf" srcId="{1778C8CD-0B84-4854-BE64-CE8B2180E452}" destId="{B0BF2F76-81CE-4E96-BAF1-66ABAE0152C3}" srcOrd="0" destOrd="0" presId="urn:microsoft.com/office/officeart/2008/layout/CircleAccentTimeline"/>
    <dgm:cxn modelId="{DA4CE57A-F6A5-4D1F-ADF6-BD1C4E5A3F5D}" srcId="{0432F2FE-8308-455A-AEEA-0BA23A1A6F4E}" destId="{2F7301BA-930E-4308-AD60-7C164E51F48B}" srcOrd="3" destOrd="0" parTransId="{BE7A0FEB-F192-4135-93F4-EC18588449EA}" sibTransId="{4CC736B9-FE5F-4AA1-A8CB-79C11C8B5195}"/>
    <dgm:cxn modelId="{A2C84F87-0826-4788-AF5F-611E908ABC12}" type="presOf" srcId="{638EEC36-6C15-47F0-A82D-D79D23BB6FFF}" destId="{BDEA6343-C200-4809-8B67-AB962335ADE3}" srcOrd="0" destOrd="0" presId="urn:microsoft.com/office/officeart/2008/layout/CircleAccentTimeline"/>
    <dgm:cxn modelId="{1229D38A-5938-4303-9E53-91222A4D8A91}" type="presOf" srcId="{FC49D727-38B4-4F4F-9C73-BF39613E2297}" destId="{C1B62004-6884-4C21-9E9A-88F900F7A713}" srcOrd="0" destOrd="0" presId="urn:microsoft.com/office/officeart/2008/layout/CircleAccentTimeline"/>
    <dgm:cxn modelId="{B7FC8C96-D91F-405C-B583-45050C5FA1C7}" type="presOf" srcId="{88FF666F-8F4E-4C6F-B8AD-348497BBF5B5}" destId="{9478A05D-2E2D-46EC-B7BA-5F6518D27AA5}" srcOrd="0" destOrd="0" presId="urn:microsoft.com/office/officeart/2008/layout/CircleAccentTimeline"/>
    <dgm:cxn modelId="{5A077898-1675-4515-A141-49D3CFE9199E}" type="presOf" srcId="{B29E6E3D-0A81-4E1C-864A-B33187EB02B9}" destId="{8BA318A5-DC4C-4D10-A63D-5D97D1A44E92}" srcOrd="0" destOrd="0" presId="urn:microsoft.com/office/officeart/2008/layout/CircleAccentTimeline"/>
    <dgm:cxn modelId="{64A8FB98-AD3F-4A2F-92F5-B4B3D5916AB1}" srcId="{B29E6E3D-0A81-4E1C-864A-B33187EB02B9}" destId="{51A3A6C7-B9C2-4916-94F0-475708D256D7}" srcOrd="0" destOrd="0" parTransId="{4FCDC70F-0212-400E-809F-328DC511662B}" sibTransId="{77E75C5C-B379-47BB-ADDE-F0312E346717}"/>
    <dgm:cxn modelId="{C2B90BB1-ECA7-4212-ACEA-C990EF0E1E2D}" type="presOf" srcId="{BA58C6FF-5219-417C-848D-08D85A4A868B}" destId="{2B683852-9761-4D0A-97AF-B8CD3C0C911D}" srcOrd="0" destOrd="0" presId="urn:microsoft.com/office/officeart/2008/layout/CircleAccentTimeline"/>
    <dgm:cxn modelId="{E98185BF-C76A-4B8E-AEA7-6273A5FAE746}" srcId="{2F7301BA-930E-4308-AD60-7C164E51F48B}" destId="{FC49D727-38B4-4F4F-9C73-BF39613E2297}" srcOrd="0" destOrd="0" parTransId="{948C0722-71D0-4C30-B5C8-61119A2857E2}" sibTransId="{A131BA61-88FE-4537-A8E9-FB327F2EA469}"/>
    <dgm:cxn modelId="{EBEC6AC9-A6F6-4ACE-A80D-4EB4215A33E8}" type="presOf" srcId="{D2692292-EA25-430B-850D-BE2EDC3DA389}" destId="{131C1C62-4BE7-4BC1-87B2-E204168CA6AA}" srcOrd="0" destOrd="0" presId="urn:microsoft.com/office/officeart/2008/layout/CircleAccentTimeline"/>
    <dgm:cxn modelId="{F0F66CD3-811C-4599-A1D1-66794ACDE069}" srcId="{B29E6E3D-0A81-4E1C-864A-B33187EB02B9}" destId="{1778C8CD-0B84-4854-BE64-CE8B2180E452}" srcOrd="1" destOrd="0" parTransId="{4E60447D-F06E-4661-B461-D3D71EA908D4}" sibTransId="{C9CD8AC0-1B79-4A6F-A3F5-1DF1FFE5CA4E}"/>
    <dgm:cxn modelId="{A9FE55DA-8ADA-4262-AAD7-08F301BDCA16}" type="presOf" srcId="{9EA5F053-61A8-4EAC-A562-D0B008F9E274}" destId="{71FC85B3-468C-4979-BD3A-B377D904DC09}" srcOrd="0" destOrd="0" presId="urn:microsoft.com/office/officeart/2008/layout/CircleAccentTimeline"/>
    <dgm:cxn modelId="{13BA61E0-0E24-48A8-9C39-A4BF1ACE0F39}" srcId="{D2692292-EA25-430B-850D-BE2EDC3DA389}" destId="{4E079E81-195C-4BCB-A3F0-F81040703318}" srcOrd="0" destOrd="0" parTransId="{A6D4B3D9-B2E0-498E-9862-06A2248B8C83}" sibTransId="{290F9CBB-9230-4114-8DD0-622609EB56F6}"/>
    <dgm:cxn modelId="{251FA6E1-3EC3-4604-831F-81B4D48BC56D}" srcId="{C1A1E3E7-B2F6-4236-8EEC-793574AC48A0}" destId="{638EEC36-6C15-47F0-A82D-D79D23BB6FFF}" srcOrd="1" destOrd="0" parTransId="{39CA511C-2932-4416-8B3E-562C14B4CEDC}" sibTransId="{2F44BE37-8E77-4830-965E-B61D0EE2A4E1}"/>
    <dgm:cxn modelId="{8CE605E2-73E8-4560-8417-3A96D506FE2B}" srcId="{0432F2FE-8308-455A-AEEA-0BA23A1A6F4E}" destId="{9EA5F053-61A8-4EAC-A562-D0B008F9E274}" srcOrd="0" destOrd="0" parTransId="{D7FD09CF-A6D4-4605-A535-5BDCF777FE04}" sibTransId="{74FC2545-6227-4CB3-809D-5484E0975B17}"/>
    <dgm:cxn modelId="{B5FB3FE4-BA8F-4AC3-B812-F0E2C70D379B}" srcId="{0432F2FE-8308-455A-AEEA-0BA23A1A6F4E}" destId="{C1A1E3E7-B2F6-4236-8EEC-793574AC48A0}" srcOrd="2" destOrd="0" parTransId="{72FD377F-28B1-4EA2-80F2-EF6706345DA7}" sibTransId="{C6BB3C90-72BA-46F1-92CE-67D0C6BE9212}"/>
    <dgm:cxn modelId="{621A0CE6-5CA0-4072-8C7C-231E3E7D12DE}" type="presOf" srcId="{0432F2FE-8308-455A-AEEA-0BA23A1A6F4E}" destId="{D3087FA3-B2E3-4E3E-8F1D-FE83CF6E4F87}" srcOrd="0" destOrd="0" presId="urn:microsoft.com/office/officeart/2008/layout/CircleAccentTimeline"/>
    <dgm:cxn modelId="{015550E6-74B5-4448-B8DE-7EB21877B0FB}" srcId="{C1A1E3E7-B2F6-4236-8EEC-793574AC48A0}" destId="{BA58C6FF-5219-417C-848D-08D85A4A868B}" srcOrd="0" destOrd="0" parTransId="{EB5C9B60-EC9B-4E31-B1D7-9202A8767305}" sibTransId="{0F9E69E8-E102-4B97-9143-2FF8E48A0EBE}"/>
    <dgm:cxn modelId="{154BDCF6-0F84-4364-9302-FFF897E6FBEB}" srcId="{0432F2FE-8308-455A-AEEA-0BA23A1A6F4E}" destId="{B29E6E3D-0A81-4E1C-864A-B33187EB02B9}" srcOrd="1" destOrd="0" parTransId="{104B810B-F16D-41F9-924B-7C70E1B79C99}" sibTransId="{5F2BCDC7-054A-41C9-A444-492EB3E6118F}"/>
    <dgm:cxn modelId="{2BA7914E-CFA3-4549-8574-606DD4795D19}" type="presParOf" srcId="{D3087FA3-B2E3-4E3E-8F1D-FE83CF6E4F87}" destId="{D19D2AD0-8ABD-49FE-B6F9-52A699E77532}" srcOrd="0" destOrd="0" presId="urn:microsoft.com/office/officeart/2008/layout/CircleAccentTimeline"/>
    <dgm:cxn modelId="{A2CF7B7B-8150-4CE4-97A0-4BEACF88F00D}" type="presParOf" srcId="{D19D2AD0-8ABD-49FE-B6F9-52A699E77532}" destId="{9C160A2F-861D-42A3-9345-E182420A2EE4}" srcOrd="0" destOrd="0" presId="urn:microsoft.com/office/officeart/2008/layout/CircleAccentTimeline"/>
    <dgm:cxn modelId="{5C23ACE2-D22E-4525-B7B6-FC30A0B7E29F}" type="presParOf" srcId="{D19D2AD0-8ABD-49FE-B6F9-52A699E77532}" destId="{71FC85B3-468C-4979-BD3A-B377D904DC09}" srcOrd="1" destOrd="0" presId="urn:microsoft.com/office/officeart/2008/layout/CircleAccentTimeline"/>
    <dgm:cxn modelId="{EBB02C18-931C-4D1A-8095-45537282F908}" type="presParOf" srcId="{D19D2AD0-8ABD-49FE-B6F9-52A699E77532}" destId="{3F77B241-0102-4146-B4F3-12353CCEC266}" srcOrd="2" destOrd="0" presId="urn:microsoft.com/office/officeart/2008/layout/CircleAccentTimeline"/>
    <dgm:cxn modelId="{B974EF5A-9555-4A63-9A80-7BC712C016C0}" type="presParOf" srcId="{D3087FA3-B2E3-4E3E-8F1D-FE83CF6E4F87}" destId="{919D8025-B199-4155-A753-62803BB24089}" srcOrd="1" destOrd="0" presId="urn:microsoft.com/office/officeart/2008/layout/CircleAccentTimeline"/>
    <dgm:cxn modelId="{BE322149-EE45-4663-BD7F-29DB45912B0A}" type="presParOf" srcId="{D3087FA3-B2E3-4E3E-8F1D-FE83CF6E4F87}" destId="{980D5687-6E10-46E8-8E99-2991E475645C}" srcOrd="2" destOrd="0" presId="urn:microsoft.com/office/officeart/2008/layout/CircleAccentTimeline"/>
    <dgm:cxn modelId="{078851EB-B6EA-4FC0-9FA3-34230574E432}" type="presParOf" srcId="{D3087FA3-B2E3-4E3E-8F1D-FE83CF6E4F87}" destId="{D872DA84-9031-4F1F-87EB-215904480D9E}" srcOrd="3" destOrd="0" presId="urn:microsoft.com/office/officeart/2008/layout/CircleAccentTimeline"/>
    <dgm:cxn modelId="{81C0AE8B-0D66-4CEC-A5A4-8527F68250B0}" type="presParOf" srcId="{D3087FA3-B2E3-4E3E-8F1D-FE83CF6E4F87}" destId="{39D6DDF8-AB82-4E43-96EE-8F4CBE3C00C8}" srcOrd="4" destOrd="0" presId="urn:microsoft.com/office/officeart/2008/layout/CircleAccentTimeline"/>
    <dgm:cxn modelId="{743654BB-CDF4-489A-B8A0-466987ADC79F}" type="presParOf" srcId="{39D6DDF8-AB82-4E43-96EE-8F4CBE3C00C8}" destId="{57F65B7F-8169-4C7E-A053-0FBC056A11FE}" srcOrd="0" destOrd="0" presId="urn:microsoft.com/office/officeart/2008/layout/CircleAccentTimeline"/>
    <dgm:cxn modelId="{E5B4C3C2-8CEF-4675-954A-990F12696C48}" type="presParOf" srcId="{39D6DDF8-AB82-4E43-96EE-8F4CBE3C00C8}" destId="{E9836FEC-36B5-4809-ADB0-19C9D2A1CADB}" srcOrd="1" destOrd="0" presId="urn:microsoft.com/office/officeart/2008/layout/CircleAccentTimeline"/>
    <dgm:cxn modelId="{92036C60-8BD3-452B-9D81-C76A868D8049}" type="presParOf" srcId="{39D6DDF8-AB82-4E43-96EE-8F4CBE3C00C8}" destId="{FB56973E-C3D3-4DF9-BF6A-71FB45737B98}" srcOrd="2" destOrd="0" presId="urn:microsoft.com/office/officeart/2008/layout/CircleAccentTimeline"/>
    <dgm:cxn modelId="{00F77008-9F1F-48C7-A4B6-2900F1FC691B}" type="presParOf" srcId="{D3087FA3-B2E3-4E3E-8F1D-FE83CF6E4F87}" destId="{334411D1-DE99-4A1B-9C20-4112A7A10728}" srcOrd="5" destOrd="0" presId="urn:microsoft.com/office/officeart/2008/layout/CircleAccentTimeline"/>
    <dgm:cxn modelId="{6C54F7F5-31F5-4A45-B9B6-6E0E6DECDB8B}" type="presParOf" srcId="{D3087FA3-B2E3-4E3E-8F1D-FE83CF6E4F87}" destId="{A958EBFF-EE8A-4819-8904-7ED9B44BF887}" srcOrd="6" destOrd="0" presId="urn:microsoft.com/office/officeart/2008/layout/CircleAccentTimeline"/>
    <dgm:cxn modelId="{8364DFAE-8EB5-4A9C-B4B6-148685C9B1CA}" type="presParOf" srcId="{D3087FA3-B2E3-4E3E-8F1D-FE83CF6E4F87}" destId="{693A34E0-670F-47B2-8305-8F979BE5B16D}" srcOrd="7" destOrd="0" presId="urn:microsoft.com/office/officeart/2008/layout/CircleAccentTimeline"/>
    <dgm:cxn modelId="{0CF3B9C9-DA1E-4450-98A8-2A4C1D60E8EB}" type="presParOf" srcId="{D3087FA3-B2E3-4E3E-8F1D-FE83CF6E4F87}" destId="{16C5164D-988D-48FF-9349-47174FA5A675}" srcOrd="8" destOrd="0" presId="urn:microsoft.com/office/officeart/2008/layout/CircleAccentTimeline"/>
    <dgm:cxn modelId="{EDEAE760-9A2C-4CEA-9A51-9C67C1F097DA}" type="presParOf" srcId="{16C5164D-988D-48FF-9349-47174FA5A675}" destId="{ADA95490-BE7D-4F50-8681-3269E8E1BCF6}" srcOrd="0" destOrd="0" presId="urn:microsoft.com/office/officeart/2008/layout/CircleAccentTimeline"/>
    <dgm:cxn modelId="{E289FD27-93C5-4D53-865D-5F4E0B890CA9}" type="presParOf" srcId="{16C5164D-988D-48FF-9349-47174FA5A675}" destId="{EDE652C7-5F31-447D-94EE-911EEBE5D916}" srcOrd="1" destOrd="0" presId="urn:microsoft.com/office/officeart/2008/layout/CircleAccentTimeline"/>
    <dgm:cxn modelId="{1D5B8B8F-8CDB-4A43-9BE2-F96A8C8FFAD1}" type="presParOf" srcId="{16C5164D-988D-48FF-9349-47174FA5A675}" destId="{752B5ABB-6FCA-4194-A6B0-E6DB4BAD0124}" srcOrd="2" destOrd="0" presId="urn:microsoft.com/office/officeart/2008/layout/CircleAccentTimeline"/>
    <dgm:cxn modelId="{5E0EE727-175F-4AF4-8C63-344BE5C55F10}" type="presParOf" srcId="{D3087FA3-B2E3-4E3E-8F1D-FE83CF6E4F87}" destId="{74AD5093-6D32-4F78-B711-615B48170E65}" srcOrd="9" destOrd="0" presId="urn:microsoft.com/office/officeart/2008/layout/CircleAccentTimeline"/>
    <dgm:cxn modelId="{A83D82B1-D9D7-4137-BECE-9F3B9ED3CB6B}" type="presParOf" srcId="{D3087FA3-B2E3-4E3E-8F1D-FE83CF6E4F87}" destId="{7934E1C9-6097-4ECF-A711-2542177ED5DD}" srcOrd="10" destOrd="0" presId="urn:microsoft.com/office/officeart/2008/layout/CircleAccentTimeline"/>
    <dgm:cxn modelId="{0B3B4AE5-47C3-48A9-BBBF-F685E0179586}" type="presParOf" srcId="{D3087FA3-B2E3-4E3E-8F1D-FE83CF6E4F87}" destId="{362635A0-618D-46E4-BD44-1F356031D744}" srcOrd="11" destOrd="0" presId="urn:microsoft.com/office/officeart/2008/layout/CircleAccentTimeline"/>
    <dgm:cxn modelId="{69A14FE7-EFFA-49A8-9F9D-8C7E791A9DB7}" type="presParOf" srcId="{362635A0-618D-46E4-BD44-1F356031D744}" destId="{BB63E45D-4185-47C4-8D8E-0FE75E3EA57B}" srcOrd="0" destOrd="0" presId="urn:microsoft.com/office/officeart/2008/layout/CircleAccentTimeline"/>
    <dgm:cxn modelId="{A6D77EEB-A0EC-4656-8D0A-BBC9F277051C}" type="presParOf" srcId="{362635A0-618D-46E4-BD44-1F356031D744}" destId="{8BA318A5-DC4C-4D10-A63D-5D97D1A44E92}" srcOrd="1" destOrd="0" presId="urn:microsoft.com/office/officeart/2008/layout/CircleAccentTimeline"/>
    <dgm:cxn modelId="{790E260F-25C6-403C-B433-10042F5F5275}" type="presParOf" srcId="{362635A0-618D-46E4-BD44-1F356031D744}" destId="{C718D450-BCDC-4938-ADC3-4E0D45177377}" srcOrd="2" destOrd="0" presId="urn:microsoft.com/office/officeart/2008/layout/CircleAccentTimeline"/>
    <dgm:cxn modelId="{8CE129AB-3ED8-414E-8028-D82FD56741B7}" type="presParOf" srcId="{D3087FA3-B2E3-4E3E-8F1D-FE83CF6E4F87}" destId="{1C042A48-2017-46B3-9522-036886F3906C}" srcOrd="12" destOrd="0" presId="urn:microsoft.com/office/officeart/2008/layout/CircleAccentTimeline"/>
    <dgm:cxn modelId="{00662486-17B7-4EA8-84BA-681221358C74}" type="presParOf" srcId="{D3087FA3-B2E3-4E3E-8F1D-FE83CF6E4F87}" destId="{EEB6BDF2-DBB2-4A4C-8DD6-CE3B2F1E21F5}" srcOrd="13" destOrd="0" presId="urn:microsoft.com/office/officeart/2008/layout/CircleAccentTimeline"/>
    <dgm:cxn modelId="{1B0650AD-C0FE-4105-AF68-93DF4641DCE9}" type="presParOf" srcId="{D3087FA3-B2E3-4E3E-8F1D-FE83CF6E4F87}" destId="{FAE022D2-B6EA-44C4-AD0E-7BF5FDCC0702}" srcOrd="14" destOrd="0" presId="urn:microsoft.com/office/officeart/2008/layout/CircleAccentTimeline"/>
    <dgm:cxn modelId="{444ABE6D-A47A-4A42-8AC6-3472934EA82C}" type="presParOf" srcId="{D3087FA3-B2E3-4E3E-8F1D-FE83CF6E4F87}" destId="{C7FCEDDE-55F5-459C-AC99-0D2874AAB94D}" srcOrd="15" destOrd="0" presId="urn:microsoft.com/office/officeart/2008/layout/CircleAccentTimeline"/>
    <dgm:cxn modelId="{89CD69F5-574E-4F19-A001-D5C5BEF46ECF}" type="presParOf" srcId="{C7FCEDDE-55F5-459C-AC99-0D2874AAB94D}" destId="{CF28B008-1C18-40E6-81F3-E41169E217AA}" srcOrd="0" destOrd="0" presId="urn:microsoft.com/office/officeart/2008/layout/CircleAccentTimeline"/>
    <dgm:cxn modelId="{D8B75D7B-4F3F-46A8-AE7D-8F4C7FD92062}" type="presParOf" srcId="{C7FCEDDE-55F5-459C-AC99-0D2874AAB94D}" destId="{C69DD5A4-471A-4668-9CC6-CF0F33455CBE}" srcOrd="1" destOrd="0" presId="urn:microsoft.com/office/officeart/2008/layout/CircleAccentTimeline"/>
    <dgm:cxn modelId="{351AF535-3FF7-457E-9B0A-08086F7D44D0}" type="presParOf" srcId="{C7FCEDDE-55F5-459C-AC99-0D2874AAB94D}" destId="{572D37E3-1182-46DD-8877-1E7127DF7D03}" srcOrd="2" destOrd="0" presId="urn:microsoft.com/office/officeart/2008/layout/CircleAccentTimeline"/>
    <dgm:cxn modelId="{4E2ED397-1EE9-4998-8F02-BE1FDB4548EA}" type="presParOf" srcId="{D3087FA3-B2E3-4E3E-8F1D-FE83CF6E4F87}" destId="{18554702-E373-402D-8B1F-FC426D5670D7}" srcOrd="16" destOrd="0" presId="urn:microsoft.com/office/officeart/2008/layout/CircleAccentTimeline"/>
    <dgm:cxn modelId="{5BDB255F-F922-47F0-9B14-73F64F47F9DE}" type="presParOf" srcId="{D3087FA3-B2E3-4E3E-8F1D-FE83CF6E4F87}" destId="{F209E05A-5FB2-45CC-BBEA-6A38750E2F56}" srcOrd="17" destOrd="0" presId="urn:microsoft.com/office/officeart/2008/layout/CircleAccentTimeline"/>
    <dgm:cxn modelId="{7500C1BF-C80F-43D5-83D7-4F2D5E36E5B9}" type="presParOf" srcId="{D3087FA3-B2E3-4E3E-8F1D-FE83CF6E4F87}" destId="{001272DF-2E53-47B4-8275-B851E435E4E2}" srcOrd="18" destOrd="0" presId="urn:microsoft.com/office/officeart/2008/layout/CircleAccentTimeline"/>
    <dgm:cxn modelId="{350C8EFC-38D9-4A64-BB6C-4128C8F4C047}" type="presParOf" srcId="{D3087FA3-B2E3-4E3E-8F1D-FE83CF6E4F87}" destId="{8F66853A-471B-458F-A07A-399CA982504D}" srcOrd="19" destOrd="0" presId="urn:microsoft.com/office/officeart/2008/layout/CircleAccentTimeline"/>
    <dgm:cxn modelId="{F9DDC046-79E2-49E3-BD0A-EFC10733E63B}" type="presParOf" srcId="{8F66853A-471B-458F-A07A-399CA982504D}" destId="{00C85305-39E9-4B19-BC7E-A94C6D18646B}" srcOrd="0" destOrd="0" presId="urn:microsoft.com/office/officeart/2008/layout/CircleAccentTimeline"/>
    <dgm:cxn modelId="{0699342B-CA6F-49DB-98EF-C1A84F8844E5}" type="presParOf" srcId="{8F66853A-471B-458F-A07A-399CA982504D}" destId="{B0BF2F76-81CE-4E96-BAF1-66ABAE0152C3}" srcOrd="1" destOrd="0" presId="urn:microsoft.com/office/officeart/2008/layout/CircleAccentTimeline"/>
    <dgm:cxn modelId="{B9D964B4-EC9E-4974-8ADC-68B88E46DC94}" type="presParOf" srcId="{8F66853A-471B-458F-A07A-399CA982504D}" destId="{F8C26EED-330B-4B21-9993-BC7CA035AC13}" srcOrd="2" destOrd="0" presId="urn:microsoft.com/office/officeart/2008/layout/CircleAccentTimeline"/>
    <dgm:cxn modelId="{972A0FB8-9DFC-49F7-91B1-67B4DF457E65}" type="presParOf" srcId="{D3087FA3-B2E3-4E3E-8F1D-FE83CF6E4F87}" destId="{0385C83B-4EDA-4AF9-9203-852E4D7E7BA0}" srcOrd="20" destOrd="0" presId="urn:microsoft.com/office/officeart/2008/layout/CircleAccentTimeline"/>
    <dgm:cxn modelId="{8C6F81AE-DCC9-4F04-BF5A-4AD091BBD6B4}" type="presParOf" srcId="{D3087FA3-B2E3-4E3E-8F1D-FE83CF6E4F87}" destId="{BC98CF23-1DDE-4700-A964-CA41C36758B7}" srcOrd="21" destOrd="0" presId="urn:microsoft.com/office/officeart/2008/layout/CircleAccentTimeline"/>
    <dgm:cxn modelId="{891E751B-363B-4731-AEED-B98E05B59196}" type="presParOf" srcId="{D3087FA3-B2E3-4E3E-8F1D-FE83CF6E4F87}" destId="{CC25F841-43E3-41EB-9127-35AD10252E43}" srcOrd="22" destOrd="0" presId="urn:microsoft.com/office/officeart/2008/layout/CircleAccentTimeline"/>
    <dgm:cxn modelId="{80AF4219-E752-4F3A-A79F-366D17E6FBDE}" type="presParOf" srcId="{CC25F841-43E3-41EB-9127-35AD10252E43}" destId="{5905DA8B-EB4F-43D3-A466-57822154FD65}" srcOrd="0" destOrd="0" presId="urn:microsoft.com/office/officeart/2008/layout/CircleAccentTimeline"/>
    <dgm:cxn modelId="{E6722A4A-5E07-4E08-BD84-01E89A53F8EA}" type="presParOf" srcId="{CC25F841-43E3-41EB-9127-35AD10252E43}" destId="{038AB66D-3A6E-48BF-A1A4-C207C8A6353C}" srcOrd="1" destOrd="0" presId="urn:microsoft.com/office/officeart/2008/layout/CircleAccentTimeline"/>
    <dgm:cxn modelId="{DB6AC322-BC56-4917-A2CF-D7A0AA949BD7}" type="presParOf" srcId="{CC25F841-43E3-41EB-9127-35AD10252E43}" destId="{D85C3C52-367B-41D8-B983-EDC1361CB848}" srcOrd="2" destOrd="0" presId="urn:microsoft.com/office/officeart/2008/layout/CircleAccentTimeline"/>
    <dgm:cxn modelId="{8307010E-F916-41A6-BE9C-BC1BC929A0D2}" type="presParOf" srcId="{D3087FA3-B2E3-4E3E-8F1D-FE83CF6E4F87}" destId="{06051151-8309-4EA9-A3F1-D73AB77853F1}" srcOrd="23" destOrd="0" presId="urn:microsoft.com/office/officeart/2008/layout/CircleAccentTimeline"/>
    <dgm:cxn modelId="{2160785C-BF8D-469D-90FA-924167C7EF51}" type="presParOf" srcId="{D3087FA3-B2E3-4E3E-8F1D-FE83CF6E4F87}" destId="{D03B0DE8-A924-4C10-A576-7B18DC7C4AE9}" srcOrd="24" destOrd="0" presId="urn:microsoft.com/office/officeart/2008/layout/CircleAccentTimeline"/>
    <dgm:cxn modelId="{9D5C7A89-520B-4DC2-802A-63152FA2266A}" type="presParOf" srcId="{D3087FA3-B2E3-4E3E-8F1D-FE83CF6E4F87}" destId="{12206B27-C49B-44E4-8202-5FBD397A3FBC}" srcOrd="25" destOrd="0" presId="urn:microsoft.com/office/officeart/2008/layout/CircleAccentTimeline"/>
    <dgm:cxn modelId="{FB5B4620-2338-4783-8C6E-0405C52290A7}" type="presParOf" srcId="{D3087FA3-B2E3-4E3E-8F1D-FE83CF6E4F87}" destId="{7D076A49-260D-4D04-B7FB-C87FC451573E}" srcOrd="26" destOrd="0" presId="urn:microsoft.com/office/officeart/2008/layout/CircleAccentTimeline"/>
    <dgm:cxn modelId="{5E749D7D-EA89-427D-A6BD-81E715F5D9A0}" type="presParOf" srcId="{7D076A49-260D-4D04-B7FB-C87FC451573E}" destId="{76FDDA21-B0EF-4EEE-8472-6C9515EB3C92}" srcOrd="0" destOrd="0" presId="urn:microsoft.com/office/officeart/2008/layout/CircleAccentTimeline"/>
    <dgm:cxn modelId="{7EC8A91A-FBA1-486E-97A7-71B0058DB9DB}" type="presParOf" srcId="{7D076A49-260D-4D04-B7FB-C87FC451573E}" destId="{2B683852-9761-4D0A-97AF-B8CD3C0C911D}" srcOrd="1" destOrd="0" presId="urn:microsoft.com/office/officeart/2008/layout/CircleAccentTimeline"/>
    <dgm:cxn modelId="{CCC6C949-4601-48B2-AB3E-A1A30DC8E914}" type="presParOf" srcId="{7D076A49-260D-4D04-B7FB-C87FC451573E}" destId="{58181AD5-6A8D-4DD2-B1F3-31463C5EA6F6}" srcOrd="2" destOrd="0" presId="urn:microsoft.com/office/officeart/2008/layout/CircleAccentTimeline"/>
    <dgm:cxn modelId="{B3FC025D-83C1-4693-8188-5BB3206FB428}" type="presParOf" srcId="{D3087FA3-B2E3-4E3E-8F1D-FE83CF6E4F87}" destId="{7F12A79F-BA59-41A8-B477-1D1537153C58}" srcOrd="27" destOrd="0" presId="urn:microsoft.com/office/officeart/2008/layout/CircleAccentTimeline"/>
    <dgm:cxn modelId="{10AC3BA7-871A-4A25-B235-8744A7B91506}" type="presParOf" srcId="{D3087FA3-B2E3-4E3E-8F1D-FE83CF6E4F87}" destId="{053B6BF8-6E67-475A-AE6F-00EEE3E07DCD}" srcOrd="28" destOrd="0" presId="urn:microsoft.com/office/officeart/2008/layout/CircleAccentTimeline"/>
    <dgm:cxn modelId="{95AADF9B-FB06-4B23-8BC6-7C0C47F6BC66}" type="presParOf" srcId="{D3087FA3-B2E3-4E3E-8F1D-FE83CF6E4F87}" destId="{5375C011-C1D6-4B75-86C0-5142F5870F53}" srcOrd="29" destOrd="0" presId="urn:microsoft.com/office/officeart/2008/layout/CircleAccentTimeline"/>
    <dgm:cxn modelId="{F926D031-537F-420E-AA34-DE73870B4EFA}" type="presParOf" srcId="{D3087FA3-B2E3-4E3E-8F1D-FE83CF6E4F87}" destId="{280BA4FC-01E6-4FF3-9AB5-9D2BCE3ECB09}" srcOrd="30" destOrd="0" presId="urn:microsoft.com/office/officeart/2008/layout/CircleAccentTimeline"/>
    <dgm:cxn modelId="{F9B6420D-DED2-4A64-B4B0-7BBC7273C3C2}" type="presParOf" srcId="{280BA4FC-01E6-4FF3-9AB5-9D2BCE3ECB09}" destId="{F6AB8F47-2155-4718-B36F-F987D9DFB49B}" srcOrd="0" destOrd="0" presId="urn:microsoft.com/office/officeart/2008/layout/CircleAccentTimeline"/>
    <dgm:cxn modelId="{8C84727E-9AFE-42B7-A6DE-9BE7398F185D}" type="presParOf" srcId="{280BA4FC-01E6-4FF3-9AB5-9D2BCE3ECB09}" destId="{BDEA6343-C200-4809-8B67-AB962335ADE3}" srcOrd="1" destOrd="0" presId="urn:microsoft.com/office/officeart/2008/layout/CircleAccentTimeline"/>
    <dgm:cxn modelId="{80CCE6D2-D942-4FC8-B2AB-407C964061F4}" type="presParOf" srcId="{280BA4FC-01E6-4FF3-9AB5-9D2BCE3ECB09}" destId="{152E9321-28D1-44D8-A320-84234F89B16A}" srcOrd="2" destOrd="0" presId="urn:microsoft.com/office/officeart/2008/layout/CircleAccentTimeline"/>
    <dgm:cxn modelId="{4EDD7DB8-4ACB-47A6-9C76-2661E86DA756}" type="presParOf" srcId="{D3087FA3-B2E3-4E3E-8F1D-FE83CF6E4F87}" destId="{A1B31AE7-6306-4CC1-B37A-F9B1E6829755}" srcOrd="31" destOrd="0" presId="urn:microsoft.com/office/officeart/2008/layout/CircleAccentTimeline"/>
    <dgm:cxn modelId="{0E54B585-A37F-4B5D-8698-9918D8946001}" type="presParOf" srcId="{D3087FA3-B2E3-4E3E-8F1D-FE83CF6E4F87}" destId="{A6AB47D0-4DEC-4CE0-A0EF-FE4773DEDC9C}" srcOrd="32" destOrd="0" presId="urn:microsoft.com/office/officeart/2008/layout/CircleAccentTimeline"/>
    <dgm:cxn modelId="{5A492AA3-A5E3-4129-ADFB-1AFBD4520B77}" type="presParOf" srcId="{D3087FA3-B2E3-4E3E-8F1D-FE83CF6E4F87}" destId="{FCEE756C-8DD3-4264-B5ED-5A84058312FD}" srcOrd="33" destOrd="0" presId="urn:microsoft.com/office/officeart/2008/layout/CircleAccentTimeline"/>
    <dgm:cxn modelId="{78218583-47E2-420F-B92D-8404AEC6C8E6}" type="presParOf" srcId="{FCEE756C-8DD3-4264-B5ED-5A84058312FD}" destId="{4210733C-91B5-4037-9EEC-209E14D6D5C5}" srcOrd="0" destOrd="0" presId="urn:microsoft.com/office/officeart/2008/layout/CircleAccentTimeline"/>
    <dgm:cxn modelId="{74DDB130-5865-40CE-8300-BF10CDFF2DFF}" type="presParOf" srcId="{FCEE756C-8DD3-4264-B5ED-5A84058312FD}" destId="{464894BB-97FA-427A-8392-EFB7716695A0}" srcOrd="1" destOrd="0" presId="urn:microsoft.com/office/officeart/2008/layout/CircleAccentTimeline"/>
    <dgm:cxn modelId="{911A8568-AE93-4B5E-873E-7CE9D3DB5813}" type="presParOf" srcId="{FCEE756C-8DD3-4264-B5ED-5A84058312FD}" destId="{7B2E2933-9BA3-4240-A250-BCD9DC3A9C0F}" srcOrd="2" destOrd="0" presId="urn:microsoft.com/office/officeart/2008/layout/CircleAccentTimeline"/>
    <dgm:cxn modelId="{3028406C-B2A6-4B28-B7B8-E99AEB0EF30C}" type="presParOf" srcId="{D3087FA3-B2E3-4E3E-8F1D-FE83CF6E4F87}" destId="{F3753889-99F6-40B7-B484-65B677533EFF}" srcOrd="34" destOrd="0" presId="urn:microsoft.com/office/officeart/2008/layout/CircleAccentTimeline"/>
    <dgm:cxn modelId="{CCA85452-6C5E-478D-99C5-ABEAD3FE7E40}" type="presParOf" srcId="{D3087FA3-B2E3-4E3E-8F1D-FE83CF6E4F87}" destId="{5291A070-801A-4FF3-A4EB-4344ED0488AD}" srcOrd="35" destOrd="0" presId="urn:microsoft.com/office/officeart/2008/layout/CircleAccentTimeline"/>
    <dgm:cxn modelId="{11577A76-5D40-423D-923E-1EE84CDC5DBC}" type="presParOf" srcId="{D3087FA3-B2E3-4E3E-8F1D-FE83CF6E4F87}" destId="{324E7861-4E49-44D4-A1D8-771727003D5C}" srcOrd="36" destOrd="0" presId="urn:microsoft.com/office/officeart/2008/layout/CircleAccentTimeline"/>
    <dgm:cxn modelId="{08813A93-6F3C-49DA-B8AF-D66CC783C222}" type="presParOf" srcId="{D3087FA3-B2E3-4E3E-8F1D-FE83CF6E4F87}" destId="{035C8AD0-7CF0-43A8-9F41-9087073C8C44}" srcOrd="37" destOrd="0" presId="urn:microsoft.com/office/officeart/2008/layout/CircleAccentTimeline"/>
    <dgm:cxn modelId="{FAFA6AC7-DF96-4186-A55E-9D9FF409656D}" type="presParOf" srcId="{035C8AD0-7CF0-43A8-9F41-9087073C8C44}" destId="{5001F1E5-24EA-4023-A4D0-BBD73AFDD81D}" srcOrd="0" destOrd="0" presId="urn:microsoft.com/office/officeart/2008/layout/CircleAccentTimeline"/>
    <dgm:cxn modelId="{9EE43066-723E-4C75-9C12-344EEEE6C7AA}" type="presParOf" srcId="{035C8AD0-7CF0-43A8-9F41-9087073C8C44}" destId="{C1B62004-6884-4C21-9E9A-88F900F7A713}" srcOrd="1" destOrd="0" presId="urn:microsoft.com/office/officeart/2008/layout/CircleAccentTimeline"/>
    <dgm:cxn modelId="{FDEEAEA1-63A5-4E0E-A775-B070F6B530DE}" type="presParOf" srcId="{035C8AD0-7CF0-43A8-9F41-9087073C8C44}" destId="{33661460-BB5C-4A23-A652-7FC54E15CB5C}" srcOrd="2" destOrd="0" presId="urn:microsoft.com/office/officeart/2008/layout/CircleAccentTimeline"/>
    <dgm:cxn modelId="{F6E1BBEC-A67A-4557-B963-1F51570DA098}" type="presParOf" srcId="{D3087FA3-B2E3-4E3E-8F1D-FE83CF6E4F87}" destId="{29F56822-8E3D-4054-9532-1928E237D4B3}" srcOrd="38" destOrd="0" presId="urn:microsoft.com/office/officeart/2008/layout/CircleAccentTimeline"/>
    <dgm:cxn modelId="{8AD9D933-AE19-4D3E-A3FD-E6840130E36A}" type="presParOf" srcId="{D3087FA3-B2E3-4E3E-8F1D-FE83CF6E4F87}" destId="{E4C34AFD-F043-4F6D-A333-E9AD8DC309B7}" srcOrd="39" destOrd="0" presId="urn:microsoft.com/office/officeart/2008/layout/CircleAccentTimeline"/>
    <dgm:cxn modelId="{22D3A914-FB13-49CE-8C67-9D60959BA600}" type="presParOf" srcId="{D3087FA3-B2E3-4E3E-8F1D-FE83CF6E4F87}" destId="{CBB8C303-0052-4141-ACDA-142C37743B3F}" srcOrd="40" destOrd="0" presId="urn:microsoft.com/office/officeart/2008/layout/CircleAccentTimeline"/>
    <dgm:cxn modelId="{83AF4847-C611-49D1-86EA-6E6D60E3ACF6}" type="presParOf" srcId="{D3087FA3-B2E3-4E3E-8F1D-FE83CF6E4F87}" destId="{5117CAB9-524E-4AB8-A25E-A918B8601A60}" srcOrd="41" destOrd="0" presId="urn:microsoft.com/office/officeart/2008/layout/CircleAccentTimeline"/>
    <dgm:cxn modelId="{34612AC7-A7EA-4C8B-8BBC-BAF07FA502FD}" type="presParOf" srcId="{5117CAB9-524E-4AB8-A25E-A918B8601A60}" destId="{A10F0D0D-E72D-46A5-A899-D1CDAC246372}" srcOrd="0" destOrd="0" presId="urn:microsoft.com/office/officeart/2008/layout/CircleAccentTimeline"/>
    <dgm:cxn modelId="{5784E1ED-24AF-4599-AA4F-6718B1C61DD6}" type="presParOf" srcId="{5117CAB9-524E-4AB8-A25E-A918B8601A60}" destId="{D5B616C3-6420-4FDF-8261-587F19A3F68E}" srcOrd="1" destOrd="0" presId="urn:microsoft.com/office/officeart/2008/layout/CircleAccentTimeline"/>
    <dgm:cxn modelId="{67FC9232-633D-4C0E-8EC2-4380BEB73CD3}" type="presParOf" srcId="{5117CAB9-524E-4AB8-A25E-A918B8601A60}" destId="{AC3212E1-C033-425D-88C9-557469BAF59A}" srcOrd="2" destOrd="0" presId="urn:microsoft.com/office/officeart/2008/layout/CircleAccentTimeline"/>
    <dgm:cxn modelId="{871B9301-7E65-4391-B09C-99B72379ED66}" type="presParOf" srcId="{D3087FA3-B2E3-4E3E-8F1D-FE83CF6E4F87}" destId="{E47BFA7D-31B2-4D02-85BF-663BDA2B9DBF}" srcOrd="42" destOrd="0" presId="urn:microsoft.com/office/officeart/2008/layout/CircleAccentTimeline"/>
    <dgm:cxn modelId="{1BABD9B0-845E-42AC-AAFF-C00AA5CF002F}" type="presParOf" srcId="{D3087FA3-B2E3-4E3E-8F1D-FE83CF6E4F87}" destId="{D988BF47-C52D-4AD6-B960-1797002582BE}" srcOrd="43" destOrd="0" presId="urn:microsoft.com/office/officeart/2008/layout/CircleAccentTimeline"/>
    <dgm:cxn modelId="{2E22F1D3-D77F-428E-A51E-D3B02A2CD3FD}" type="presParOf" srcId="{D3087FA3-B2E3-4E3E-8F1D-FE83CF6E4F87}" destId="{792186BC-4116-4BFA-B937-40BDC9FA8847}" srcOrd="44" destOrd="0" presId="urn:microsoft.com/office/officeart/2008/layout/CircleAccentTimeline"/>
    <dgm:cxn modelId="{5F317917-BA38-44BC-96C5-061AEB8D4307}" type="presParOf" srcId="{792186BC-4116-4BFA-B937-40BDC9FA8847}" destId="{B107A2C7-1BDE-4A6F-ACD3-80E26E7B249B}" srcOrd="0" destOrd="0" presId="urn:microsoft.com/office/officeart/2008/layout/CircleAccentTimeline"/>
    <dgm:cxn modelId="{92EC0112-0965-4C40-B8FF-667350B1C558}" type="presParOf" srcId="{792186BC-4116-4BFA-B937-40BDC9FA8847}" destId="{131C1C62-4BE7-4BC1-87B2-E204168CA6AA}" srcOrd="1" destOrd="0" presId="urn:microsoft.com/office/officeart/2008/layout/CircleAccentTimeline"/>
    <dgm:cxn modelId="{1B287657-0E22-4DE4-8F80-E75089A77962}" type="presParOf" srcId="{792186BC-4116-4BFA-B937-40BDC9FA8847}" destId="{B6489A22-7F84-4F6F-981F-12F782074061}" srcOrd="2" destOrd="0" presId="urn:microsoft.com/office/officeart/2008/layout/CircleAccentTimeline"/>
    <dgm:cxn modelId="{485346FD-68F5-4F6C-82DE-310B4D5588AB}" type="presParOf" srcId="{D3087FA3-B2E3-4E3E-8F1D-FE83CF6E4F87}" destId="{66C75568-0FB1-4032-8756-6BD1DAAC3D75}" srcOrd="45" destOrd="0" presId="urn:microsoft.com/office/officeart/2008/layout/CircleAccentTimeline"/>
    <dgm:cxn modelId="{F4565BE3-A823-4EA0-9F4B-C2402D3D85B0}" type="presParOf" srcId="{D3087FA3-B2E3-4E3E-8F1D-FE83CF6E4F87}" destId="{98A2E946-F726-4BA0-AF6D-70CA0681B6A6}" srcOrd="46" destOrd="0" presId="urn:microsoft.com/office/officeart/2008/layout/CircleAccentTimeline"/>
    <dgm:cxn modelId="{1718D09D-A479-456B-92AB-98256817A834}" type="presParOf" srcId="{D3087FA3-B2E3-4E3E-8F1D-FE83CF6E4F87}" destId="{1FB81D7A-3EDE-402B-ABC0-D210DB190A3A}" srcOrd="47" destOrd="0" presId="urn:microsoft.com/office/officeart/2008/layout/CircleAccentTimeline"/>
    <dgm:cxn modelId="{2D72AB8A-C044-4F52-8BC3-D98FD2BBAB44}" type="presParOf" srcId="{D3087FA3-B2E3-4E3E-8F1D-FE83CF6E4F87}" destId="{8430870E-3EFA-4BE2-A4F0-FFB126037CD1}" srcOrd="48" destOrd="0" presId="urn:microsoft.com/office/officeart/2008/layout/CircleAccentTimeline"/>
    <dgm:cxn modelId="{21718006-A891-4DB8-8A44-A324EE320543}" type="presParOf" srcId="{8430870E-3EFA-4BE2-A4F0-FFB126037CD1}" destId="{E6546AF5-DC44-4568-AEC1-6C4EEAAB9707}" srcOrd="0" destOrd="0" presId="urn:microsoft.com/office/officeart/2008/layout/CircleAccentTimeline"/>
    <dgm:cxn modelId="{C3581681-1FB7-41C4-AD06-0153E96B4A35}" type="presParOf" srcId="{8430870E-3EFA-4BE2-A4F0-FFB126037CD1}" destId="{4F8BA027-13F7-4C79-8FFF-39590F8FDFBF}" srcOrd="1" destOrd="0" presId="urn:microsoft.com/office/officeart/2008/layout/CircleAccentTimeline"/>
    <dgm:cxn modelId="{8B70B67E-3147-4056-8046-3AFD430AE232}" type="presParOf" srcId="{8430870E-3EFA-4BE2-A4F0-FFB126037CD1}" destId="{29B3DD48-2C1E-4375-982F-0F4FD59789B3}" srcOrd="2" destOrd="0" presId="urn:microsoft.com/office/officeart/2008/layout/CircleAccentTimeline"/>
    <dgm:cxn modelId="{DED7131B-748A-4170-A427-B1D6686B44E9}" type="presParOf" srcId="{D3087FA3-B2E3-4E3E-8F1D-FE83CF6E4F87}" destId="{E24A6B62-E8AE-481B-93DA-F0B091B02A56}" srcOrd="49" destOrd="0" presId="urn:microsoft.com/office/officeart/2008/layout/CircleAccentTimeline"/>
    <dgm:cxn modelId="{11C17199-3D0D-4412-BAAE-A31E0967A5C4}" type="presParOf" srcId="{D3087FA3-B2E3-4E3E-8F1D-FE83CF6E4F87}" destId="{F32389BE-847A-4C26-B647-F194B10BEAB3}" srcOrd="50" destOrd="0" presId="urn:microsoft.com/office/officeart/2008/layout/CircleAccentTimeline"/>
    <dgm:cxn modelId="{392A6550-9F8B-41DA-8CC9-64AE5A1BF832}" type="presParOf" srcId="{D3087FA3-B2E3-4E3E-8F1D-FE83CF6E4F87}" destId="{54452962-125A-4917-B39C-D3F7BC1C7F3C}" srcOrd="51" destOrd="0" presId="urn:microsoft.com/office/officeart/2008/layout/CircleAccentTimeline"/>
    <dgm:cxn modelId="{FB6256A4-29F4-454C-89BB-909276D46676}" type="presParOf" srcId="{D3087FA3-B2E3-4E3E-8F1D-FE83CF6E4F87}" destId="{8A33B327-25DC-4D72-B6C8-2D29A9FB613A}" srcOrd="52" destOrd="0" presId="urn:microsoft.com/office/officeart/2008/layout/CircleAccentTimeline"/>
    <dgm:cxn modelId="{05890475-D084-46E8-ACB1-A44A21A4C84E}" type="presParOf" srcId="{8A33B327-25DC-4D72-B6C8-2D29A9FB613A}" destId="{1AC9944D-2C9E-4B44-AACD-E712049711D2}" srcOrd="0" destOrd="0" presId="urn:microsoft.com/office/officeart/2008/layout/CircleAccentTimeline"/>
    <dgm:cxn modelId="{6BE60612-9375-4768-A257-E4BCFA12AC74}" type="presParOf" srcId="{8A33B327-25DC-4D72-B6C8-2D29A9FB613A}" destId="{9478A05D-2E2D-46EC-B7BA-5F6518D27AA5}" srcOrd="1" destOrd="0" presId="urn:microsoft.com/office/officeart/2008/layout/CircleAccentTimeline"/>
    <dgm:cxn modelId="{DA35597F-703B-48A2-A299-EFCA43BBF8CA}" type="presParOf" srcId="{8A33B327-25DC-4D72-B6C8-2D29A9FB613A}" destId="{0300A17C-DEF2-46C9-8DB0-B327BE480842}" srcOrd="2" destOrd="0" presId="urn:microsoft.com/office/officeart/2008/layout/CircleAccentTimeline"/>
    <dgm:cxn modelId="{48558E7E-4242-4B5D-9183-BCEFA3EDFFC6}" type="presParOf" srcId="{D3087FA3-B2E3-4E3E-8F1D-FE83CF6E4F87}" destId="{2D0C5A6C-7DEC-4E13-A017-978BDEB28F3A}" srcOrd="53" destOrd="0" presId="urn:microsoft.com/office/officeart/2008/layout/CircleAccentTimeline"/>
    <dgm:cxn modelId="{0DCBC9FA-33F3-40D9-AE55-28A40B0C1AA0}" type="presParOf" srcId="{D3087FA3-B2E3-4E3E-8F1D-FE83CF6E4F87}" destId="{955F01CC-943B-4C2C-86DE-A0BA3D1F1B19}" srcOrd="54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9E03BC-A6D1-47F1-915F-0DF66B872CA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660C21-996D-40B5-B13D-A3BA2A9CB8F4}">
      <dgm:prSet phldrT="[Text]" phldr="0"/>
      <dgm:spPr/>
      <dgm:t>
        <a:bodyPr/>
        <a:lstStyle/>
        <a:p>
          <a:r>
            <a:rPr lang="en-US"/>
            <a:t>2027</a:t>
          </a:r>
        </a:p>
      </dgm:t>
    </dgm:pt>
    <dgm:pt modelId="{7DC3433C-77EA-4C8B-A322-C66175463778}" type="parTrans" cxnId="{937C4786-20D5-4D2D-9E0C-ADCCEC205AC6}">
      <dgm:prSet/>
      <dgm:spPr/>
      <dgm:t>
        <a:bodyPr/>
        <a:lstStyle/>
        <a:p>
          <a:endParaRPr lang="en-US"/>
        </a:p>
      </dgm:t>
    </dgm:pt>
    <dgm:pt modelId="{8B98BB34-8083-4F4F-B196-168F6374BB95}" type="sibTrans" cxnId="{937C4786-20D5-4D2D-9E0C-ADCCEC205AC6}">
      <dgm:prSet/>
      <dgm:spPr/>
      <dgm:t>
        <a:bodyPr/>
        <a:lstStyle/>
        <a:p>
          <a:endParaRPr lang="en-US"/>
        </a:p>
      </dgm:t>
    </dgm:pt>
    <dgm:pt modelId="{7A5B061A-D53A-49A9-A5DE-0FB71463F8CD}">
      <dgm:prSet phldrT="[Text]" phldr="0"/>
      <dgm:spPr/>
      <dgm:t>
        <a:bodyPr/>
        <a:lstStyle/>
        <a:p>
          <a:r>
            <a:rPr lang="en-US"/>
            <a:t>2030</a:t>
          </a:r>
        </a:p>
      </dgm:t>
    </dgm:pt>
    <dgm:pt modelId="{CCDFD041-0FBA-4F51-A66A-63177631F6EF}" type="parTrans" cxnId="{543E6253-7D42-4BD1-BAB4-D49914FA5E38}">
      <dgm:prSet/>
      <dgm:spPr/>
      <dgm:t>
        <a:bodyPr/>
        <a:lstStyle/>
        <a:p>
          <a:endParaRPr lang="en-US"/>
        </a:p>
      </dgm:t>
    </dgm:pt>
    <dgm:pt modelId="{A040EE36-F059-443B-BA61-C72C04E7F91E}" type="sibTrans" cxnId="{543E6253-7D42-4BD1-BAB4-D49914FA5E38}">
      <dgm:prSet/>
      <dgm:spPr/>
      <dgm:t>
        <a:bodyPr/>
        <a:lstStyle/>
        <a:p>
          <a:endParaRPr lang="en-US"/>
        </a:p>
      </dgm:t>
    </dgm:pt>
    <dgm:pt modelId="{A647CD14-96B6-4335-851D-741E8D0FB5F8}">
      <dgm:prSet phldrT="[Text]" phldr="0"/>
      <dgm:spPr/>
      <dgm:t>
        <a:bodyPr/>
        <a:lstStyle/>
        <a:p>
          <a:r>
            <a:rPr lang="en-US"/>
            <a:t>2031</a:t>
          </a:r>
        </a:p>
      </dgm:t>
    </dgm:pt>
    <dgm:pt modelId="{0BA5637A-6887-4DC3-A182-A3BAC2735852}" type="parTrans" cxnId="{33348398-449E-4CF8-A1DC-7679FF4A0524}">
      <dgm:prSet/>
      <dgm:spPr/>
      <dgm:t>
        <a:bodyPr/>
        <a:lstStyle/>
        <a:p>
          <a:endParaRPr lang="en-US"/>
        </a:p>
      </dgm:t>
    </dgm:pt>
    <dgm:pt modelId="{89C103A5-26D7-4F84-8034-5BAA95B05E48}" type="sibTrans" cxnId="{33348398-449E-4CF8-A1DC-7679FF4A0524}">
      <dgm:prSet/>
      <dgm:spPr/>
      <dgm:t>
        <a:bodyPr/>
        <a:lstStyle/>
        <a:p>
          <a:endParaRPr lang="en-US"/>
        </a:p>
      </dgm:t>
    </dgm:pt>
    <dgm:pt modelId="{0C63F5A1-5CFD-4612-ADB6-4A660FD9378E}">
      <dgm:prSet phldrT="[Text]" phldr="0"/>
      <dgm:spPr/>
      <dgm:t>
        <a:bodyPr/>
        <a:lstStyle/>
        <a:p>
          <a:r>
            <a:rPr lang="en-US"/>
            <a:t>2032</a:t>
          </a:r>
        </a:p>
      </dgm:t>
    </dgm:pt>
    <dgm:pt modelId="{3C326A9D-0C0E-49D9-8708-3625D46EF93C}" type="parTrans" cxnId="{AF74D1B5-5706-44BD-A151-D4993D61F2F0}">
      <dgm:prSet/>
      <dgm:spPr/>
      <dgm:t>
        <a:bodyPr/>
        <a:lstStyle/>
        <a:p>
          <a:endParaRPr lang="en-US"/>
        </a:p>
      </dgm:t>
    </dgm:pt>
    <dgm:pt modelId="{5C30A6E5-9193-4C92-B687-1175FB84174D}" type="sibTrans" cxnId="{AF74D1B5-5706-44BD-A151-D4993D61F2F0}">
      <dgm:prSet/>
      <dgm:spPr/>
      <dgm:t>
        <a:bodyPr/>
        <a:lstStyle/>
        <a:p>
          <a:endParaRPr lang="en-US"/>
        </a:p>
      </dgm:t>
    </dgm:pt>
    <dgm:pt modelId="{DE119A45-2DD7-4F29-8D94-4574E85EC2C5}">
      <dgm:prSet phldrT="[Text]" phldr="0"/>
      <dgm:spPr/>
      <dgm:t>
        <a:bodyPr/>
        <a:lstStyle/>
        <a:p>
          <a:r>
            <a:rPr lang="en-US"/>
            <a:t>2034</a:t>
          </a:r>
        </a:p>
      </dgm:t>
    </dgm:pt>
    <dgm:pt modelId="{DF701C88-79B8-4E30-AC34-1354ABBC2596}" type="parTrans" cxnId="{C7CD3C34-8F74-4A07-B868-62F741F67847}">
      <dgm:prSet/>
      <dgm:spPr/>
      <dgm:t>
        <a:bodyPr/>
        <a:lstStyle/>
        <a:p>
          <a:endParaRPr lang="en-US"/>
        </a:p>
      </dgm:t>
    </dgm:pt>
    <dgm:pt modelId="{07A838F9-D393-48E4-9302-6F07791874C2}" type="sibTrans" cxnId="{C7CD3C34-8F74-4A07-B868-62F741F67847}">
      <dgm:prSet/>
      <dgm:spPr/>
      <dgm:t>
        <a:bodyPr/>
        <a:lstStyle/>
        <a:p>
          <a:endParaRPr lang="en-US"/>
        </a:p>
      </dgm:t>
    </dgm:pt>
    <dgm:pt modelId="{7B8FC4C8-7339-45FD-B19F-CBCA96C8521C}">
      <dgm:prSet phldrT="[Text]" phldr="0"/>
      <dgm:spPr/>
      <dgm:t>
        <a:bodyPr/>
        <a:lstStyle/>
        <a:p>
          <a:r>
            <a:rPr lang="en-US"/>
            <a:t>2035</a:t>
          </a:r>
        </a:p>
      </dgm:t>
    </dgm:pt>
    <dgm:pt modelId="{86FF0F79-A2FF-4673-9981-EB7449249FA5}" type="parTrans" cxnId="{9138CAAD-67A1-4B29-9F38-46A91662844B}">
      <dgm:prSet/>
      <dgm:spPr/>
      <dgm:t>
        <a:bodyPr/>
        <a:lstStyle/>
        <a:p>
          <a:endParaRPr lang="en-US"/>
        </a:p>
      </dgm:t>
    </dgm:pt>
    <dgm:pt modelId="{7AFCE103-A325-4945-A4A7-67CBEC2C3A25}" type="sibTrans" cxnId="{9138CAAD-67A1-4B29-9F38-46A91662844B}">
      <dgm:prSet/>
      <dgm:spPr/>
      <dgm:t>
        <a:bodyPr/>
        <a:lstStyle/>
        <a:p>
          <a:endParaRPr lang="en-US"/>
        </a:p>
      </dgm:t>
    </dgm:pt>
    <dgm:pt modelId="{0C03138A-0191-488F-807C-06C83A29CCEF}">
      <dgm:prSet phldrT="[Text]" phldr="0"/>
      <dgm:spPr/>
      <dgm:t>
        <a:bodyPr/>
        <a:lstStyle/>
        <a:p>
          <a:r>
            <a:rPr lang="en-US"/>
            <a:t>2036</a:t>
          </a:r>
        </a:p>
      </dgm:t>
    </dgm:pt>
    <dgm:pt modelId="{45F339C1-C12F-4EAF-B39F-475FA0B2F8EE}" type="parTrans" cxnId="{54A696CE-C9AB-4F0F-937C-F8554C380CC8}">
      <dgm:prSet/>
      <dgm:spPr/>
      <dgm:t>
        <a:bodyPr/>
        <a:lstStyle/>
        <a:p>
          <a:endParaRPr lang="en-US"/>
        </a:p>
      </dgm:t>
    </dgm:pt>
    <dgm:pt modelId="{423E60C0-E341-4E51-9056-1C7CF63B0244}" type="sibTrans" cxnId="{54A696CE-C9AB-4F0F-937C-F8554C380CC8}">
      <dgm:prSet/>
      <dgm:spPr/>
      <dgm:t>
        <a:bodyPr/>
        <a:lstStyle/>
        <a:p>
          <a:endParaRPr lang="en-US"/>
        </a:p>
      </dgm:t>
    </dgm:pt>
    <dgm:pt modelId="{5B449AC2-2148-4660-93F4-D3E6492B8FED}">
      <dgm:prSet phldrT="[Text]" phldr="0"/>
      <dgm:spPr/>
      <dgm:t>
        <a:bodyPr/>
        <a:lstStyle/>
        <a:p>
          <a:r>
            <a:rPr lang="en-US"/>
            <a:t>2038</a:t>
          </a:r>
        </a:p>
      </dgm:t>
    </dgm:pt>
    <dgm:pt modelId="{442697FE-23DF-445A-B848-15DA3CCAE3E2}" type="parTrans" cxnId="{91FF64AD-1B9F-4F09-A100-5C9588045912}">
      <dgm:prSet/>
      <dgm:spPr/>
      <dgm:t>
        <a:bodyPr/>
        <a:lstStyle/>
        <a:p>
          <a:endParaRPr lang="en-US"/>
        </a:p>
      </dgm:t>
    </dgm:pt>
    <dgm:pt modelId="{D4083B64-39D9-4310-9409-3B93C9A8C431}" type="sibTrans" cxnId="{91FF64AD-1B9F-4F09-A100-5C9588045912}">
      <dgm:prSet/>
      <dgm:spPr/>
      <dgm:t>
        <a:bodyPr/>
        <a:lstStyle/>
        <a:p>
          <a:endParaRPr lang="en-US"/>
        </a:p>
      </dgm:t>
    </dgm:pt>
    <dgm:pt modelId="{AF5B821F-2CDF-4BC5-A30E-6FC70968F4AB}">
      <dgm:prSet phldrT="[Text]" phldr="0"/>
      <dgm:spPr/>
      <dgm:t>
        <a:bodyPr/>
        <a:lstStyle/>
        <a:p>
          <a:r>
            <a:rPr lang="en-US"/>
            <a:t>2039</a:t>
          </a:r>
        </a:p>
      </dgm:t>
    </dgm:pt>
    <dgm:pt modelId="{3B99D5FF-2B53-4275-ACD3-F43238287347}" type="parTrans" cxnId="{FCEB90EA-7073-4411-9778-9C4A436A1E53}">
      <dgm:prSet/>
      <dgm:spPr/>
      <dgm:t>
        <a:bodyPr/>
        <a:lstStyle/>
        <a:p>
          <a:endParaRPr lang="en-US"/>
        </a:p>
      </dgm:t>
    </dgm:pt>
    <dgm:pt modelId="{FAA2688A-E95D-44C4-851E-668D41BA907A}" type="sibTrans" cxnId="{FCEB90EA-7073-4411-9778-9C4A436A1E53}">
      <dgm:prSet/>
      <dgm:spPr/>
      <dgm:t>
        <a:bodyPr/>
        <a:lstStyle/>
        <a:p>
          <a:endParaRPr lang="en-US"/>
        </a:p>
      </dgm:t>
    </dgm:pt>
    <dgm:pt modelId="{3A9A876D-63B7-40E1-9F03-11C5062E5FD5}">
      <dgm:prSet phldrT="[Text]" phldr="0"/>
      <dgm:spPr/>
      <dgm:t>
        <a:bodyPr/>
        <a:lstStyle/>
        <a:p>
          <a:r>
            <a:rPr lang="en-US"/>
            <a:t>2040</a:t>
          </a:r>
        </a:p>
      </dgm:t>
    </dgm:pt>
    <dgm:pt modelId="{180B9CB0-3F8C-4421-A6A0-829CE9EE5727}" type="parTrans" cxnId="{A4344ED7-2668-425B-9637-3BDF78C95D72}">
      <dgm:prSet/>
      <dgm:spPr/>
      <dgm:t>
        <a:bodyPr/>
        <a:lstStyle/>
        <a:p>
          <a:endParaRPr lang="en-US"/>
        </a:p>
      </dgm:t>
    </dgm:pt>
    <dgm:pt modelId="{7205E756-AF8A-4A67-A59A-4175CD31F93B}" type="sibTrans" cxnId="{A4344ED7-2668-425B-9637-3BDF78C95D72}">
      <dgm:prSet/>
      <dgm:spPr/>
      <dgm:t>
        <a:bodyPr/>
        <a:lstStyle/>
        <a:p>
          <a:endParaRPr lang="en-US"/>
        </a:p>
      </dgm:t>
    </dgm:pt>
    <dgm:pt modelId="{6C49C141-0181-4462-AF00-65A5364F1B59}">
      <dgm:prSet phldrT="[Text]" phldr="0"/>
      <dgm:spPr/>
      <dgm:t>
        <a:bodyPr/>
        <a:lstStyle/>
        <a:p>
          <a:r>
            <a:rPr lang="en-US"/>
            <a:t>2042</a:t>
          </a:r>
        </a:p>
      </dgm:t>
    </dgm:pt>
    <dgm:pt modelId="{11EBF042-52E9-45C3-826C-D89D34327A48}" type="parTrans" cxnId="{20032142-38CD-47F8-A7F2-CC70FC8BF150}">
      <dgm:prSet/>
      <dgm:spPr/>
      <dgm:t>
        <a:bodyPr/>
        <a:lstStyle/>
        <a:p>
          <a:endParaRPr lang="en-US"/>
        </a:p>
      </dgm:t>
    </dgm:pt>
    <dgm:pt modelId="{4E157A48-794E-41F9-960D-70C48135D544}" type="sibTrans" cxnId="{20032142-38CD-47F8-A7F2-CC70FC8BF150}">
      <dgm:prSet/>
      <dgm:spPr/>
      <dgm:t>
        <a:bodyPr/>
        <a:lstStyle/>
        <a:p>
          <a:endParaRPr lang="en-US"/>
        </a:p>
      </dgm:t>
    </dgm:pt>
    <dgm:pt modelId="{015564DB-2DAC-4BFD-8BFD-3D6E49CE4AD5}">
      <dgm:prSet phldrT="[Text]" phldr="0"/>
      <dgm:spPr/>
      <dgm:t>
        <a:bodyPr/>
        <a:lstStyle/>
        <a:p>
          <a:r>
            <a:rPr lang="en-US"/>
            <a:t>2043</a:t>
          </a:r>
        </a:p>
      </dgm:t>
    </dgm:pt>
    <dgm:pt modelId="{4F0C38FF-C1D9-4DAE-A46F-120C08C2A2E6}" type="parTrans" cxnId="{1631812C-2ECD-48A4-AD24-754B440F3889}">
      <dgm:prSet/>
      <dgm:spPr/>
      <dgm:t>
        <a:bodyPr/>
        <a:lstStyle/>
        <a:p>
          <a:endParaRPr lang="en-US"/>
        </a:p>
      </dgm:t>
    </dgm:pt>
    <dgm:pt modelId="{3D85A89A-61EA-4649-81A1-EA7CB5631D4F}" type="sibTrans" cxnId="{1631812C-2ECD-48A4-AD24-754B440F3889}">
      <dgm:prSet/>
      <dgm:spPr/>
      <dgm:t>
        <a:bodyPr/>
        <a:lstStyle/>
        <a:p>
          <a:endParaRPr lang="en-US"/>
        </a:p>
      </dgm:t>
    </dgm:pt>
    <dgm:pt modelId="{CAC7771A-1B94-427F-AAF9-71255F21B562}">
      <dgm:prSet phldrT="[Text]" phldr="0"/>
      <dgm:spPr/>
      <dgm:t>
        <a:bodyPr/>
        <a:lstStyle/>
        <a:p>
          <a:r>
            <a:rPr lang="en-US"/>
            <a:t>2044</a:t>
          </a:r>
        </a:p>
      </dgm:t>
    </dgm:pt>
    <dgm:pt modelId="{B7109000-530F-4AF4-BD2B-4CB076BA52B3}" type="parTrans" cxnId="{42AF622E-A180-4A2B-A20C-3ECC695429C2}">
      <dgm:prSet/>
      <dgm:spPr/>
      <dgm:t>
        <a:bodyPr/>
        <a:lstStyle/>
        <a:p>
          <a:endParaRPr lang="en-US"/>
        </a:p>
      </dgm:t>
    </dgm:pt>
    <dgm:pt modelId="{F575F74C-240E-4383-8FAD-9A1F84CB9C44}" type="sibTrans" cxnId="{42AF622E-A180-4A2B-A20C-3ECC695429C2}">
      <dgm:prSet/>
      <dgm:spPr/>
      <dgm:t>
        <a:bodyPr/>
        <a:lstStyle/>
        <a:p>
          <a:endParaRPr lang="en-US"/>
        </a:p>
      </dgm:t>
    </dgm:pt>
    <dgm:pt modelId="{70135874-96A2-4D77-A9E0-B2CE43ECB56B}">
      <dgm:prSet phldrT="[Text]" phldr="0"/>
      <dgm:spPr/>
      <dgm:t>
        <a:bodyPr/>
        <a:lstStyle/>
        <a:p>
          <a:r>
            <a:rPr lang="en-US"/>
            <a:t>2046</a:t>
          </a:r>
        </a:p>
      </dgm:t>
    </dgm:pt>
    <dgm:pt modelId="{5AB5E920-CF4C-4C4E-AB0E-70DF4DFCE429}" type="parTrans" cxnId="{029F2AED-59DA-4966-820D-BE508CA3A738}">
      <dgm:prSet/>
      <dgm:spPr/>
      <dgm:t>
        <a:bodyPr/>
        <a:lstStyle/>
        <a:p>
          <a:endParaRPr lang="en-US"/>
        </a:p>
      </dgm:t>
    </dgm:pt>
    <dgm:pt modelId="{6573B463-7E41-4934-A50F-6FDE4ACC5225}" type="sibTrans" cxnId="{029F2AED-59DA-4966-820D-BE508CA3A738}">
      <dgm:prSet/>
      <dgm:spPr/>
      <dgm:t>
        <a:bodyPr/>
        <a:lstStyle/>
        <a:p>
          <a:endParaRPr lang="en-US"/>
        </a:p>
      </dgm:t>
    </dgm:pt>
    <dgm:pt modelId="{A523B5A5-0F30-46E4-81B9-4ECAF165FCFA}">
      <dgm:prSet phldrT="[Text]" phldr="0"/>
      <dgm:spPr/>
      <dgm:t>
        <a:bodyPr/>
        <a:lstStyle/>
        <a:p>
          <a:r>
            <a:rPr lang="en-US"/>
            <a:t>2028</a:t>
          </a:r>
        </a:p>
      </dgm:t>
    </dgm:pt>
    <dgm:pt modelId="{EBF9FF6B-E44C-4D12-B70D-A04798290573}" type="parTrans" cxnId="{B095266F-71E1-418C-B18B-D586024CE241}">
      <dgm:prSet/>
      <dgm:spPr/>
      <dgm:t>
        <a:bodyPr/>
        <a:lstStyle/>
        <a:p>
          <a:endParaRPr lang="en-US"/>
        </a:p>
      </dgm:t>
    </dgm:pt>
    <dgm:pt modelId="{763D475F-5D1A-439C-8DE7-76F78C23AB4F}" type="sibTrans" cxnId="{B095266F-71E1-418C-B18B-D586024CE241}">
      <dgm:prSet/>
      <dgm:spPr/>
      <dgm:t>
        <a:bodyPr/>
        <a:lstStyle/>
        <a:p>
          <a:endParaRPr lang="en-US"/>
        </a:p>
      </dgm:t>
    </dgm:pt>
    <dgm:pt modelId="{B5F9824B-9118-41D3-AFB8-3632E2F4112B}" type="pres">
      <dgm:prSet presAssocID="{109E03BC-A6D1-47F1-915F-0DF66B872CA8}" presName="Name0" presStyleCnt="0">
        <dgm:presLayoutVars>
          <dgm:dir/>
          <dgm:animLvl val="lvl"/>
          <dgm:resizeHandles val="exact"/>
        </dgm:presLayoutVars>
      </dgm:prSet>
      <dgm:spPr/>
    </dgm:pt>
    <dgm:pt modelId="{430E10D3-DB9C-41C6-980F-1243FE7B878B}" type="pres">
      <dgm:prSet presAssocID="{53660C21-996D-40B5-B13D-A3BA2A9CB8F4}" presName="parTxOnly" presStyleLbl="node1" presStyleIdx="0" presStyleCnt="15">
        <dgm:presLayoutVars>
          <dgm:chMax val="0"/>
          <dgm:chPref val="0"/>
          <dgm:bulletEnabled val="1"/>
        </dgm:presLayoutVars>
      </dgm:prSet>
      <dgm:spPr/>
    </dgm:pt>
    <dgm:pt modelId="{5F92556E-D0FA-4F1D-BA13-7ACD217F2326}" type="pres">
      <dgm:prSet presAssocID="{8B98BB34-8083-4F4F-B196-168F6374BB95}" presName="parTxOnlySpace" presStyleCnt="0"/>
      <dgm:spPr/>
    </dgm:pt>
    <dgm:pt modelId="{92860A25-35D3-4290-BF6A-35B17EC653B3}" type="pres">
      <dgm:prSet presAssocID="{A523B5A5-0F30-46E4-81B9-4ECAF165FCFA}" presName="parTxOnly" presStyleLbl="node1" presStyleIdx="1" presStyleCnt="15">
        <dgm:presLayoutVars>
          <dgm:chMax val="0"/>
          <dgm:chPref val="0"/>
          <dgm:bulletEnabled val="1"/>
        </dgm:presLayoutVars>
      </dgm:prSet>
      <dgm:spPr/>
    </dgm:pt>
    <dgm:pt modelId="{54A916EF-A003-4B52-AF70-3E540ACD92C6}" type="pres">
      <dgm:prSet presAssocID="{763D475F-5D1A-439C-8DE7-76F78C23AB4F}" presName="parTxOnlySpace" presStyleCnt="0"/>
      <dgm:spPr/>
    </dgm:pt>
    <dgm:pt modelId="{66723D51-95FF-4809-9FB6-65FE40EE0436}" type="pres">
      <dgm:prSet presAssocID="{7A5B061A-D53A-49A9-A5DE-0FB71463F8CD}" presName="parTxOnly" presStyleLbl="node1" presStyleIdx="2" presStyleCnt="15">
        <dgm:presLayoutVars>
          <dgm:chMax val="0"/>
          <dgm:chPref val="0"/>
          <dgm:bulletEnabled val="1"/>
        </dgm:presLayoutVars>
      </dgm:prSet>
      <dgm:spPr/>
    </dgm:pt>
    <dgm:pt modelId="{2A4CAF76-B890-4625-8A25-C6448B95EA54}" type="pres">
      <dgm:prSet presAssocID="{A040EE36-F059-443B-BA61-C72C04E7F91E}" presName="parTxOnlySpace" presStyleCnt="0"/>
      <dgm:spPr/>
    </dgm:pt>
    <dgm:pt modelId="{846DB0EE-F6C7-46D1-BAFB-E2153C6B80B6}" type="pres">
      <dgm:prSet presAssocID="{A647CD14-96B6-4335-851D-741E8D0FB5F8}" presName="parTxOnly" presStyleLbl="node1" presStyleIdx="3" presStyleCnt="15">
        <dgm:presLayoutVars>
          <dgm:chMax val="0"/>
          <dgm:chPref val="0"/>
          <dgm:bulletEnabled val="1"/>
        </dgm:presLayoutVars>
      </dgm:prSet>
      <dgm:spPr/>
    </dgm:pt>
    <dgm:pt modelId="{3A8E4F97-0009-42E8-9FB2-3DA6CD8C98D9}" type="pres">
      <dgm:prSet presAssocID="{89C103A5-26D7-4F84-8034-5BAA95B05E48}" presName="parTxOnlySpace" presStyleCnt="0"/>
      <dgm:spPr/>
    </dgm:pt>
    <dgm:pt modelId="{16466C3A-83DD-4FD3-8C01-190060331AB8}" type="pres">
      <dgm:prSet presAssocID="{0C63F5A1-5CFD-4612-ADB6-4A660FD9378E}" presName="parTxOnly" presStyleLbl="node1" presStyleIdx="4" presStyleCnt="15">
        <dgm:presLayoutVars>
          <dgm:chMax val="0"/>
          <dgm:chPref val="0"/>
          <dgm:bulletEnabled val="1"/>
        </dgm:presLayoutVars>
      </dgm:prSet>
      <dgm:spPr/>
    </dgm:pt>
    <dgm:pt modelId="{A819E49B-42D7-4888-BDBB-5B71C28AC4D0}" type="pres">
      <dgm:prSet presAssocID="{5C30A6E5-9193-4C92-B687-1175FB84174D}" presName="parTxOnlySpace" presStyleCnt="0"/>
      <dgm:spPr/>
    </dgm:pt>
    <dgm:pt modelId="{E2A229F7-2086-4678-AC59-915C2C367652}" type="pres">
      <dgm:prSet presAssocID="{DE119A45-2DD7-4F29-8D94-4574E85EC2C5}" presName="parTxOnly" presStyleLbl="node1" presStyleIdx="5" presStyleCnt="15">
        <dgm:presLayoutVars>
          <dgm:chMax val="0"/>
          <dgm:chPref val="0"/>
          <dgm:bulletEnabled val="1"/>
        </dgm:presLayoutVars>
      </dgm:prSet>
      <dgm:spPr/>
    </dgm:pt>
    <dgm:pt modelId="{2E170615-563D-4C0E-8A89-0D50FA77A900}" type="pres">
      <dgm:prSet presAssocID="{07A838F9-D393-48E4-9302-6F07791874C2}" presName="parTxOnlySpace" presStyleCnt="0"/>
      <dgm:spPr/>
    </dgm:pt>
    <dgm:pt modelId="{5A46140E-6BDC-46D8-B817-553874475C39}" type="pres">
      <dgm:prSet presAssocID="{7B8FC4C8-7339-45FD-B19F-CBCA96C8521C}" presName="parTxOnly" presStyleLbl="node1" presStyleIdx="6" presStyleCnt="15">
        <dgm:presLayoutVars>
          <dgm:chMax val="0"/>
          <dgm:chPref val="0"/>
          <dgm:bulletEnabled val="1"/>
        </dgm:presLayoutVars>
      </dgm:prSet>
      <dgm:spPr/>
    </dgm:pt>
    <dgm:pt modelId="{3609AEE0-F814-4148-8DFE-B6D766D66273}" type="pres">
      <dgm:prSet presAssocID="{7AFCE103-A325-4945-A4A7-67CBEC2C3A25}" presName="parTxOnlySpace" presStyleCnt="0"/>
      <dgm:spPr/>
    </dgm:pt>
    <dgm:pt modelId="{C609F132-AC50-4760-98E0-D04E29F9E034}" type="pres">
      <dgm:prSet presAssocID="{0C03138A-0191-488F-807C-06C83A29CCEF}" presName="parTxOnly" presStyleLbl="node1" presStyleIdx="7" presStyleCnt="15">
        <dgm:presLayoutVars>
          <dgm:chMax val="0"/>
          <dgm:chPref val="0"/>
          <dgm:bulletEnabled val="1"/>
        </dgm:presLayoutVars>
      </dgm:prSet>
      <dgm:spPr/>
    </dgm:pt>
    <dgm:pt modelId="{5DD21AF4-7F56-44AD-96AF-170857BBC03B}" type="pres">
      <dgm:prSet presAssocID="{423E60C0-E341-4E51-9056-1C7CF63B0244}" presName="parTxOnlySpace" presStyleCnt="0"/>
      <dgm:spPr/>
    </dgm:pt>
    <dgm:pt modelId="{2293E396-F959-4B5F-BA1B-788053213ACD}" type="pres">
      <dgm:prSet presAssocID="{5B449AC2-2148-4660-93F4-D3E6492B8FED}" presName="parTxOnly" presStyleLbl="node1" presStyleIdx="8" presStyleCnt="15">
        <dgm:presLayoutVars>
          <dgm:chMax val="0"/>
          <dgm:chPref val="0"/>
          <dgm:bulletEnabled val="1"/>
        </dgm:presLayoutVars>
      </dgm:prSet>
      <dgm:spPr/>
    </dgm:pt>
    <dgm:pt modelId="{58F5657C-6DFA-4432-BA94-3B17E442295A}" type="pres">
      <dgm:prSet presAssocID="{D4083B64-39D9-4310-9409-3B93C9A8C431}" presName="parTxOnlySpace" presStyleCnt="0"/>
      <dgm:spPr/>
    </dgm:pt>
    <dgm:pt modelId="{97EDE2F4-CC76-4A92-976C-6B4667B9B397}" type="pres">
      <dgm:prSet presAssocID="{AF5B821F-2CDF-4BC5-A30E-6FC70968F4AB}" presName="parTxOnly" presStyleLbl="node1" presStyleIdx="9" presStyleCnt="15">
        <dgm:presLayoutVars>
          <dgm:chMax val="0"/>
          <dgm:chPref val="0"/>
          <dgm:bulletEnabled val="1"/>
        </dgm:presLayoutVars>
      </dgm:prSet>
      <dgm:spPr/>
    </dgm:pt>
    <dgm:pt modelId="{B313B925-1AF2-448B-9EC2-2EAA45413E08}" type="pres">
      <dgm:prSet presAssocID="{FAA2688A-E95D-44C4-851E-668D41BA907A}" presName="parTxOnlySpace" presStyleCnt="0"/>
      <dgm:spPr/>
    </dgm:pt>
    <dgm:pt modelId="{E705103D-ACAC-45F7-B943-7B1AA477D52D}" type="pres">
      <dgm:prSet presAssocID="{3A9A876D-63B7-40E1-9F03-11C5062E5FD5}" presName="parTxOnly" presStyleLbl="node1" presStyleIdx="10" presStyleCnt="15">
        <dgm:presLayoutVars>
          <dgm:chMax val="0"/>
          <dgm:chPref val="0"/>
          <dgm:bulletEnabled val="1"/>
        </dgm:presLayoutVars>
      </dgm:prSet>
      <dgm:spPr/>
    </dgm:pt>
    <dgm:pt modelId="{883B2670-FC7F-400F-BEAC-53E56E5F784C}" type="pres">
      <dgm:prSet presAssocID="{7205E756-AF8A-4A67-A59A-4175CD31F93B}" presName="parTxOnlySpace" presStyleCnt="0"/>
      <dgm:spPr/>
    </dgm:pt>
    <dgm:pt modelId="{87DABBC9-2EB1-4A92-BBF1-4001592ADE73}" type="pres">
      <dgm:prSet presAssocID="{6C49C141-0181-4462-AF00-65A5364F1B59}" presName="parTxOnly" presStyleLbl="node1" presStyleIdx="11" presStyleCnt="15">
        <dgm:presLayoutVars>
          <dgm:chMax val="0"/>
          <dgm:chPref val="0"/>
          <dgm:bulletEnabled val="1"/>
        </dgm:presLayoutVars>
      </dgm:prSet>
      <dgm:spPr/>
    </dgm:pt>
    <dgm:pt modelId="{289F130C-C0A5-4E46-84E9-7C305A6EC95F}" type="pres">
      <dgm:prSet presAssocID="{4E157A48-794E-41F9-960D-70C48135D544}" presName="parTxOnlySpace" presStyleCnt="0"/>
      <dgm:spPr/>
    </dgm:pt>
    <dgm:pt modelId="{5EE3E33A-FD79-440B-A416-C2F14E350539}" type="pres">
      <dgm:prSet presAssocID="{015564DB-2DAC-4BFD-8BFD-3D6E49CE4AD5}" presName="parTxOnly" presStyleLbl="node1" presStyleIdx="12" presStyleCnt="15">
        <dgm:presLayoutVars>
          <dgm:chMax val="0"/>
          <dgm:chPref val="0"/>
          <dgm:bulletEnabled val="1"/>
        </dgm:presLayoutVars>
      </dgm:prSet>
      <dgm:spPr/>
    </dgm:pt>
    <dgm:pt modelId="{41B95E1A-FC13-4325-8F21-D497373DBC72}" type="pres">
      <dgm:prSet presAssocID="{3D85A89A-61EA-4649-81A1-EA7CB5631D4F}" presName="parTxOnlySpace" presStyleCnt="0"/>
      <dgm:spPr/>
    </dgm:pt>
    <dgm:pt modelId="{BAF3BDFD-ACB8-4B13-B0E0-85AB17492056}" type="pres">
      <dgm:prSet presAssocID="{CAC7771A-1B94-427F-AAF9-71255F21B562}" presName="parTxOnly" presStyleLbl="node1" presStyleIdx="13" presStyleCnt="15">
        <dgm:presLayoutVars>
          <dgm:chMax val="0"/>
          <dgm:chPref val="0"/>
          <dgm:bulletEnabled val="1"/>
        </dgm:presLayoutVars>
      </dgm:prSet>
      <dgm:spPr/>
    </dgm:pt>
    <dgm:pt modelId="{10F4ADE1-4969-42DD-A4AE-8E9603A7D9DB}" type="pres">
      <dgm:prSet presAssocID="{F575F74C-240E-4383-8FAD-9A1F84CB9C44}" presName="parTxOnlySpace" presStyleCnt="0"/>
      <dgm:spPr/>
    </dgm:pt>
    <dgm:pt modelId="{C9F43FB2-3184-4DEC-8A42-E58ABD8BEBD4}" type="pres">
      <dgm:prSet presAssocID="{70135874-96A2-4D77-A9E0-B2CE43ECB56B}" presName="parTxOnly" presStyleLbl="node1" presStyleIdx="14" presStyleCnt="15">
        <dgm:presLayoutVars>
          <dgm:chMax val="0"/>
          <dgm:chPref val="0"/>
          <dgm:bulletEnabled val="1"/>
        </dgm:presLayoutVars>
      </dgm:prSet>
      <dgm:spPr/>
    </dgm:pt>
  </dgm:ptLst>
  <dgm:cxnLst>
    <dgm:cxn modelId="{E90EA404-6B5D-450C-9157-D57591B040DB}" type="presOf" srcId="{109E03BC-A6D1-47F1-915F-0DF66B872CA8}" destId="{B5F9824B-9118-41D3-AFB8-3632E2F4112B}" srcOrd="0" destOrd="0" presId="urn:microsoft.com/office/officeart/2005/8/layout/chevron1"/>
    <dgm:cxn modelId="{44D38113-5D75-4C37-AD1A-43C59EED466B}" type="presOf" srcId="{0C63F5A1-5CFD-4612-ADB6-4A660FD9378E}" destId="{16466C3A-83DD-4FD3-8C01-190060331AB8}" srcOrd="0" destOrd="0" presId="urn:microsoft.com/office/officeart/2005/8/layout/chevron1"/>
    <dgm:cxn modelId="{C1AAC616-7C1A-44C4-8BCC-AEABFBAF19D6}" type="presOf" srcId="{7A5B061A-D53A-49A9-A5DE-0FB71463F8CD}" destId="{66723D51-95FF-4809-9FB6-65FE40EE0436}" srcOrd="0" destOrd="0" presId="urn:microsoft.com/office/officeart/2005/8/layout/chevron1"/>
    <dgm:cxn modelId="{5ADC7427-FD38-4689-A621-B02A4878C05E}" type="presOf" srcId="{A647CD14-96B6-4335-851D-741E8D0FB5F8}" destId="{846DB0EE-F6C7-46D1-BAFB-E2153C6B80B6}" srcOrd="0" destOrd="0" presId="urn:microsoft.com/office/officeart/2005/8/layout/chevron1"/>
    <dgm:cxn modelId="{1631812C-2ECD-48A4-AD24-754B440F3889}" srcId="{109E03BC-A6D1-47F1-915F-0DF66B872CA8}" destId="{015564DB-2DAC-4BFD-8BFD-3D6E49CE4AD5}" srcOrd="12" destOrd="0" parTransId="{4F0C38FF-C1D9-4DAE-A46F-120C08C2A2E6}" sibTransId="{3D85A89A-61EA-4649-81A1-EA7CB5631D4F}"/>
    <dgm:cxn modelId="{42AF622E-A180-4A2B-A20C-3ECC695429C2}" srcId="{109E03BC-A6D1-47F1-915F-0DF66B872CA8}" destId="{CAC7771A-1B94-427F-AAF9-71255F21B562}" srcOrd="13" destOrd="0" parTransId="{B7109000-530F-4AF4-BD2B-4CB076BA52B3}" sibTransId="{F575F74C-240E-4383-8FAD-9A1F84CB9C44}"/>
    <dgm:cxn modelId="{14870A2F-ECF9-4D92-A4EE-AA490F07E815}" type="presOf" srcId="{CAC7771A-1B94-427F-AAF9-71255F21B562}" destId="{BAF3BDFD-ACB8-4B13-B0E0-85AB17492056}" srcOrd="0" destOrd="0" presId="urn:microsoft.com/office/officeart/2005/8/layout/chevron1"/>
    <dgm:cxn modelId="{E164A833-E208-4BD1-9D33-9EEF0261FCFE}" type="presOf" srcId="{DE119A45-2DD7-4F29-8D94-4574E85EC2C5}" destId="{E2A229F7-2086-4678-AC59-915C2C367652}" srcOrd="0" destOrd="0" presId="urn:microsoft.com/office/officeart/2005/8/layout/chevron1"/>
    <dgm:cxn modelId="{C7CD3C34-8F74-4A07-B868-62F741F67847}" srcId="{109E03BC-A6D1-47F1-915F-0DF66B872CA8}" destId="{DE119A45-2DD7-4F29-8D94-4574E85EC2C5}" srcOrd="5" destOrd="0" parTransId="{DF701C88-79B8-4E30-AC34-1354ABBC2596}" sibTransId="{07A838F9-D393-48E4-9302-6F07791874C2}"/>
    <dgm:cxn modelId="{781AA134-7E86-43C0-9432-BD677900E398}" type="presOf" srcId="{5B449AC2-2148-4660-93F4-D3E6492B8FED}" destId="{2293E396-F959-4B5F-BA1B-788053213ACD}" srcOrd="0" destOrd="0" presId="urn:microsoft.com/office/officeart/2005/8/layout/chevron1"/>
    <dgm:cxn modelId="{20032142-38CD-47F8-A7F2-CC70FC8BF150}" srcId="{109E03BC-A6D1-47F1-915F-0DF66B872CA8}" destId="{6C49C141-0181-4462-AF00-65A5364F1B59}" srcOrd="11" destOrd="0" parTransId="{11EBF042-52E9-45C3-826C-D89D34327A48}" sibTransId="{4E157A48-794E-41F9-960D-70C48135D544}"/>
    <dgm:cxn modelId="{91629A42-189C-4979-8060-625360F96A20}" type="presOf" srcId="{A523B5A5-0F30-46E4-81B9-4ECAF165FCFA}" destId="{92860A25-35D3-4290-BF6A-35B17EC653B3}" srcOrd="0" destOrd="0" presId="urn:microsoft.com/office/officeart/2005/8/layout/chevron1"/>
    <dgm:cxn modelId="{4D51016E-A001-4544-B5D3-16D9D84BE6F6}" type="presOf" srcId="{6C49C141-0181-4462-AF00-65A5364F1B59}" destId="{87DABBC9-2EB1-4A92-BBF1-4001592ADE73}" srcOrd="0" destOrd="0" presId="urn:microsoft.com/office/officeart/2005/8/layout/chevron1"/>
    <dgm:cxn modelId="{B095266F-71E1-418C-B18B-D586024CE241}" srcId="{109E03BC-A6D1-47F1-915F-0DF66B872CA8}" destId="{A523B5A5-0F30-46E4-81B9-4ECAF165FCFA}" srcOrd="1" destOrd="0" parTransId="{EBF9FF6B-E44C-4D12-B70D-A04798290573}" sibTransId="{763D475F-5D1A-439C-8DE7-76F78C23AB4F}"/>
    <dgm:cxn modelId="{543E6253-7D42-4BD1-BAB4-D49914FA5E38}" srcId="{109E03BC-A6D1-47F1-915F-0DF66B872CA8}" destId="{7A5B061A-D53A-49A9-A5DE-0FB71463F8CD}" srcOrd="2" destOrd="0" parTransId="{CCDFD041-0FBA-4F51-A66A-63177631F6EF}" sibTransId="{A040EE36-F059-443B-BA61-C72C04E7F91E}"/>
    <dgm:cxn modelId="{937C4786-20D5-4D2D-9E0C-ADCCEC205AC6}" srcId="{109E03BC-A6D1-47F1-915F-0DF66B872CA8}" destId="{53660C21-996D-40B5-B13D-A3BA2A9CB8F4}" srcOrd="0" destOrd="0" parTransId="{7DC3433C-77EA-4C8B-A322-C66175463778}" sibTransId="{8B98BB34-8083-4F4F-B196-168F6374BB95}"/>
    <dgm:cxn modelId="{94FAA094-CC7A-4238-B62D-06509B9A9BE4}" type="presOf" srcId="{53660C21-996D-40B5-B13D-A3BA2A9CB8F4}" destId="{430E10D3-DB9C-41C6-980F-1243FE7B878B}" srcOrd="0" destOrd="0" presId="urn:microsoft.com/office/officeart/2005/8/layout/chevron1"/>
    <dgm:cxn modelId="{33348398-449E-4CF8-A1DC-7679FF4A0524}" srcId="{109E03BC-A6D1-47F1-915F-0DF66B872CA8}" destId="{A647CD14-96B6-4335-851D-741E8D0FB5F8}" srcOrd="3" destOrd="0" parTransId="{0BA5637A-6887-4DC3-A182-A3BAC2735852}" sibTransId="{89C103A5-26D7-4F84-8034-5BAA95B05E48}"/>
    <dgm:cxn modelId="{EC25FD9B-E495-4194-80D1-A4CA9BEB6BA0}" type="presOf" srcId="{015564DB-2DAC-4BFD-8BFD-3D6E49CE4AD5}" destId="{5EE3E33A-FD79-440B-A416-C2F14E350539}" srcOrd="0" destOrd="0" presId="urn:microsoft.com/office/officeart/2005/8/layout/chevron1"/>
    <dgm:cxn modelId="{91FF64AD-1B9F-4F09-A100-5C9588045912}" srcId="{109E03BC-A6D1-47F1-915F-0DF66B872CA8}" destId="{5B449AC2-2148-4660-93F4-D3E6492B8FED}" srcOrd="8" destOrd="0" parTransId="{442697FE-23DF-445A-B848-15DA3CCAE3E2}" sibTransId="{D4083B64-39D9-4310-9409-3B93C9A8C431}"/>
    <dgm:cxn modelId="{9138CAAD-67A1-4B29-9F38-46A91662844B}" srcId="{109E03BC-A6D1-47F1-915F-0DF66B872CA8}" destId="{7B8FC4C8-7339-45FD-B19F-CBCA96C8521C}" srcOrd="6" destOrd="0" parTransId="{86FF0F79-A2FF-4673-9981-EB7449249FA5}" sibTransId="{7AFCE103-A325-4945-A4A7-67CBEC2C3A25}"/>
    <dgm:cxn modelId="{AF74D1B5-5706-44BD-A151-D4993D61F2F0}" srcId="{109E03BC-A6D1-47F1-915F-0DF66B872CA8}" destId="{0C63F5A1-5CFD-4612-ADB6-4A660FD9378E}" srcOrd="4" destOrd="0" parTransId="{3C326A9D-0C0E-49D9-8708-3625D46EF93C}" sibTransId="{5C30A6E5-9193-4C92-B687-1175FB84174D}"/>
    <dgm:cxn modelId="{5FFA52CB-7E04-458F-8BF8-5B823A2FE74C}" type="presOf" srcId="{70135874-96A2-4D77-A9E0-B2CE43ECB56B}" destId="{C9F43FB2-3184-4DEC-8A42-E58ABD8BEBD4}" srcOrd="0" destOrd="0" presId="urn:microsoft.com/office/officeart/2005/8/layout/chevron1"/>
    <dgm:cxn modelId="{44A399CD-EE2A-40EF-BD3E-45F6C3973AA6}" type="presOf" srcId="{7B8FC4C8-7339-45FD-B19F-CBCA96C8521C}" destId="{5A46140E-6BDC-46D8-B817-553874475C39}" srcOrd="0" destOrd="0" presId="urn:microsoft.com/office/officeart/2005/8/layout/chevron1"/>
    <dgm:cxn modelId="{54A696CE-C9AB-4F0F-937C-F8554C380CC8}" srcId="{109E03BC-A6D1-47F1-915F-0DF66B872CA8}" destId="{0C03138A-0191-488F-807C-06C83A29CCEF}" srcOrd="7" destOrd="0" parTransId="{45F339C1-C12F-4EAF-B39F-475FA0B2F8EE}" sibTransId="{423E60C0-E341-4E51-9056-1C7CF63B0244}"/>
    <dgm:cxn modelId="{A4344ED7-2668-425B-9637-3BDF78C95D72}" srcId="{109E03BC-A6D1-47F1-915F-0DF66B872CA8}" destId="{3A9A876D-63B7-40E1-9F03-11C5062E5FD5}" srcOrd="10" destOrd="0" parTransId="{180B9CB0-3F8C-4421-A6A0-829CE9EE5727}" sibTransId="{7205E756-AF8A-4A67-A59A-4175CD31F93B}"/>
    <dgm:cxn modelId="{A9A4D4D7-F217-4437-AF0C-26827FBD8CE4}" type="presOf" srcId="{0C03138A-0191-488F-807C-06C83A29CCEF}" destId="{C609F132-AC50-4760-98E0-D04E29F9E034}" srcOrd="0" destOrd="0" presId="urn:microsoft.com/office/officeart/2005/8/layout/chevron1"/>
    <dgm:cxn modelId="{FCEB90EA-7073-4411-9778-9C4A436A1E53}" srcId="{109E03BC-A6D1-47F1-915F-0DF66B872CA8}" destId="{AF5B821F-2CDF-4BC5-A30E-6FC70968F4AB}" srcOrd="9" destOrd="0" parTransId="{3B99D5FF-2B53-4275-ACD3-F43238287347}" sibTransId="{FAA2688A-E95D-44C4-851E-668D41BA907A}"/>
    <dgm:cxn modelId="{1C594DEC-AAA8-4030-A611-41F7344F08A0}" type="presOf" srcId="{AF5B821F-2CDF-4BC5-A30E-6FC70968F4AB}" destId="{97EDE2F4-CC76-4A92-976C-6B4667B9B397}" srcOrd="0" destOrd="0" presId="urn:microsoft.com/office/officeart/2005/8/layout/chevron1"/>
    <dgm:cxn modelId="{029F2AED-59DA-4966-820D-BE508CA3A738}" srcId="{109E03BC-A6D1-47F1-915F-0DF66B872CA8}" destId="{70135874-96A2-4D77-A9E0-B2CE43ECB56B}" srcOrd="14" destOrd="0" parTransId="{5AB5E920-CF4C-4C4E-AB0E-70DF4DFCE429}" sibTransId="{6573B463-7E41-4934-A50F-6FDE4ACC5225}"/>
    <dgm:cxn modelId="{EDC38FF8-53D4-4C65-AA7C-6B9514E9D5A8}" type="presOf" srcId="{3A9A876D-63B7-40E1-9F03-11C5062E5FD5}" destId="{E705103D-ACAC-45F7-B943-7B1AA477D52D}" srcOrd="0" destOrd="0" presId="urn:microsoft.com/office/officeart/2005/8/layout/chevron1"/>
    <dgm:cxn modelId="{C255F6B5-9FAF-47F0-B8CA-EFF7767F21AE}" type="presParOf" srcId="{B5F9824B-9118-41D3-AFB8-3632E2F4112B}" destId="{430E10D3-DB9C-41C6-980F-1243FE7B878B}" srcOrd="0" destOrd="0" presId="urn:microsoft.com/office/officeart/2005/8/layout/chevron1"/>
    <dgm:cxn modelId="{CBE553B0-EFCF-4CAA-91AD-7A8664DF7A72}" type="presParOf" srcId="{B5F9824B-9118-41D3-AFB8-3632E2F4112B}" destId="{5F92556E-D0FA-4F1D-BA13-7ACD217F2326}" srcOrd="1" destOrd="0" presId="urn:microsoft.com/office/officeart/2005/8/layout/chevron1"/>
    <dgm:cxn modelId="{ECF9AF98-F21D-40A5-9664-E60DB5CE851B}" type="presParOf" srcId="{B5F9824B-9118-41D3-AFB8-3632E2F4112B}" destId="{92860A25-35D3-4290-BF6A-35B17EC653B3}" srcOrd="2" destOrd="0" presId="urn:microsoft.com/office/officeart/2005/8/layout/chevron1"/>
    <dgm:cxn modelId="{881380EC-4775-4ED4-B7AE-C7EFF13E0233}" type="presParOf" srcId="{B5F9824B-9118-41D3-AFB8-3632E2F4112B}" destId="{54A916EF-A003-4B52-AF70-3E540ACD92C6}" srcOrd="3" destOrd="0" presId="urn:microsoft.com/office/officeart/2005/8/layout/chevron1"/>
    <dgm:cxn modelId="{5DF67C1B-A902-4F2A-8209-70EF2DE27F25}" type="presParOf" srcId="{B5F9824B-9118-41D3-AFB8-3632E2F4112B}" destId="{66723D51-95FF-4809-9FB6-65FE40EE0436}" srcOrd="4" destOrd="0" presId="urn:microsoft.com/office/officeart/2005/8/layout/chevron1"/>
    <dgm:cxn modelId="{0BC1E541-6357-4C5F-91A2-C50A0B9818C4}" type="presParOf" srcId="{B5F9824B-9118-41D3-AFB8-3632E2F4112B}" destId="{2A4CAF76-B890-4625-8A25-C6448B95EA54}" srcOrd="5" destOrd="0" presId="urn:microsoft.com/office/officeart/2005/8/layout/chevron1"/>
    <dgm:cxn modelId="{5DCE3AE4-84AD-4EE1-8872-77CB7EE02518}" type="presParOf" srcId="{B5F9824B-9118-41D3-AFB8-3632E2F4112B}" destId="{846DB0EE-F6C7-46D1-BAFB-E2153C6B80B6}" srcOrd="6" destOrd="0" presId="urn:microsoft.com/office/officeart/2005/8/layout/chevron1"/>
    <dgm:cxn modelId="{06DC72FB-CDC0-4B9E-8245-ECEEC7C0F842}" type="presParOf" srcId="{B5F9824B-9118-41D3-AFB8-3632E2F4112B}" destId="{3A8E4F97-0009-42E8-9FB2-3DA6CD8C98D9}" srcOrd="7" destOrd="0" presId="urn:microsoft.com/office/officeart/2005/8/layout/chevron1"/>
    <dgm:cxn modelId="{50896423-C2A7-4E25-A9CA-3113FAB4F9E1}" type="presParOf" srcId="{B5F9824B-9118-41D3-AFB8-3632E2F4112B}" destId="{16466C3A-83DD-4FD3-8C01-190060331AB8}" srcOrd="8" destOrd="0" presId="urn:microsoft.com/office/officeart/2005/8/layout/chevron1"/>
    <dgm:cxn modelId="{72EE0582-1AE8-47CE-942B-A42CD0F8E4C2}" type="presParOf" srcId="{B5F9824B-9118-41D3-AFB8-3632E2F4112B}" destId="{A819E49B-42D7-4888-BDBB-5B71C28AC4D0}" srcOrd="9" destOrd="0" presId="urn:microsoft.com/office/officeart/2005/8/layout/chevron1"/>
    <dgm:cxn modelId="{C7123AD7-0E4A-4AD1-B8EE-BF1329C3E4CC}" type="presParOf" srcId="{B5F9824B-9118-41D3-AFB8-3632E2F4112B}" destId="{E2A229F7-2086-4678-AC59-915C2C367652}" srcOrd="10" destOrd="0" presId="urn:microsoft.com/office/officeart/2005/8/layout/chevron1"/>
    <dgm:cxn modelId="{2E9D796C-BE3A-4011-A03D-3941642538DC}" type="presParOf" srcId="{B5F9824B-9118-41D3-AFB8-3632E2F4112B}" destId="{2E170615-563D-4C0E-8A89-0D50FA77A900}" srcOrd="11" destOrd="0" presId="urn:microsoft.com/office/officeart/2005/8/layout/chevron1"/>
    <dgm:cxn modelId="{8AF1D730-1E49-4EEE-8B93-AE65E33DA3AF}" type="presParOf" srcId="{B5F9824B-9118-41D3-AFB8-3632E2F4112B}" destId="{5A46140E-6BDC-46D8-B817-553874475C39}" srcOrd="12" destOrd="0" presId="urn:microsoft.com/office/officeart/2005/8/layout/chevron1"/>
    <dgm:cxn modelId="{56E122A5-7689-41A4-BA1E-D51B50AF72A0}" type="presParOf" srcId="{B5F9824B-9118-41D3-AFB8-3632E2F4112B}" destId="{3609AEE0-F814-4148-8DFE-B6D766D66273}" srcOrd="13" destOrd="0" presId="urn:microsoft.com/office/officeart/2005/8/layout/chevron1"/>
    <dgm:cxn modelId="{FD79DA13-D0ED-4037-ACE8-8AE60C88A988}" type="presParOf" srcId="{B5F9824B-9118-41D3-AFB8-3632E2F4112B}" destId="{C609F132-AC50-4760-98E0-D04E29F9E034}" srcOrd="14" destOrd="0" presId="urn:microsoft.com/office/officeart/2005/8/layout/chevron1"/>
    <dgm:cxn modelId="{2D0F314F-577C-421B-9FDE-D52258732CD9}" type="presParOf" srcId="{B5F9824B-9118-41D3-AFB8-3632E2F4112B}" destId="{5DD21AF4-7F56-44AD-96AF-170857BBC03B}" srcOrd="15" destOrd="0" presId="urn:microsoft.com/office/officeart/2005/8/layout/chevron1"/>
    <dgm:cxn modelId="{616D90B9-70AB-4C3C-9DCD-BB02840DF813}" type="presParOf" srcId="{B5F9824B-9118-41D3-AFB8-3632E2F4112B}" destId="{2293E396-F959-4B5F-BA1B-788053213ACD}" srcOrd="16" destOrd="0" presId="urn:microsoft.com/office/officeart/2005/8/layout/chevron1"/>
    <dgm:cxn modelId="{B612EFA6-EAA5-487F-8168-008CC9DD1DC0}" type="presParOf" srcId="{B5F9824B-9118-41D3-AFB8-3632E2F4112B}" destId="{58F5657C-6DFA-4432-BA94-3B17E442295A}" srcOrd="17" destOrd="0" presId="urn:microsoft.com/office/officeart/2005/8/layout/chevron1"/>
    <dgm:cxn modelId="{71EE29C8-F672-41B4-80A6-767C17D22696}" type="presParOf" srcId="{B5F9824B-9118-41D3-AFB8-3632E2F4112B}" destId="{97EDE2F4-CC76-4A92-976C-6B4667B9B397}" srcOrd="18" destOrd="0" presId="urn:microsoft.com/office/officeart/2005/8/layout/chevron1"/>
    <dgm:cxn modelId="{95887D33-D3AA-487F-8C42-A3B62F3F52C3}" type="presParOf" srcId="{B5F9824B-9118-41D3-AFB8-3632E2F4112B}" destId="{B313B925-1AF2-448B-9EC2-2EAA45413E08}" srcOrd="19" destOrd="0" presId="urn:microsoft.com/office/officeart/2005/8/layout/chevron1"/>
    <dgm:cxn modelId="{95F94B09-0816-4235-BE8F-22CC446CDC09}" type="presParOf" srcId="{B5F9824B-9118-41D3-AFB8-3632E2F4112B}" destId="{E705103D-ACAC-45F7-B943-7B1AA477D52D}" srcOrd="20" destOrd="0" presId="urn:microsoft.com/office/officeart/2005/8/layout/chevron1"/>
    <dgm:cxn modelId="{82B32899-2A8F-4B25-B42E-477F6CC3D828}" type="presParOf" srcId="{B5F9824B-9118-41D3-AFB8-3632E2F4112B}" destId="{883B2670-FC7F-400F-BEAC-53E56E5F784C}" srcOrd="21" destOrd="0" presId="urn:microsoft.com/office/officeart/2005/8/layout/chevron1"/>
    <dgm:cxn modelId="{33C0A13C-D228-4A23-B2EE-055508F5FD86}" type="presParOf" srcId="{B5F9824B-9118-41D3-AFB8-3632E2F4112B}" destId="{87DABBC9-2EB1-4A92-BBF1-4001592ADE73}" srcOrd="22" destOrd="0" presId="urn:microsoft.com/office/officeart/2005/8/layout/chevron1"/>
    <dgm:cxn modelId="{59571963-4F99-49FC-9C9C-000B9B3A1902}" type="presParOf" srcId="{B5F9824B-9118-41D3-AFB8-3632E2F4112B}" destId="{289F130C-C0A5-4E46-84E9-7C305A6EC95F}" srcOrd="23" destOrd="0" presId="urn:microsoft.com/office/officeart/2005/8/layout/chevron1"/>
    <dgm:cxn modelId="{93C952A7-C6A8-4852-AC4E-B0E17E31CA4A}" type="presParOf" srcId="{B5F9824B-9118-41D3-AFB8-3632E2F4112B}" destId="{5EE3E33A-FD79-440B-A416-C2F14E350539}" srcOrd="24" destOrd="0" presId="urn:microsoft.com/office/officeart/2005/8/layout/chevron1"/>
    <dgm:cxn modelId="{095DE26E-7FBF-4896-BAE6-7A6486628737}" type="presParOf" srcId="{B5F9824B-9118-41D3-AFB8-3632E2F4112B}" destId="{41B95E1A-FC13-4325-8F21-D497373DBC72}" srcOrd="25" destOrd="0" presId="urn:microsoft.com/office/officeart/2005/8/layout/chevron1"/>
    <dgm:cxn modelId="{CB792E93-6CD3-4709-A615-9BC9E40D8608}" type="presParOf" srcId="{B5F9824B-9118-41D3-AFB8-3632E2F4112B}" destId="{BAF3BDFD-ACB8-4B13-B0E0-85AB17492056}" srcOrd="26" destOrd="0" presId="urn:microsoft.com/office/officeart/2005/8/layout/chevron1"/>
    <dgm:cxn modelId="{E929F3F8-3C6D-4041-A74C-9D410A9CA920}" type="presParOf" srcId="{B5F9824B-9118-41D3-AFB8-3632E2F4112B}" destId="{10F4ADE1-4969-42DD-A4AE-8E9603A7D9DB}" srcOrd="27" destOrd="0" presId="urn:microsoft.com/office/officeart/2005/8/layout/chevron1"/>
    <dgm:cxn modelId="{53033338-FF43-4EB2-88B0-362D384C2F69}" type="presParOf" srcId="{B5F9824B-9118-41D3-AFB8-3632E2F4112B}" destId="{C9F43FB2-3184-4DEC-8A42-E58ABD8BEBD4}" srcOrd="2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8504C-A16B-4DC3-8356-1FE910D64665}">
      <dsp:nvSpPr>
        <dsp:cNvPr id="0" name=""/>
        <dsp:cNvSpPr/>
      </dsp:nvSpPr>
      <dsp:spPr>
        <a:xfrm>
          <a:off x="6931" y="1098099"/>
          <a:ext cx="2071799" cy="15344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Estimate development </a:t>
          </a:r>
          <a:r>
            <a:rPr lang="en-US" sz="1800" b="1" kern="1200"/>
            <a:t>costs &amp; phasing</a:t>
          </a:r>
        </a:p>
      </dsp:txBody>
      <dsp:txXfrm>
        <a:off x="51873" y="1143041"/>
        <a:ext cx="1981915" cy="1444542"/>
      </dsp:txXfrm>
    </dsp:sp>
    <dsp:sp modelId="{63B122B0-24C9-4D3A-989A-1BCB7AC3A3A8}">
      <dsp:nvSpPr>
        <dsp:cNvPr id="0" name=""/>
        <dsp:cNvSpPr/>
      </dsp:nvSpPr>
      <dsp:spPr>
        <a:xfrm>
          <a:off x="2285910" y="1608409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285910" y="1711170"/>
        <a:ext cx="307455" cy="308284"/>
      </dsp:txXfrm>
    </dsp:sp>
    <dsp:sp modelId="{A1ADF739-2D4D-4C23-A8AB-86008C4C6BE4}">
      <dsp:nvSpPr>
        <dsp:cNvPr id="0" name=""/>
        <dsp:cNvSpPr/>
      </dsp:nvSpPr>
      <dsp:spPr>
        <a:xfrm>
          <a:off x="2907450" y="1098099"/>
          <a:ext cx="2071799" cy="15344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Analyze project </a:t>
          </a:r>
          <a:r>
            <a:rPr lang="en-US" sz="1800" b="1" kern="1200"/>
            <a:t>revenues, operating performance</a:t>
          </a:r>
          <a:r>
            <a:rPr lang="en-US" sz="1800" kern="1200"/>
            <a:t>, and </a:t>
          </a:r>
          <a:r>
            <a:rPr lang="en-US" sz="1800" b="1" kern="1200"/>
            <a:t>tax impacts</a:t>
          </a:r>
        </a:p>
      </dsp:txBody>
      <dsp:txXfrm>
        <a:off x="2952392" y="1143041"/>
        <a:ext cx="1981915" cy="1444542"/>
      </dsp:txXfrm>
    </dsp:sp>
    <dsp:sp modelId="{DA86DCC6-FC14-4CE6-80C5-9966686982D5}">
      <dsp:nvSpPr>
        <dsp:cNvPr id="0" name=""/>
        <dsp:cNvSpPr/>
      </dsp:nvSpPr>
      <dsp:spPr>
        <a:xfrm>
          <a:off x="5186429" y="1608409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186429" y="1711170"/>
        <a:ext cx="307455" cy="308284"/>
      </dsp:txXfrm>
    </dsp:sp>
    <dsp:sp modelId="{F0D33BF8-A7BB-44A1-97CC-77A6C983B18B}">
      <dsp:nvSpPr>
        <dsp:cNvPr id="0" name=""/>
        <dsp:cNvSpPr/>
      </dsp:nvSpPr>
      <dsp:spPr>
        <a:xfrm>
          <a:off x="5807969" y="1098099"/>
          <a:ext cx="2071799" cy="15344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Structure </a:t>
          </a:r>
          <a:r>
            <a:rPr lang="en-US" sz="1800" b="1" kern="1200"/>
            <a:t>financing &amp; implementation </a:t>
          </a:r>
          <a:r>
            <a:rPr lang="en-US" sz="1800" kern="1200"/>
            <a:t>strategy</a:t>
          </a:r>
        </a:p>
      </dsp:txBody>
      <dsp:txXfrm>
        <a:off x="5852911" y="1143041"/>
        <a:ext cx="1981915" cy="14445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60A2F-861D-42A3-9345-E182420A2EE4}">
      <dsp:nvSpPr>
        <dsp:cNvPr id="0" name=""/>
        <dsp:cNvSpPr/>
      </dsp:nvSpPr>
      <dsp:spPr>
        <a:xfrm>
          <a:off x="3183" y="1834076"/>
          <a:ext cx="671154" cy="671154"/>
        </a:xfrm>
        <a:prstGeom prst="donut">
          <a:avLst>
            <a:gd name="adj" fmla="val 2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C85B3-468C-4979-BD3A-B377D904DC09}">
      <dsp:nvSpPr>
        <dsp:cNvPr id="0" name=""/>
        <dsp:cNvSpPr/>
      </dsp:nvSpPr>
      <dsp:spPr>
        <a:xfrm rot="18840000">
          <a:off x="239667" y="1286948"/>
          <a:ext cx="834319" cy="402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0" rIns="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>
              <a:latin typeface="Noto Sans Med" panose="020B0502040504020204"/>
            </a:rPr>
            <a:t>North Neighborhood</a:t>
          </a:r>
        </a:p>
      </dsp:txBody>
      <dsp:txXfrm>
        <a:off x="239667" y="1286948"/>
        <a:ext cx="834319" cy="402077"/>
      </dsp:txXfrm>
    </dsp:sp>
    <dsp:sp modelId="{57F65B7F-8169-4C7E-A053-0FBC056A11FE}">
      <dsp:nvSpPr>
        <dsp:cNvPr id="0" name=""/>
        <dsp:cNvSpPr/>
      </dsp:nvSpPr>
      <dsp:spPr>
        <a:xfrm>
          <a:off x="724891" y="1995467"/>
          <a:ext cx="348371" cy="348371"/>
        </a:xfrm>
        <a:prstGeom prst="ellipse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836FEC-36B5-4809-ADB0-19C9D2A1CADB}">
      <dsp:nvSpPr>
        <dsp:cNvPr id="0" name=""/>
        <dsp:cNvSpPr/>
      </dsp:nvSpPr>
      <dsp:spPr>
        <a:xfrm rot="18840000">
          <a:off x="312292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Public Infrastructure</a:t>
          </a:r>
        </a:p>
      </dsp:txBody>
      <dsp:txXfrm>
        <a:off x="312292" y="2480346"/>
        <a:ext cx="721725" cy="347989"/>
      </dsp:txXfrm>
    </dsp:sp>
    <dsp:sp modelId="{FB56973E-C3D3-4DF9-BF6A-71FB45737B98}">
      <dsp:nvSpPr>
        <dsp:cNvPr id="0" name=""/>
        <dsp:cNvSpPr/>
      </dsp:nvSpPr>
      <dsp:spPr>
        <a:xfrm rot="17700000">
          <a:off x="764135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A95490-BE7D-4F50-8681-3269E8E1BCF6}">
      <dsp:nvSpPr>
        <dsp:cNvPr id="0" name=""/>
        <dsp:cNvSpPr/>
      </dsp:nvSpPr>
      <dsp:spPr>
        <a:xfrm>
          <a:off x="1123763" y="1995467"/>
          <a:ext cx="348371" cy="348371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E652C7-5F31-447D-94EE-911EEBE5D916}">
      <dsp:nvSpPr>
        <dsp:cNvPr id="0" name=""/>
        <dsp:cNvSpPr/>
      </dsp:nvSpPr>
      <dsp:spPr>
        <a:xfrm rot="18840000">
          <a:off x="711164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Private Development</a:t>
          </a:r>
        </a:p>
      </dsp:txBody>
      <dsp:txXfrm>
        <a:off x="711164" y="2480346"/>
        <a:ext cx="721725" cy="347989"/>
      </dsp:txXfrm>
    </dsp:sp>
    <dsp:sp modelId="{752B5ABB-6FCA-4194-A6B0-E6DB4BAD0124}">
      <dsp:nvSpPr>
        <dsp:cNvPr id="0" name=""/>
        <dsp:cNvSpPr/>
      </dsp:nvSpPr>
      <dsp:spPr>
        <a:xfrm rot="17700000">
          <a:off x="1163007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3E45D-4185-47C4-8D8E-0FE75E3EA57B}">
      <dsp:nvSpPr>
        <dsp:cNvPr id="0" name=""/>
        <dsp:cNvSpPr/>
      </dsp:nvSpPr>
      <dsp:spPr>
        <a:xfrm>
          <a:off x="1522688" y="1834076"/>
          <a:ext cx="671154" cy="671154"/>
        </a:xfrm>
        <a:prstGeom prst="donut">
          <a:avLst>
            <a:gd name="adj" fmla="val 2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A318A5-DC4C-4D10-A63D-5D97D1A44E92}">
      <dsp:nvSpPr>
        <dsp:cNvPr id="0" name=""/>
        <dsp:cNvSpPr/>
      </dsp:nvSpPr>
      <dsp:spPr>
        <a:xfrm rot="18840000">
          <a:off x="1821516" y="1343216"/>
          <a:ext cx="834319" cy="402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highlight>
                <a:srgbClr val="00FFFF"/>
              </a:highlight>
              <a:latin typeface="Noto Sans Med" panose="020B0502040504020204"/>
            </a:rPr>
            <a:t>Town Center</a:t>
          </a:r>
        </a:p>
      </dsp:txBody>
      <dsp:txXfrm>
        <a:off x="1821516" y="1343216"/>
        <a:ext cx="834319" cy="402077"/>
      </dsp:txXfrm>
    </dsp:sp>
    <dsp:sp modelId="{CF28B008-1C18-40E6-81F3-E41169E217AA}">
      <dsp:nvSpPr>
        <dsp:cNvPr id="0" name=""/>
        <dsp:cNvSpPr/>
      </dsp:nvSpPr>
      <dsp:spPr>
        <a:xfrm>
          <a:off x="2244396" y="1995467"/>
          <a:ext cx="348371" cy="348371"/>
        </a:xfrm>
        <a:prstGeom prst="ellipse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DD5A4-471A-4668-9CC6-CF0F33455CBE}">
      <dsp:nvSpPr>
        <dsp:cNvPr id="0" name=""/>
        <dsp:cNvSpPr/>
      </dsp:nvSpPr>
      <dsp:spPr>
        <a:xfrm rot="18840000">
          <a:off x="1831798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Public Infrastructure</a:t>
          </a:r>
        </a:p>
      </dsp:txBody>
      <dsp:txXfrm>
        <a:off x="1831798" y="2480346"/>
        <a:ext cx="721725" cy="347989"/>
      </dsp:txXfrm>
    </dsp:sp>
    <dsp:sp modelId="{572D37E3-1182-46DD-8877-1E7127DF7D03}">
      <dsp:nvSpPr>
        <dsp:cNvPr id="0" name=""/>
        <dsp:cNvSpPr/>
      </dsp:nvSpPr>
      <dsp:spPr>
        <a:xfrm rot="17700000">
          <a:off x="2283641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C85305-39E9-4B19-BC7E-A94C6D18646B}">
      <dsp:nvSpPr>
        <dsp:cNvPr id="0" name=""/>
        <dsp:cNvSpPr/>
      </dsp:nvSpPr>
      <dsp:spPr>
        <a:xfrm>
          <a:off x="2643268" y="1995467"/>
          <a:ext cx="348371" cy="348371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F2F76-81CE-4E96-BAF1-66ABAE0152C3}">
      <dsp:nvSpPr>
        <dsp:cNvPr id="0" name=""/>
        <dsp:cNvSpPr/>
      </dsp:nvSpPr>
      <dsp:spPr>
        <a:xfrm rot="18840000">
          <a:off x="2230669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Private Development</a:t>
          </a:r>
        </a:p>
      </dsp:txBody>
      <dsp:txXfrm>
        <a:off x="2230669" y="2480346"/>
        <a:ext cx="721725" cy="347989"/>
      </dsp:txXfrm>
    </dsp:sp>
    <dsp:sp modelId="{F8C26EED-330B-4B21-9993-BC7CA035AC13}">
      <dsp:nvSpPr>
        <dsp:cNvPr id="0" name=""/>
        <dsp:cNvSpPr/>
      </dsp:nvSpPr>
      <dsp:spPr>
        <a:xfrm rot="17700000">
          <a:off x="2682513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5DA8B-EB4F-43D3-A466-57822154FD65}">
      <dsp:nvSpPr>
        <dsp:cNvPr id="0" name=""/>
        <dsp:cNvSpPr/>
      </dsp:nvSpPr>
      <dsp:spPr>
        <a:xfrm>
          <a:off x="3042193" y="1834076"/>
          <a:ext cx="671154" cy="671154"/>
        </a:xfrm>
        <a:prstGeom prst="donut">
          <a:avLst>
            <a:gd name="adj" fmla="val 2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AB66D-3A6E-48BF-A1A4-C207C8A6353C}">
      <dsp:nvSpPr>
        <dsp:cNvPr id="0" name=""/>
        <dsp:cNvSpPr/>
      </dsp:nvSpPr>
      <dsp:spPr>
        <a:xfrm rot="18840000">
          <a:off x="3278678" y="1286948"/>
          <a:ext cx="834319" cy="402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0" rIns="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>
              <a:latin typeface="Noto Sans Med" panose="020B0502040504020204"/>
            </a:rPr>
            <a:t>Central Neighborhood</a:t>
          </a:r>
        </a:p>
      </dsp:txBody>
      <dsp:txXfrm>
        <a:off x="3278678" y="1286948"/>
        <a:ext cx="834319" cy="402077"/>
      </dsp:txXfrm>
    </dsp:sp>
    <dsp:sp modelId="{76FDDA21-B0EF-4EEE-8472-6C9515EB3C92}">
      <dsp:nvSpPr>
        <dsp:cNvPr id="0" name=""/>
        <dsp:cNvSpPr/>
      </dsp:nvSpPr>
      <dsp:spPr>
        <a:xfrm>
          <a:off x="3763902" y="1995467"/>
          <a:ext cx="348371" cy="348371"/>
        </a:xfrm>
        <a:prstGeom prst="ellipse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683852-9761-4D0A-97AF-B8CD3C0C911D}">
      <dsp:nvSpPr>
        <dsp:cNvPr id="0" name=""/>
        <dsp:cNvSpPr/>
      </dsp:nvSpPr>
      <dsp:spPr>
        <a:xfrm rot="18840000">
          <a:off x="3351303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Public Infrastructure</a:t>
          </a:r>
        </a:p>
      </dsp:txBody>
      <dsp:txXfrm>
        <a:off x="3351303" y="2480346"/>
        <a:ext cx="721725" cy="347989"/>
      </dsp:txXfrm>
    </dsp:sp>
    <dsp:sp modelId="{58181AD5-6A8D-4DD2-B1F3-31463C5EA6F6}">
      <dsp:nvSpPr>
        <dsp:cNvPr id="0" name=""/>
        <dsp:cNvSpPr/>
      </dsp:nvSpPr>
      <dsp:spPr>
        <a:xfrm rot="17700000">
          <a:off x="3803146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AB8F47-2155-4718-B36F-F987D9DFB49B}">
      <dsp:nvSpPr>
        <dsp:cNvPr id="0" name=""/>
        <dsp:cNvSpPr/>
      </dsp:nvSpPr>
      <dsp:spPr>
        <a:xfrm>
          <a:off x="4162773" y="1995467"/>
          <a:ext cx="348371" cy="348371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EA6343-C200-4809-8B67-AB962335ADE3}">
      <dsp:nvSpPr>
        <dsp:cNvPr id="0" name=""/>
        <dsp:cNvSpPr/>
      </dsp:nvSpPr>
      <dsp:spPr>
        <a:xfrm rot="18840000">
          <a:off x="3750175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Private Development</a:t>
          </a:r>
        </a:p>
      </dsp:txBody>
      <dsp:txXfrm>
        <a:off x="3750175" y="2480346"/>
        <a:ext cx="721725" cy="347989"/>
      </dsp:txXfrm>
    </dsp:sp>
    <dsp:sp modelId="{152E9321-28D1-44D8-A320-84234F89B16A}">
      <dsp:nvSpPr>
        <dsp:cNvPr id="0" name=""/>
        <dsp:cNvSpPr/>
      </dsp:nvSpPr>
      <dsp:spPr>
        <a:xfrm rot="17700000">
          <a:off x="4202018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10733C-91B5-4037-9EEC-209E14D6D5C5}">
      <dsp:nvSpPr>
        <dsp:cNvPr id="0" name=""/>
        <dsp:cNvSpPr/>
      </dsp:nvSpPr>
      <dsp:spPr>
        <a:xfrm>
          <a:off x="4561699" y="1834076"/>
          <a:ext cx="671154" cy="671154"/>
        </a:xfrm>
        <a:prstGeom prst="donut">
          <a:avLst>
            <a:gd name="adj" fmla="val 2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4894BB-97FA-427A-8392-EFB7716695A0}">
      <dsp:nvSpPr>
        <dsp:cNvPr id="0" name=""/>
        <dsp:cNvSpPr/>
      </dsp:nvSpPr>
      <dsp:spPr>
        <a:xfrm rot="18840000">
          <a:off x="4798183" y="1286948"/>
          <a:ext cx="834319" cy="402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0" rIns="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>
              <a:latin typeface="Noto Sans Med" panose="020B0502040504020204"/>
            </a:rPr>
            <a:t>Southeast Neighborhood</a:t>
          </a:r>
        </a:p>
      </dsp:txBody>
      <dsp:txXfrm>
        <a:off x="4798183" y="1286948"/>
        <a:ext cx="834319" cy="402077"/>
      </dsp:txXfrm>
    </dsp:sp>
    <dsp:sp modelId="{5001F1E5-24EA-4023-A4D0-BBD73AFDD81D}">
      <dsp:nvSpPr>
        <dsp:cNvPr id="0" name=""/>
        <dsp:cNvSpPr/>
      </dsp:nvSpPr>
      <dsp:spPr>
        <a:xfrm>
          <a:off x="5283407" y="1995467"/>
          <a:ext cx="348371" cy="348371"/>
        </a:xfrm>
        <a:prstGeom prst="ellipse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62004-6884-4C21-9E9A-88F900F7A713}">
      <dsp:nvSpPr>
        <dsp:cNvPr id="0" name=""/>
        <dsp:cNvSpPr/>
      </dsp:nvSpPr>
      <dsp:spPr>
        <a:xfrm rot="18840000">
          <a:off x="4870808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Public Infrastructure</a:t>
          </a:r>
        </a:p>
      </dsp:txBody>
      <dsp:txXfrm>
        <a:off x="4870808" y="2480346"/>
        <a:ext cx="721725" cy="347989"/>
      </dsp:txXfrm>
    </dsp:sp>
    <dsp:sp modelId="{33661460-BB5C-4A23-A652-7FC54E15CB5C}">
      <dsp:nvSpPr>
        <dsp:cNvPr id="0" name=""/>
        <dsp:cNvSpPr/>
      </dsp:nvSpPr>
      <dsp:spPr>
        <a:xfrm rot="17700000">
          <a:off x="5322652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0F0D0D-E72D-46A5-A899-D1CDAC246372}">
      <dsp:nvSpPr>
        <dsp:cNvPr id="0" name=""/>
        <dsp:cNvSpPr/>
      </dsp:nvSpPr>
      <dsp:spPr>
        <a:xfrm>
          <a:off x="5682279" y="1995467"/>
          <a:ext cx="348371" cy="348371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B616C3-6420-4FDF-8261-587F19A3F68E}">
      <dsp:nvSpPr>
        <dsp:cNvPr id="0" name=""/>
        <dsp:cNvSpPr/>
      </dsp:nvSpPr>
      <dsp:spPr>
        <a:xfrm rot="18840000">
          <a:off x="5269680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Private Development</a:t>
          </a:r>
        </a:p>
      </dsp:txBody>
      <dsp:txXfrm>
        <a:off x="5269680" y="2480346"/>
        <a:ext cx="721725" cy="347989"/>
      </dsp:txXfrm>
    </dsp:sp>
    <dsp:sp modelId="{AC3212E1-C033-425D-88C9-557469BAF59A}">
      <dsp:nvSpPr>
        <dsp:cNvPr id="0" name=""/>
        <dsp:cNvSpPr/>
      </dsp:nvSpPr>
      <dsp:spPr>
        <a:xfrm rot="17700000">
          <a:off x="5721523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7A2C7-1BDE-4A6F-ACD3-80E26E7B249B}">
      <dsp:nvSpPr>
        <dsp:cNvPr id="0" name=""/>
        <dsp:cNvSpPr/>
      </dsp:nvSpPr>
      <dsp:spPr>
        <a:xfrm>
          <a:off x="6081204" y="1834076"/>
          <a:ext cx="671154" cy="671154"/>
        </a:xfrm>
        <a:prstGeom prst="donut">
          <a:avLst>
            <a:gd name="adj" fmla="val 2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C1C62-4BE7-4BC1-87B2-E204168CA6AA}">
      <dsp:nvSpPr>
        <dsp:cNvPr id="0" name=""/>
        <dsp:cNvSpPr/>
      </dsp:nvSpPr>
      <dsp:spPr>
        <a:xfrm rot="18840000">
          <a:off x="6317689" y="1286948"/>
          <a:ext cx="834319" cy="402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0" rIns="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>
              <a:latin typeface="Noto Sans Med" panose="020B0502040504020204"/>
            </a:rPr>
            <a:t>Northwest Neighborhood</a:t>
          </a:r>
        </a:p>
      </dsp:txBody>
      <dsp:txXfrm>
        <a:off x="6317689" y="1286948"/>
        <a:ext cx="834319" cy="402077"/>
      </dsp:txXfrm>
    </dsp:sp>
    <dsp:sp modelId="{E6546AF5-DC44-4568-AEC1-6C4EEAAB9707}">
      <dsp:nvSpPr>
        <dsp:cNvPr id="0" name=""/>
        <dsp:cNvSpPr/>
      </dsp:nvSpPr>
      <dsp:spPr>
        <a:xfrm>
          <a:off x="6802912" y="1995467"/>
          <a:ext cx="348371" cy="348371"/>
        </a:xfrm>
        <a:prstGeom prst="ellipse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8BA027-13F7-4C79-8FFF-39590F8FDFBF}">
      <dsp:nvSpPr>
        <dsp:cNvPr id="0" name=""/>
        <dsp:cNvSpPr/>
      </dsp:nvSpPr>
      <dsp:spPr>
        <a:xfrm rot="18840000">
          <a:off x="6390314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Public Infrastructure</a:t>
          </a:r>
        </a:p>
      </dsp:txBody>
      <dsp:txXfrm>
        <a:off x="6390314" y="2480346"/>
        <a:ext cx="721725" cy="347989"/>
      </dsp:txXfrm>
    </dsp:sp>
    <dsp:sp modelId="{29B3DD48-2C1E-4375-982F-0F4FD59789B3}">
      <dsp:nvSpPr>
        <dsp:cNvPr id="0" name=""/>
        <dsp:cNvSpPr/>
      </dsp:nvSpPr>
      <dsp:spPr>
        <a:xfrm rot="17700000">
          <a:off x="6842157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C9944D-2C9E-4B44-AACD-E712049711D2}">
      <dsp:nvSpPr>
        <dsp:cNvPr id="0" name=""/>
        <dsp:cNvSpPr/>
      </dsp:nvSpPr>
      <dsp:spPr>
        <a:xfrm>
          <a:off x="7201784" y="1995467"/>
          <a:ext cx="348371" cy="348371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8A05D-2E2D-46EC-B7BA-5F6518D27AA5}">
      <dsp:nvSpPr>
        <dsp:cNvPr id="0" name=""/>
        <dsp:cNvSpPr/>
      </dsp:nvSpPr>
      <dsp:spPr>
        <a:xfrm rot="18840000">
          <a:off x="6789186" y="2480346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860" bIns="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Noto Sans Med" panose="020B0502040504020204"/>
            </a:rPr>
            <a:t>Private Development</a:t>
          </a:r>
        </a:p>
      </dsp:txBody>
      <dsp:txXfrm>
        <a:off x="6789186" y="2480346"/>
        <a:ext cx="721725" cy="347989"/>
      </dsp:txXfrm>
    </dsp:sp>
    <dsp:sp modelId="{0300A17C-DEF2-46C9-8DB0-B327BE480842}">
      <dsp:nvSpPr>
        <dsp:cNvPr id="0" name=""/>
        <dsp:cNvSpPr/>
      </dsp:nvSpPr>
      <dsp:spPr>
        <a:xfrm rot="17700000">
          <a:off x="7241029" y="1510971"/>
          <a:ext cx="721725" cy="34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E10D3-DB9C-41C6-980F-1243FE7B878B}">
      <dsp:nvSpPr>
        <dsp:cNvPr id="0" name=""/>
        <dsp:cNvSpPr/>
      </dsp:nvSpPr>
      <dsp:spPr>
        <a:xfrm>
          <a:off x="2318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2027</a:t>
          </a:r>
        </a:p>
      </dsp:txBody>
      <dsp:txXfrm>
        <a:off x="118651" y="439869"/>
        <a:ext cx="348999" cy="232665"/>
      </dsp:txXfrm>
    </dsp:sp>
    <dsp:sp modelId="{92860A25-35D3-4290-BF6A-35B17EC653B3}">
      <dsp:nvSpPr>
        <dsp:cNvPr id="0" name=""/>
        <dsp:cNvSpPr/>
      </dsp:nvSpPr>
      <dsp:spPr>
        <a:xfrm>
          <a:off x="525816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2028</a:t>
          </a:r>
        </a:p>
      </dsp:txBody>
      <dsp:txXfrm>
        <a:off x="642149" y="439869"/>
        <a:ext cx="348999" cy="232665"/>
      </dsp:txXfrm>
    </dsp:sp>
    <dsp:sp modelId="{66723D51-95FF-4809-9FB6-65FE40EE0436}">
      <dsp:nvSpPr>
        <dsp:cNvPr id="0" name=""/>
        <dsp:cNvSpPr/>
      </dsp:nvSpPr>
      <dsp:spPr>
        <a:xfrm>
          <a:off x="1049315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2030</a:t>
          </a:r>
        </a:p>
      </dsp:txBody>
      <dsp:txXfrm>
        <a:off x="1165648" y="439869"/>
        <a:ext cx="348999" cy="232665"/>
      </dsp:txXfrm>
    </dsp:sp>
    <dsp:sp modelId="{846DB0EE-F6C7-46D1-BAFB-E2153C6B80B6}">
      <dsp:nvSpPr>
        <dsp:cNvPr id="0" name=""/>
        <dsp:cNvSpPr/>
      </dsp:nvSpPr>
      <dsp:spPr>
        <a:xfrm>
          <a:off x="1572813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2031</a:t>
          </a:r>
        </a:p>
      </dsp:txBody>
      <dsp:txXfrm>
        <a:off x="1689146" y="439869"/>
        <a:ext cx="348999" cy="232665"/>
      </dsp:txXfrm>
    </dsp:sp>
    <dsp:sp modelId="{16466C3A-83DD-4FD3-8C01-190060331AB8}">
      <dsp:nvSpPr>
        <dsp:cNvPr id="0" name=""/>
        <dsp:cNvSpPr/>
      </dsp:nvSpPr>
      <dsp:spPr>
        <a:xfrm>
          <a:off x="2096311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2032</a:t>
          </a:r>
        </a:p>
      </dsp:txBody>
      <dsp:txXfrm>
        <a:off x="2212644" y="439869"/>
        <a:ext cx="348999" cy="232665"/>
      </dsp:txXfrm>
    </dsp:sp>
    <dsp:sp modelId="{E2A229F7-2086-4678-AC59-915C2C367652}">
      <dsp:nvSpPr>
        <dsp:cNvPr id="0" name=""/>
        <dsp:cNvSpPr/>
      </dsp:nvSpPr>
      <dsp:spPr>
        <a:xfrm>
          <a:off x="2619809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2034</a:t>
          </a:r>
        </a:p>
      </dsp:txBody>
      <dsp:txXfrm>
        <a:off x="2736142" y="439869"/>
        <a:ext cx="348999" cy="232665"/>
      </dsp:txXfrm>
    </dsp:sp>
    <dsp:sp modelId="{5A46140E-6BDC-46D8-B817-553874475C39}">
      <dsp:nvSpPr>
        <dsp:cNvPr id="0" name=""/>
        <dsp:cNvSpPr/>
      </dsp:nvSpPr>
      <dsp:spPr>
        <a:xfrm>
          <a:off x="3143307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2035</a:t>
          </a:r>
        </a:p>
      </dsp:txBody>
      <dsp:txXfrm>
        <a:off x="3259640" y="439869"/>
        <a:ext cx="348999" cy="232665"/>
      </dsp:txXfrm>
    </dsp:sp>
    <dsp:sp modelId="{C609F132-AC50-4760-98E0-D04E29F9E034}">
      <dsp:nvSpPr>
        <dsp:cNvPr id="0" name=""/>
        <dsp:cNvSpPr/>
      </dsp:nvSpPr>
      <dsp:spPr>
        <a:xfrm>
          <a:off x="3666805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2036</a:t>
          </a:r>
        </a:p>
      </dsp:txBody>
      <dsp:txXfrm>
        <a:off x="3783138" y="439869"/>
        <a:ext cx="348999" cy="232665"/>
      </dsp:txXfrm>
    </dsp:sp>
    <dsp:sp modelId="{2293E396-F959-4B5F-BA1B-788053213ACD}">
      <dsp:nvSpPr>
        <dsp:cNvPr id="0" name=""/>
        <dsp:cNvSpPr/>
      </dsp:nvSpPr>
      <dsp:spPr>
        <a:xfrm>
          <a:off x="4190303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2038</a:t>
          </a:r>
        </a:p>
      </dsp:txBody>
      <dsp:txXfrm>
        <a:off x="4306636" y="439869"/>
        <a:ext cx="348999" cy="232665"/>
      </dsp:txXfrm>
    </dsp:sp>
    <dsp:sp modelId="{97EDE2F4-CC76-4A92-976C-6B4667B9B397}">
      <dsp:nvSpPr>
        <dsp:cNvPr id="0" name=""/>
        <dsp:cNvSpPr/>
      </dsp:nvSpPr>
      <dsp:spPr>
        <a:xfrm>
          <a:off x="4713801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2039</a:t>
          </a:r>
        </a:p>
      </dsp:txBody>
      <dsp:txXfrm>
        <a:off x="4830134" y="439869"/>
        <a:ext cx="348999" cy="232665"/>
      </dsp:txXfrm>
    </dsp:sp>
    <dsp:sp modelId="{E705103D-ACAC-45F7-B943-7B1AA477D52D}">
      <dsp:nvSpPr>
        <dsp:cNvPr id="0" name=""/>
        <dsp:cNvSpPr/>
      </dsp:nvSpPr>
      <dsp:spPr>
        <a:xfrm>
          <a:off x="5237299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2040</a:t>
          </a:r>
        </a:p>
      </dsp:txBody>
      <dsp:txXfrm>
        <a:off x="5353632" y="439869"/>
        <a:ext cx="348999" cy="232665"/>
      </dsp:txXfrm>
    </dsp:sp>
    <dsp:sp modelId="{87DABBC9-2EB1-4A92-BBF1-4001592ADE73}">
      <dsp:nvSpPr>
        <dsp:cNvPr id="0" name=""/>
        <dsp:cNvSpPr/>
      </dsp:nvSpPr>
      <dsp:spPr>
        <a:xfrm>
          <a:off x="5760797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2042</a:t>
          </a:r>
        </a:p>
      </dsp:txBody>
      <dsp:txXfrm>
        <a:off x="5877130" y="439869"/>
        <a:ext cx="348999" cy="232665"/>
      </dsp:txXfrm>
    </dsp:sp>
    <dsp:sp modelId="{5EE3E33A-FD79-440B-A416-C2F14E350539}">
      <dsp:nvSpPr>
        <dsp:cNvPr id="0" name=""/>
        <dsp:cNvSpPr/>
      </dsp:nvSpPr>
      <dsp:spPr>
        <a:xfrm>
          <a:off x="6284295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2043</a:t>
          </a:r>
        </a:p>
      </dsp:txBody>
      <dsp:txXfrm>
        <a:off x="6400628" y="439869"/>
        <a:ext cx="348999" cy="232665"/>
      </dsp:txXfrm>
    </dsp:sp>
    <dsp:sp modelId="{BAF3BDFD-ACB8-4B13-B0E0-85AB17492056}">
      <dsp:nvSpPr>
        <dsp:cNvPr id="0" name=""/>
        <dsp:cNvSpPr/>
      </dsp:nvSpPr>
      <dsp:spPr>
        <a:xfrm>
          <a:off x="6807793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2044</a:t>
          </a:r>
        </a:p>
      </dsp:txBody>
      <dsp:txXfrm>
        <a:off x="6924126" y="439869"/>
        <a:ext cx="348999" cy="232665"/>
      </dsp:txXfrm>
    </dsp:sp>
    <dsp:sp modelId="{C9F43FB2-3184-4DEC-8A42-E58ABD8BEBD4}">
      <dsp:nvSpPr>
        <dsp:cNvPr id="0" name=""/>
        <dsp:cNvSpPr/>
      </dsp:nvSpPr>
      <dsp:spPr>
        <a:xfrm>
          <a:off x="7331291" y="439869"/>
          <a:ext cx="581664" cy="23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2046</a:t>
          </a:r>
        </a:p>
      </dsp:txBody>
      <dsp:txXfrm>
        <a:off x="7447624" y="439869"/>
        <a:ext cx="348999" cy="232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  <dgm:cat type="timeline" pri="104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0.68576</cdr:x>
      <cdr:y>0.23539</cdr:y>
    </cdr:from>
    <cdr:to>
      <cdr:x>0.93475</cdr:x>
      <cdr:y>0.39459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2CE7ACC-CDA7-CF24-5E0D-8370BA17BC22}"/>
            </a:ext>
          </a:extLst>
        </cdr:cNvPr>
        <cdr:cNvSpPr txBox="1"/>
      </cdr:nvSpPr>
      <cdr:spPr>
        <a:xfrm xmlns:a="http://schemas.openxmlformats.org/drawingml/2006/main">
          <a:off x="5066463" y="645725"/>
          <a:ext cx="1839553" cy="436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kern="1200"/>
            <a:t>“Somewhat Walkable”</a:t>
          </a:r>
        </a:p>
      </cdr:txBody>
    </cdr:sp>
  </cdr:relSizeAnchor>
  <cdr:relSizeAnchor xmlns:cdr="http://schemas.openxmlformats.org/drawingml/2006/chartDrawing">
    <cdr:from>
      <cdr:x>0.04223</cdr:x>
      <cdr:y>0.36927</cdr:y>
    </cdr:from>
    <cdr:to>
      <cdr:x>0.97558</cdr:x>
      <cdr:y>0.36927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FDEE63F5-506F-BBBE-8BFD-949CE1C77947}"/>
            </a:ext>
          </a:extLst>
        </cdr:cNvPr>
        <cdr:cNvCxnSpPr/>
      </cdr:nvCxnSpPr>
      <cdr:spPr>
        <a:xfrm xmlns:a="http://schemas.openxmlformats.org/drawingml/2006/main">
          <a:off x="311972" y="1012979"/>
          <a:ext cx="689565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8427365" cy="1527058"/>
          </a:xfrm>
          <a:prstGeom prst="rect">
            <a:avLst/>
          </a:prstGeom>
        </p:spPr>
        <p:txBody>
          <a:bodyPr vert="horz" lIns="279587" tIns="139793" rIns="279587" bIns="139793" rtlCol="0"/>
          <a:lstStyle>
            <a:lvl1pPr algn="l">
              <a:defRPr sz="3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011935" y="2"/>
            <a:ext cx="8427365" cy="1527058"/>
          </a:xfrm>
          <a:prstGeom prst="rect">
            <a:avLst/>
          </a:prstGeom>
        </p:spPr>
        <p:txBody>
          <a:bodyPr vert="horz" lIns="279587" tIns="139793" rIns="279587" bIns="139793" rtlCol="0"/>
          <a:lstStyle>
            <a:lvl1pPr algn="r">
              <a:defRPr sz="3700"/>
            </a:lvl1pPr>
          </a:lstStyle>
          <a:p>
            <a:fld id="{3F53F22F-E45C-4DB8-B20F-5465C1ED296C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79725" y="3802063"/>
            <a:ext cx="13684250" cy="102631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79587" tIns="139793" rIns="279587" bIns="13979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946131" y="14636903"/>
            <a:ext cx="15551438" cy="11977536"/>
          </a:xfrm>
          <a:prstGeom prst="rect">
            <a:avLst/>
          </a:prstGeom>
        </p:spPr>
        <p:txBody>
          <a:bodyPr vert="horz" lIns="279587" tIns="139793" rIns="279587" bIns="13979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28889444"/>
            <a:ext cx="8427365" cy="1527058"/>
          </a:xfrm>
          <a:prstGeom prst="rect">
            <a:avLst/>
          </a:prstGeom>
        </p:spPr>
        <p:txBody>
          <a:bodyPr vert="horz" lIns="279587" tIns="139793" rIns="279587" bIns="139793" rtlCol="0" anchor="b"/>
          <a:lstStyle>
            <a:lvl1pPr algn="l">
              <a:defRPr sz="3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011935" y="28889444"/>
            <a:ext cx="8427365" cy="1527058"/>
          </a:xfrm>
          <a:prstGeom prst="rect">
            <a:avLst/>
          </a:prstGeom>
        </p:spPr>
        <p:txBody>
          <a:bodyPr vert="horz" lIns="279587" tIns="139793" rIns="279587" bIns="139793" rtlCol="0" anchor="b"/>
          <a:lstStyle>
            <a:lvl1pPr algn="r">
              <a:defRPr sz="3700"/>
            </a:lvl1pPr>
          </a:lstStyle>
          <a:p>
            <a:fld id="{2E92E9F3-BE1D-44A0-B31B-F6C23ACFE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4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2E9F3-BE1D-44A0-B31B-F6C23ACFE1A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7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2E9F3-BE1D-44A0-B31B-F6C23ACFE1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71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70CE8-05DB-2E36-FFCA-9D6B7C836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B8DED-32BB-81CB-E44C-C15F0FAD8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A4EE21-ACE3-A85A-F8D8-F3D78E797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5C480-467E-1906-1E36-6D638D418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85724"/>
            <a:fld id="{88035E09-AE75-0A4D-81CE-A4161FD90B60}" type="slidenum">
              <a:rPr lang="en-US">
                <a:solidFill>
                  <a:prstClr val="black"/>
                </a:solidFill>
              </a:rPr>
              <a:pPr defTabSz="685724"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494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14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86DDE-3058-A201-0656-AB8485C35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8D6A5991-9008-1151-FC2F-FF56CD1186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9682" indent="-28834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3357" indent="-23067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4699" indent="-23067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6044" indent="-23067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7387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8730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0073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1415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3E33EE-4A55-40D9-AC6C-08ABC816826F}" type="slidenum">
              <a:rPr lang="en-US" altLang="en-US" sz="1300">
                <a:solidFill>
                  <a:srgbClr val="000000"/>
                </a:solidFill>
              </a:rPr>
              <a:pPr/>
              <a:t>26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FD3F682-EAC8-F8C0-0937-9D08E3C521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5888" y="1135063"/>
            <a:ext cx="4086225" cy="3065462"/>
          </a:xfrm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788F1B53-4DC4-CA3D-931E-755D30BEA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895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39B60EE6-2CBB-45A5-92E7-C595872D6C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9682" indent="-28834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3357" indent="-23067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4699" indent="-23067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6044" indent="-23067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37387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8730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0073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1415" indent="-230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3E33EE-4A55-40D9-AC6C-08ABC816826F}" type="slidenum">
              <a:rPr lang="en-US" altLang="en-US" sz="1300">
                <a:solidFill>
                  <a:srgbClr val="000000"/>
                </a:solidFill>
              </a:rPr>
              <a:pPr/>
              <a:t>27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EE373B75-0EDD-4D3A-B981-00B4981E54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5888" y="1135063"/>
            <a:ext cx="4086225" cy="3065462"/>
          </a:xfrm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04029C6-67C2-4184-93F4-74CB4F5A0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516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9C37E-1F9F-E9F9-9049-8F847E0C0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3DDFC-EE4F-3B07-81E6-E8004573A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251691-4B2F-0753-863D-CB11712BC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A3EE9-F11A-36C7-BBF1-AD02D793B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25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B432D-64F7-5EAA-EFB4-8968C8501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B51342-B9FB-6AE2-286B-6B123A744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25D99-1F93-39D2-D511-C14D51B2D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2E1CE-C288-72F8-D914-88695E46B5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52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C8D70-BFF7-D932-CF46-A998CB1F2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7A64C5-C748-0208-4E13-9F71DBAC5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53B84F-AD0D-34A7-7C35-7BAE89E76C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CE85C-C5C2-8845-0106-0AA512F10B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43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02525-AACF-95A8-6E66-1BBE4C9D4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45B7F-1114-AFC5-B984-18092FDC88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588B5-242A-4389-1C7D-3E989C6E7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16A60-6631-77B3-42B2-4373638AF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80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F3B06-D2B5-896D-9080-CB545D8A0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636C6D-35F8-5E19-4AC8-DE0ECC47B6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8B6D9-E295-D9BD-7153-BFE7455731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1A25B-AD5A-FF8C-B965-349EAC38D7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02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B562D-7638-43ED-D1E6-E0F9449EC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D33D2-94EE-8DA8-6622-79877C660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606E1-74A2-F7AC-F31D-9E06468C1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26801-D675-EFD7-728D-3B6148E57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41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A028-3848-8C33-D57A-D51888E63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D6B6A-838F-C0AB-459D-896DCB203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33D52-9920-9F21-43AD-59C924675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A2F70-4A0F-8596-0508-568096423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8F0B3-A733-D794-3C62-EA27C8ED5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321F66-13D1-2ABE-7533-E0A54AE1E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F9F419-E872-363D-D058-EE08B133A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E87C-D7C9-1A73-711D-1848DD5AD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B9F15-EA95-4BAB-B38E-AA2975F5D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2EF8C-1E32-675F-86CE-B06DE7261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FBCDB9-C6DA-D34E-667A-38499CA4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4B24C-D4DA-66AF-794B-8A8426D33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50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9B74C-93C5-2E58-EA3D-05C2B3195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FC1F66-392E-02E1-AA64-8FA621B121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4FF286-8AD5-E147-CA5F-BE4516AF1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96546-8EA2-5EAB-A834-5E9F95C9B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80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AB3E-A27F-2026-E2BA-F71D93480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2D015-8863-E75C-0532-00A302F9C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04E7A-113E-7855-A6BE-55CF475B3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DD84-261E-C658-FA45-A11E0175C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7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D353A-488C-4CE8-810A-8F4D5F656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965219-4409-8B7C-D269-E6E5A79453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DA7B91-E3E7-6645-F2D0-E8FAD8B6D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B22B6-A27D-528D-7C00-ECB4302C1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26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2112A-CE66-9BF9-E040-8FB732F83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BFEEB-865D-5A76-177F-978198542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1CCB4E-1321-79FC-1D3E-0E7D261CF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A13DC-5F69-6C9A-492D-4FC16E818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15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4DAD5-4C94-8A71-C288-CF9121A69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DDF9B8-6BF8-2C6A-7256-31AEA57A1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10DE8C-E691-726A-C700-2AA8481B8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FBADF-121A-224C-95D0-5DCF8D486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30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A6ED9-E65B-2E47-43B9-6219E575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D4CDAC-4617-4A87-B619-AAA8074F8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B356CC-E44E-62A2-96D9-2752BF77A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EF3E9-7C95-81CD-69E7-C9C7400E5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EF3F6-BB47-BC77-6186-A686AF574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55999-A8D1-2771-7A29-D31FDD85A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68345F-1CFF-0400-B277-9EA29B932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BE567-9B81-463B-866E-FFC42DAC6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55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B5533-DC4E-27E5-22A1-D9BF7A3F3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1F93B-377D-155A-643D-F4F121354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2561E5-AE65-A6D4-7CFD-9818BDA12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3E551-C4ED-87A0-3E48-4D0ACEAC6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405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4AA1C-6937-12FF-0DC9-DF474B44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001C6-A113-0643-5B4B-33C2483FE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81B11-0D60-EE89-CEBB-A80E48156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7E00B-65ED-858C-5788-C49851B2B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984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1D50-5804-4446-F0C5-58650746B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C639E-29A3-992E-0078-B80A62263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F4ACB7-1704-B9E6-D772-27EFA5AE5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8D1F8-F56F-B4A8-7560-00F0F1BC6B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726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011C3-43D1-43F4-A768-EBA84C32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755331-92EA-7CE2-22E8-158540E6D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AF2E39-088B-BF71-4727-FF0312D31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65F3C-7C27-5797-C536-46C0CEB7A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825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C9FB3-07ED-8618-2C97-9D379F61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BD2EF-1850-79F0-AAEC-389A79153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2355B-E325-70BD-FD3C-B81CF3C8F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6043D-A50C-BCBD-812D-3B45EC7AC2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410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5A8D1-BA69-3116-C8D3-CD25618A1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EC190-5096-0188-1CC6-733D4D47E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985CB0-D2EC-F27B-E205-5F4F3F3FF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1EB7F-E006-27CD-2E3A-849F7BA668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600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33CAD-AF83-C32A-1B79-9791C38B3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044394-ECF0-C5C8-6A16-568224EB97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488DB8-BAE5-EEB7-724B-7CC502682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1DAB9-94A1-899A-6E74-62F61845B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9592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DC9C1-4081-67B3-AF56-DBD25B9FF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542D0-018C-6A62-CC63-256EAC56E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8ACE3B-9E2B-06FC-C008-0DB895FE0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5E31E-B1AB-90DC-88DB-C839FCBC5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32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85F34-FFD6-E5B4-2E20-757EA9048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CF925D-CEA8-05D2-E8CD-66287CBE1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18DA3A-1F0F-3A43-1371-2E3177BA1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2E83D-8A99-F1B8-85DC-A883EDE87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885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108A3-BC6C-8A7E-BDFA-5E17813ED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0546A8-9794-F904-28FF-9A341A682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7E575-90D6-860D-6066-74FA0BC28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0EEB6-A862-EFC1-4925-A4DAE13A6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35E09-AE75-0A4D-81CE-A4161FD90B6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223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E946F-0676-15BA-54C4-024CA6F47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BA8799-E1A7-59A3-58FA-0521DB5B8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329FF9-4B2A-B7D7-81DD-709D4F08D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8AA1F-4E01-BFB8-A452-5EADB14FB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35E09-AE75-0A4D-81CE-A4161FD90B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9505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2C750-D0F1-5A14-3A14-B9EEE112E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9C79C1-2B7F-2906-F6B8-F44AB3DBA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0BA6B3-24C3-2D2F-C4D8-8E31063A6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9334-5B6E-A9D4-4392-B6F0383E4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35E09-AE75-0A4D-81CE-A4161FD90B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3054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A028-3848-8C33-D57A-D51888E63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D6B6A-838F-C0AB-459D-896DCB203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33D52-9920-9F21-43AD-59C924675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A2F70-4A0F-8596-0508-568096423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35E09-AE75-0A4D-81CE-A4161FD90B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mailto:rlauterberg@valocalfinance.org" TargetMode="External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4" Type="http://schemas.openxmlformats.org/officeDocument/2006/relationships/hyperlink" Target="mailto:smulroy@valocalfinance.org" TargetMode="Externa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51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070"/>
            </a:lvl1pPr>
            <a:lvl2pPr marL="394432" indent="0" algn="ctr">
              <a:buNone/>
              <a:defRPr sz="1725"/>
            </a:lvl2pPr>
            <a:lvl3pPr marL="788864" indent="0" algn="ctr">
              <a:buNone/>
              <a:defRPr sz="1553"/>
            </a:lvl3pPr>
            <a:lvl4pPr marL="1183297" indent="0" algn="ctr">
              <a:buNone/>
              <a:defRPr sz="1381"/>
            </a:lvl4pPr>
            <a:lvl5pPr marL="1577729" indent="0" algn="ctr">
              <a:buNone/>
              <a:defRPr sz="1381"/>
            </a:lvl5pPr>
            <a:lvl6pPr marL="1972162" indent="0" algn="ctr">
              <a:buNone/>
              <a:defRPr sz="1381"/>
            </a:lvl6pPr>
            <a:lvl7pPr marL="2366594" indent="0" algn="ctr">
              <a:buNone/>
              <a:defRPr sz="1381"/>
            </a:lvl7pPr>
            <a:lvl8pPr marL="2761027" indent="0" algn="ctr">
              <a:buNone/>
              <a:defRPr sz="1381"/>
            </a:lvl8pPr>
            <a:lvl9pPr marL="3155459" indent="0" algn="ctr">
              <a:buNone/>
              <a:defRPr sz="138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4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7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1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070">
                <a:solidFill>
                  <a:schemeClr val="tx1">
                    <a:tint val="82000"/>
                  </a:schemeClr>
                </a:solidFill>
              </a:defRPr>
            </a:lvl1pPr>
            <a:lvl2pPr marL="394432" indent="0">
              <a:buNone/>
              <a:defRPr sz="1725">
                <a:solidFill>
                  <a:schemeClr val="tx1">
                    <a:tint val="82000"/>
                  </a:schemeClr>
                </a:solidFill>
              </a:defRPr>
            </a:lvl2pPr>
            <a:lvl3pPr marL="788864" indent="0">
              <a:buNone/>
              <a:defRPr sz="1553">
                <a:solidFill>
                  <a:schemeClr val="tx1">
                    <a:tint val="82000"/>
                  </a:schemeClr>
                </a:solidFill>
              </a:defRPr>
            </a:lvl3pPr>
            <a:lvl4pPr marL="1183297" indent="0">
              <a:buNone/>
              <a:defRPr sz="1381">
                <a:solidFill>
                  <a:schemeClr val="tx1">
                    <a:tint val="82000"/>
                  </a:schemeClr>
                </a:solidFill>
              </a:defRPr>
            </a:lvl4pPr>
            <a:lvl5pPr marL="1577729" indent="0">
              <a:buNone/>
              <a:defRPr sz="1381">
                <a:solidFill>
                  <a:schemeClr val="tx1">
                    <a:tint val="82000"/>
                  </a:schemeClr>
                </a:solidFill>
              </a:defRPr>
            </a:lvl5pPr>
            <a:lvl6pPr marL="1972162" indent="0">
              <a:buNone/>
              <a:defRPr sz="1381">
                <a:solidFill>
                  <a:schemeClr val="tx1">
                    <a:tint val="82000"/>
                  </a:schemeClr>
                </a:solidFill>
              </a:defRPr>
            </a:lvl6pPr>
            <a:lvl7pPr marL="2366594" indent="0">
              <a:buNone/>
              <a:defRPr sz="1381">
                <a:solidFill>
                  <a:schemeClr val="tx1">
                    <a:tint val="82000"/>
                  </a:schemeClr>
                </a:solidFill>
              </a:defRPr>
            </a:lvl7pPr>
            <a:lvl8pPr marL="2761027" indent="0">
              <a:buNone/>
              <a:defRPr sz="1381">
                <a:solidFill>
                  <a:schemeClr val="tx1">
                    <a:tint val="82000"/>
                  </a:schemeClr>
                </a:solidFill>
              </a:defRPr>
            </a:lvl8pPr>
            <a:lvl9pPr marL="3155459" indent="0">
              <a:buNone/>
              <a:defRPr sz="138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3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3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070" b="1"/>
            </a:lvl1pPr>
            <a:lvl2pPr marL="394432" indent="0">
              <a:buNone/>
              <a:defRPr sz="1725" b="1"/>
            </a:lvl2pPr>
            <a:lvl3pPr marL="788864" indent="0">
              <a:buNone/>
              <a:defRPr sz="1553" b="1"/>
            </a:lvl3pPr>
            <a:lvl4pPr marL="1183297" indent="0">
              <a:buNone/>
              <a:defRPr sz="1381" b="1"/>
            </a:lvl4pPr>
            <a:lvl5pPr marL="1577729" indent="0">
              <a:buNone/>
              <a:defRPr sz="1381" b="1"/>
            </a:lvl5pPr>
            <a:lvl6pPr marL="1972162" indent="0">
              <a:buNone/>
              <a:defRPr sz="1381" b="1"/>
            </a:lvl6pPr>
            <a:lvl7pPr marL="2366594" indent="0">
              <a:buNone/>
              <a:defRPr sz="1381" b="1"/>
            </a:lvl7pPr>
            <a:lvl8pPr marL="2761027" indent="0">
              <a:buNone/>
              <a:defRPr sz="1381" b="1"/>
            </a:lvl8pPr>
            <a:lvl9pPr marL="3155459" indent="0">
              <a:buNone/>
              <a:defRPr sz="13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070" b="1"/>
            </a:lvl1pPr>
            <a:lvl2pPr marL="394432" indent="0">
              <a:buNone/>
              <a:defRPr sz="1725" b="1"/>
            </a:lvl2pPr>
            <a:lvl3pPr marL="788864" indent="0">
              <a:buNone/>
              <a:defRPr sz="1553" b="1"/>
            </a:lvl3pPr>
            <a:lvl4pPr marL="1183297" indent="0">
              <a:buNone/>
              <a:defRPr sz="1381" b="1"/>
            </a:lvl4pPr>
            <a:lvl5pPr marL="1577729" indent="0">
              <a:buNone/>
              <a:defRPr sz="1381" b="1"/>
            </a:lvl5pPr>
            <a:lvl6pPr marL="1972162" indent="0">
              <a:buNone/>
              <a:defRPr sz="1381" b="1"/>
            </a:lvl6pPr>
            <a:lvl7pPr marL="2366594" indent="0">
              <a:buNone/>
              <a:defRPr sz="1381" b="1"/>
            </a:lvl7pPr>
            <a:lvl8pPr marL="2761027" indent="0">
              <a:buNone/>
              <a:defRPr sz="1381" b="1"/>
            </a:lvl8pPr>
            <a:lvl9pPr marL="3155459" indent="0">
              <a:buNone/>
              <a:defRPr sz="13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68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8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91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2760"/>
            </a:lvl1pPr>
            <a:lvl2pPr>
              <a:defRPr sz="2416"/>
            </a:lvl2pPr>
            <a:lvl3pPr>
              <a:defRPr sz="2070"/>
            </a:lvl3pPr>
            <a:lvl4pPr>
              <a:defRPr sz="1725"/>
            </a:lvl4pPr>
            <a:lvl5pPr>
              <a:defRPr sz="1725"/>
            </a:lvl5pPr>
            <a:lvl6pPr>
              <a:defRPr sz="1725"/>
            </a:lvl6pPr>
            <a:lvl7pPr>
              <a:defRPr sz="1725"/>
            </a:lvl7pPr>
            <a:lvl8pPr>
              <a:defRPr sz="1725"/>
            </a:lvl8pPr>
            <a:lvl9pPr>
              <a:defRPr sz="17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381"/>
            </a:lvl1pPr>
            <a:lvl2pPr marL="394432" indent="0">
              <a:buNone/>
              <a:defRPr sz="1208"/>
            </a:lvl2pPr>
            <a:lvl3pPr marL="788864" indent="0">
              <a:buNone/>
              <a:defRPr sz="1035"/>
            </a:lvl3pPr>
            <a:lvl4pPr marL="1183297" indent="0">
              <a:buNone/>
              <a:defRPr sz="863"/>
            </a:lvl4pPr>
            <a:lvl5pPr marL="1577729" indent="0">
              <a:buNone/>
              <a:defRPr sz="863"/>
            </a:lvl5pPr>
            <a:lvl6pPr marL="1972162" indent="0">
              <a:buNone/>
              <a:defRPr sz="863"/>
            </a:lvl6pPr>
            <a:lvl7pPr marL="2366594" indent="0">
              <a:buNone/>
              <a:defRPr sz="863"/>
            </a:lvl7pPr>
            <a:lvl8pPr marL="2761027" indent="0">
              <a:buNone/>
              <a:defRPr sz="863"/>
            </a:lvl8pPr>
            <a:lvl9pPr marL="3155459" indent="0">
              <a:buNone/>
              <a:defRPr sz="8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2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2760"/>
            </a:lvl1pPr>
            <a:lvl2pPr marL="394432" indent="0">
              <a:buNone/>
              <a:defRPr sz="2416"/>
            </a:lvl2pPr>
            <a:lvl3pPr marL="788864" indent="0">
              <a:buNone/>
              <a:defRPr sz="2070"/>
            </a:lvl3pPr>
            <a:lvl4pPr marL="1183297" indent="0">
              <a:buNone/>
              <a:defRPr sz="1725"/>
            </a:lvl4pPr>
            <a:lvl5pPr marL="1577729" indent="0">
              <a:buNone/>
              <a:defRPr sz="1725"/>
            </a:lvl5pPr>
            <a:lvl6pPr marL="1972162" indent="0">
              <a:buNone/>
              <a:defRPr sz="1725"/>
            </a:lvl6pPr>
            <a:lvl7pPr marL="2366594" indent="0">
              <a:buNone/>
              <a:defRPr sz="1725"/>
            </a:lvl7pPr>
            <a:lvl8pPr marL="2761027" indent="0">
              <a:buNone/>
              <a:defRPr sz="1725"/>
            </a:lvl8pPr>
            <a:lvl9pPr marL="3155459" indent="0">
              <a:buNone/>
              <a:defRPr sz="17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381"/>
            </a:lvl1pPr>
            <a:lvl2pPr marL="394432" indent="0">
              <a:buNone/>
              <a:defRPr sz="1208"/>
            </a:lvl2pPr>
            <a:lvl3pPr marL="788864" indent="0">
              <a:buNone/>
              <a:defRPr sz="1035"/>
            </a:lvl3pPr>
            <a:lvl4pPr marL="1183297" indent="0">
              <a:buNone/>
              <a:defRPr sz="863"/>
            </a:lvl4pPr>
            <a:lvl5pPr marL="1577729" indent="0">
              <a:buNone/>
              <a:defRPr sz="863"/>
            </a:lvl5pPr>
            <a:lvl6pPr marL="1972162" indent="0">
              <a:buNone/>
              <a:defRPr sz="863"/>
            </a:lvl6pPr>
            <a:lvl7pPr marL="2366594" indent="0">
              <a:buNone/>
              <a:defRPr sz="863"/>
            </a:lvl7pPr>
            <a:lvl8pPr marL="2761027" indent="0">
              <a:buNone/>
              <a:defRPr sz="863"/>
            </a:lvl8pPr>
            <a:lvl9pPr marL="3155459" indent="0">
              <a:buNone/>
              <a:defRPr sz="8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7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6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21C2-E310-4612-AD45-545F0333AFA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21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werpoint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8670" y="794826"/>
            <a:ext cx="2949178" cy="160020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120"/>
              </a:spcBef>
              <a:defRPr sz="2400" baseline="0">
                <a:latin typeface="Noto Sans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8670" y="2623485"/>
            <a:ext cx="2949178" cy="2349480"/>
          </a:xfrm>
        </p:spPr>
        <p:txBody>
          <a:bodyPr/>
          <a:lstStyle>
            <a:lvl1pPr marL="0" indent="0">
              <a:buNone/>
              <a:defRPr sz="1200"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A85E1E-29B7-5A2E-A216-1E179C291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9300" y="3416300"/>
            <a:ext cx="25400" cy="25400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70A443-4743-A181-AD65-722AEAE2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963167-2BA3-1B5C-34FB-3DAC0C759C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231" t="5038" r="24636" b="3518"/>
          <a:stretch>
            <a:fillRect/>
          </a:stretch>
        </p:blipFill>
        <p:spPr>
          <a:xfrm>
            <a:off x="0" y="794826"/>
            <a:ext cx="5362010" cy="4023360"/>
          </a:xfrm>
          <a:prstGeom prst="rect">
            <a:avLst/>
          </a:prstGeom>
        </p:spPr>
      </p:pic>
      <p:pic>
        <p:nvPicPr>
          <p:cNvPr id="16" name="Picture 15" descr="A blue and black arrow&#10;&#10;Description automatically generated">
            <a:extLst>
              <a:ext uri="{FF2B5EF4-FFF2-40B4-BE49-F238E27FC236}">
                <a16:creationId xmlns:a16="http://schemas.microsoft.com/office/drawing/2014/main" id="{C0E20138-C519-0B72-6D45-8B6B412887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2700"/>
            <a:ext cx="1992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78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arrow pointing right&#10;&#10;Description automatically generated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753687" cy="226106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"/>
              </a:spcBef>
              <a:defRPr sz="1600" b="0" i="0" baseline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 baseline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sz="1600" b="0" i="0" baseline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46602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1FDCA-AFEB-D81B-40F4-9BFBA43E0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97F6A-D410-5908-DD39-44A8CB5A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679BD-61CC-DB30-411F-948E95BBBF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" y="0"/>
            <a:ext cx="249382" cy="685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EAC6ECE-E806-412F-9896-AF489C25D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8000" y="2282400"/>
            <a:ext cx="6247350" cy="33696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63687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, call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1FDCA-AFEB-D81B-40F4-9BFBA43E0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97F6A-D410-5908-DD39-44A8CB5A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679BD-61CC-DB30-411F-948E95BBBF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" y="0"/>
            <a:ext cx="249382" cy="685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EAC6ECE-E806-412F-9896-AF489C25D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00" y="1825625"/>
            <a:ext cx="7132950" cy="382637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D29DC2F-8061-983B-A2A9-A15A2852436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5300" y="6253793"/>
            <a:ext cx="4112770" cy="45904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0" indent="0">
              <a:buNone/>
              <a:defRPr sz="1200" spc="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blue and black square with a letter&#10;&#10;Description automatically generated">
            <a:extLst>
              <a:ext uri="{FF2B5EF4-FFF2-40B4-BE49-F238E27FC236}">
                <a16:creationId xmlns:a16="http://schemas.microsoft.com/office/drawing/2014/main" id="{F73DC194-9191-1BFC-F473-74453A58D1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9979" y="6216346"/>
            <a:ext cx="133672" cy="49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9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werpoint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8670" y="782664"/>
            <a:ext cx="2949178" cy="160020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120"/>
              </a:spcBef>
              <a:defRPr sz="2400" baseline="0">
                <a:latin typeface="Noto Sans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8670" y="2611322"/>
            <a:ext cx="2949178" cy="3583129"/>
          </a:xfrm>
        </p:spPr>
        <p:txBody>
          <a:bodyPr/>
          <a:lstStyle>
            <a:lvl1pPr marL="0" indent="0">
              <a:buNone/>
              <a:defRPr sz="1200"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A85E1E-29B7-5A2E-A216-1E179C291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9300" y="3416300"/>
            <a:ext cx="25400" cy="25400"/>
          </a:xfrm>
          <a:prstGeom prst="rect">
            <a:avLst/>
          </a:prstGeom>
        </p:spPr>
      </p:pic>
      <p:pic>
        <p:nvPicPr>
          <p:cNvPr id="5" name="Picture 4" descr="A person drawing a graph&#10;&#10;AI-generated content may be incorrect.">
            <a:extLst>
              <a:ext uri="{FF2B5EF4-FFF2-40B4-BE49-F238E27FC236}">
                <a16:creationId xmlns:a16="http://schemas.microsoft.com/office/drawing/2014/main" id="{110E01C6-BC10-5E1F-7BA4-9FD66B7BB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807"/>
          <a:stretch/>
        </p:blipFill>
        <p:spPr>
          <a:xfrm>
            <a:off x="0" y="782664"/>
            <a:ext cx="5374916" cy="40488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E20138-C519-0B72-6D45-8B6B412887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0"/>
            <a:ext cx="1992085" cy="6858000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E9201C1-F83F-74E6-CD49-882EF6630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96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werpoint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8670" y="767166"/>
            <a:ext cx="2949178" cy="160020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120"/>
              </a:spcBef>
              <a:defRPr sz="2400" baseline="0">
                <a:latin typeface="Noto Sans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8670" y="2595824"/>
            <a:ext cx="2949178" cy="3583129"/>
          </a:xfrm>
        </p:spPr>
        <p:txBody>
          <a:bodyPr/>
          <a:lstStyle>
            <a:lvl1pPr marL="0" indent="0">
              <a:buNone/>
              <a:defRPr sz="1200"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A85E1E-29B7-5A2E-A216-1E179C291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9300" y="3416300"/>
            <a:ext cx="25400" cy="25400"/>
          </a:xfrm>
          <a:prstGeom prst="rect">
            <a:avLst/>
          </a:prstGeom>
        </p:spPr>
      </p:pic>
      <p:pic>
        <p:nvPicPr>
          <p:cNvPr id="5" name="Picture 4" descr="A stack of coins with a graph&#10;&#10;AI-generated content may be incorrect.">
            <a:extLst>
              <a:ext uri="{FF2B5EF4-FFF2-40B4-BE49-F238E27FC236}">
                <a16:creationId xmlns:a16="http://schemas.microsoft.com/office/drawing/2014/main" id="{3B60BDE3-77B2-6E84-83D1-452AB1C5ED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5161"/>
          <a:stretch/>
        </p:blipFill>
        <p:spPr>
          <a:xfrm>
            <a:off x="0" y="767166"/>
            <a:ext cx="5393412" cy="40608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E20138-C519-0B72-6D45-8B6B412887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saturation sat="333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1"/>
            <a:ext cx="1992085" cy="6857997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FADFDBC-D3D9-092A-E606-09D2E32A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9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werpoint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8670" y="767166"/>
            <a:ext cx="2949178" cy="160020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120"/>
              </a:spcBef>
              <a:defRPr sz="2400" baseline="0">
                <a:latin typeface="Noto Sans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8670" y="2595825"/>
            <a:ext cx="2949178" cy="2650352"/>
          </a:xfrm>
        </p:spPr>
        <p:txBody>
          <a:bodyPr/>
          <a:lstStyle>
            <a:lvl1pPr marL="0" indent="0">
              <a:buNone/>
              <a:defRPr sz="1200"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A85E1E-29B7-5A2E-A216-1E179C291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9300" y="3416300"/>
            <a:ext cx="25400" cy="25400"/>
          </a:xfrm>
          <a:prstGeom prst="rect">
            <a:avLst/>
          </a:prstGeom>
        </p:spPr>
      </p:pic>
      <p:pic>
        <p:nvPicPr>
          <p:cNvPr id="5" name="Picture 4" descr="A fire truck driving down the street&#10;&#10;AI-generated content may be incorrect.">
            <a:extLst>
              <a:ext uri="{FF2B5EF4-FFF2-40B4-BE49-F238E27FC236}">
                <a16:creationId xmlns:a16="http://schemas.microsoft.com/office/drawing/2014/main" id="{E9714B8F-7EDA-5CE2-4614-4007A4BFB5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2202" t="-572" b="572"/>
          <a:stretch/>
        </p:blipFill>
        <p:spPr>
          <a:xfrm>
            <a:off x="-1" y="767166"/>
            <a:ext cx="5352925" cy="40665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E20138-C519-0B72-6D45-8B6B412887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0000"/>
          </a:blip>
          <a:srcRect/>
          <a:stretch/>
        </p:blipFill>
        <p:spPr>
          <a:xfrm>
            <a:off x="0" y="1"/>
            <a:ext cx="1992085" cy="6857997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C42ACE9-B275-8269-EB1B-E307A883B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83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werpoint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8670" y="751667"/>
            <a:ext cx="2949178" cy="160020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120"/>
              </a:spcBef>
              <a:defRPr sz="2400" baseline="0">
                <a:latin typeface="Noto Sans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8670" y="2580325"/>
            <a:ext cx="2949178" cy="3583129"/>
          </a:xfrm>
        </p:spPr>
        <p:txBody>
          <a:bodyPr/>
          <a:lstStyle>
            <a:lvl1pPr marL="0" indent="0">
              <a:buNone/>
              <a:defRPr sz="1200"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A85E1E-29B7-5A2E-A216-1E179C291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9300" y="3416300"/>
            <a:ext cx="25400" cy="25400"/>
          </a:xfrm>
          <a:prstGeom prst="rect">
            <a:avLst/>
          </a:prstGeom>
        </p:spPr>
      </p:pic>
      <p:pic>
        <p:nvPicPr>
          <p:cNvPr id="5" name="Picture 4" descr="A person and person looking at a computer screen&#10;&#10;AI-generated content may be incorrect.">
            <a:extLst>
              <a:ext uri="{FF2B5EF4-FFF2-40B4-BE49-F238E27FC236}">
                <a16:creationId xmlns:a16="http://schemas.microsoft.com/office/drawing/2014/main" id="{F7EC0406-68FB-04C2-E82C-402F9FD45D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153" r="10217"/>
          <a:stretch/>
        </p:blipFill>
        <p:spPr>
          <a:xfrm>
            <a:off x="0" y="751667"/>
            <a:ext cx="5362414" cy="40816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E20138-C519-0B72-6D45-8B6B412887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1"/>
            <a:ext cx="1992085" cy="6857997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B28B12-10AC-EB6B-CAA0-DB545253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26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59550"/>
            <a:ext cx="2949178" cy="360944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38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arrow pointing right&#10;&#10;Description automatically generated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753687" cy="226106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"/>
              </a:spcBef>
              <a:defRPr sz="1600" b="0" i="0" baseline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 baseline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sz="1600" b="0" i="0" baseline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7674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53687" cy="22610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4668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53687" cy="22610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81224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53687" cy="22610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solidFill>
                  <a:schemeClr val="accent2"/>
                </a:solidFill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"/>
              </a:spcBef>
              <a:defRPr b="0" i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b="0" i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solidFill>
                  <a:schemeClr val="accent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02004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53687" cy="22610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6892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53687" cy="22610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31033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8CD04-49DF-C125-5662-217E35726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53687" cy="22610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886700" cy="373076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51106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 pag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2CCD7-2758-BC96-0F0A-CFE0116C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42798"/>
            <a:ext cx="7886700" cy="373076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lnSpc>
                <a:spcPct val="100000"/>
              </a:lnSpc>
              <a:spcBef>
                <a:spcPts val="120"/>
              </a:spcBef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582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12A2B-1C2F-959E-18EF-7F562A0C473C}"/>
              </a:ext>
            </a:extLst>
          </p:cNvPr>
          <p:cNvSpPr/>
          <p:nvPr userDrawn="1"/>
        </p:nvSpPr>
        <p:spPr>
          <a:xfrm>
            <a:off x="2176421" y="5168"/>
            <a:ext cx="6967579" cy="1694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38A31A7-8FF1-45CD-A0F0-7621EAC8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420" y="359466"/>
            <a:ext cx="6967579" cy="997528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person in a suit and tie holding a digital screen&#10;&#10;AI-generated content may be incorrect.">
            <a:extLst>
              <a:ext uri="{FF2B5EF4-FFF2-40B4-BE49-F238E27FC236}">
                <a16:creationId xmlns:a16="http://schemas.microsoft.com/office/drawing/2014/main" id="{05BE82CB-B91D-7FF9-1E34-B573CA4048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303" r="34843"/>
          <a:stretch/>
        </p:blipFill>
        <p:spPr>
          <a:xfrm>
            <a:off x="1" y="5169"/>
            <a:ext cx="2176418" cy="169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5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age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25" y="689956"/>
            <a:ext cx="7298576" cy="997528"/>
          </a:xfrm>
        </p:spPr>
        <p:txBody>
          <a:bodyPr/>
          <a:lstStyle>
            <a:lvl1pPr>
              <a:defRPr b="0" i="0"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DISCUSSION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49" y="6356352"/>
            <a:ext cx="2557358" cy="365125"/>
          </a:xfrm>
        </p:spPr>
        <p:txBody>
          <a:bodyPr/>
          <a:lstStyle/>
          <a:p>
            <a:fld id="{3105C441-26C2-AD46-BB32-97907CE8E5BB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A blue and black square with a letter&#10;&#10;Description automatically generated">
            <a:extLst>
              <a:ext uri="{FF2B5EF4-FFF2-40B4-BE49-F238E27FC236}">
                <a16:creationId xmlns:a16="http://schemas.microsoft.com/office/drawing/2014/main" id="{7840D8C2-E991-E9D0-038D-3706D29023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0070" y="689956"/>
            <a:ext cx="248423" cy="92271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54B4B2-825E-C5DD-61A8-5ECD29AD61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1025" y="2005013"/>
            <a:ext cx="7886700" cy="3730769"/>
          </a:xfrm>
        </p:spPr>
        <p:txBody>
          <a:bodyPr/>
          <a:lstStyle>
            <a:lvl1pPr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b="0" i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the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9681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0AACD-679A-9BBD-5435-E9139BDC66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766218"/>
            <a:ext cx="7886700" cy="1325563"/>
          </a:xfrm>
        </p:spPr>
        <p:txBody>
          <a:bodyPr>
            <a:normAutofit/>
          </a:bodyPr>
          <a:lstStyle>
            <a:lvl1pPr algn="ctr">
              <a:defRPr sz="6600">
                <a:solidFill>
                  <a:schemeClr val="accent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pic>
        <p:nvPicPr>
          <p:cNvPr id="7" name="Picture 6" descr="A blurry image of people shaking hands&#10;&#10;Description automatically generated">
            <a:extLst>
              <a:ext uri="{FF2B5EF4-FFF2-40B4-BE49-F238E27FC236}">
                <a16:creationId xmlns:a16="http://schemas.microsoft.com/office/drawing/2014/main" id="{F5EFDB51-9D49-D97E-51AB-E362A11ED5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144001" cy="22148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94BF11-0474-E1AA-C080-54FE0B95B6C8}"/>
              </a:ext>
            </a:extLst>
          </p:cNvPr>
          <p:cNvSpPr txBox="1"/>
          <p:nvPr userDrawn="1"/>
        </p:nvSpPr>
        <p:spPr>
          <a:xfrm>
            <a:off x="687689" y="4299947"/>
            <a:ext cx="7827661" cy="1066959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0" marR="0">
              <a:spcBef>
                <a:spcPts val="120"/>
              </a:spcBef>
            </a:pPr>
            <a:r>
              <a:rPr lang="en-US" sz="1200" b="0" i="0" kern="100" err="1">
                <a:solidFill>
                  <a:schemeClr val="accent2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rPr>
              <a:t>valocalfinance.org</a:t>
            </a:r>
            <a:endParaRPr lang="en-US" sz="1200" b="0" i="0" kern="100">
              <a:solidFill>
                <a:schemeClr val="accent2"/>
              </a:solidFill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endParaRPr lang="en-US" sz="1200" b="0" i="0" kern="100">
              <a:solidFill>
                <a:schemeClr val="accent2"/>
              </a:solidFill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r>
              <a:rPr lang="en-US" sz="1200" b="0" i="0" kern="100">
                <a:solidFill>
                  <a:schemeClr val="accent2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rPr>
              <a:t>804.648.0635</a:t>
            </a:r>
          </a:p>
          <a:p>
            <a:pPr marL="0" marR="0">
              <a:spcBef>
                <a:spcPts val="120"/>
              </a:spcBef>
            </a:pPr>
            <a:endParaRPr lang="en-US" sz="1200" b="0" i="0" kern="100"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endParaRPr lang="en-US" sz="1200" b="0" i="0" kern="100"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r>
              <a:rPr lang="en-US" sz="1400" b="1" i="0" kern="100">
                <a:solidFill>
                  <a:schemeClr val="accent2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rPr>
              <a:t>Robert </a:t>
            </a:r>
            <a:r>
              <a:rPr lang="en-US" sz="1400" b="1" i="0" kern="100" err="1">
                <a:solidFill>
                  <a:schemeClr val="accent2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rPr>
              <a:t>Lauterberg</a:t>
            </a:r>
            <a:endParaRPr lang="en-US" sz="1400" b="1" i="0" kern="100">
              <a:solidFill>
                <a:schemeClr val="accent2"/>
              </a:solidFill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r>
              <a:rPr lang="en-US" sz="1050" b="0" i="0" kern="100">
                <a:solidFill>
                  <a:schemeClr val="accent2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rPr>
              <a:t>Managing Director</a:t>
            </a:r>
          </a:p>
          <a:p>
            <a:pPr marL="0" marR="0">
              <a:spcBef>
                <a:spcPts val="120"/>
              </a:spcBef>
            </a:pPr>
            <a:r>
              <a:rPr lang="en-US" sz="1050" b="0" i="0" kern="100"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  <a:hlinkClick r:id="rId3"/>
              </a:rPr>
              <a:t>rlauterberg@valocalfinance.org</a:t>
            </a:r>
            <a:endParaRPr lang="en-US" sz="1050" b="0" i="0" kern="100"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endParaRPr lang="en-US" sz="1200" b="0" i="0" kern="100"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endParaRPr lang="en-US" sz="1200" b="0" i="0" kern="100"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>
              <a:spcBef>
                <a:spcPts val="120"/>
              </a:spcBef>
            </a:pPr>
            <a:r>
              <a:rPr lang="en-US" sz="1400" b="1" i="0" kern="100">
                <a:solidFill>
                  <a:schemeClr val="accent2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rPr>
              <a:t>Steve Mulroy</a:t>
            </a:r>
          </a:p>
          <a:p>
            <a:pPr marL="0" marR="0">
              <a:spcBef>
                <a:spcPts val="120"/>
              </a:spcBef>
            </a:pPr>
            <a:r>
              <a:rPr lang="en-US" sz="1050" b="0" i="0" kern="100">
                <a:solidFill>
                  <a:schemeClr val="accent2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</a:rPr>
              <a:t>Managing Director</a:t>
            </a:r>
          </a:p>
          <a:p>
            <a:pPr marL="0" marR="0">
              <a:spcBef>
                <a:spcPts val="120"/>
              </a:spcBef>
            </a:pPr>
            <a:r>
              <a:rPr lang="en-US" sz="1050" b="0" i="0" u="sng" kern="100">
                <a:solidFill>
                  <a:srgbClr val="467886"/>
                </a:solidFill>
                <a:effectLst/>
                <a:latin typeface="Noto Sans Med" panose="020B0502040504020204" pitchFamily="34" charset="0"/>
                <a:ea typeface="Noto Sans Med" panose="020B0502040504020204" pitchFamily="34" charset="0"/>
                <a:cs typeface="Noto Sans Med" panose="020B0502040504020204" pitchFamily="34" charset="0"/>
                <a:hlinkClick r:id="rId4"/>
              </a:rPr>
              <a:t>smulroy@valocalfinance.org</a:t>
            </a:r>
            <a:endParaRPr lang="en-US" sz="1050" b="0" i="0" kern="100"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  <a:p>
            <a:pPr marL="0" marR="0"/>
            <a:endParaRPr lang="en-US" sz="1200" b="0" i="0" kern="100">
              <a:solidFill>
                <a:schemeClr val="accent2"/>
              </a:solidFill>
              <a:effectLst/>
              <a:latin typeface="Noto Sans Med" panose="020B0502040504020204" pitchFamily="34" charset="0"/>
              <a:ea typeface="Noto Sans Med" panose="020B0502040504020204" pitchFamily="34" charset="0"/>
              <a:cs typeface="Noto Sans Med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827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FBB7D-EC11-FA45-F463-25688E7D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42401"/>
            <a:ext cx="7886700" cy="9659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7C7D7-4A76-6A0A-B63C-9E986D8B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6BB82F-86BC-B0E4-6DA3-3BEA0EC86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839544"/>
            <a:ext cx="7886700" cy="23374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 descr="A white symbol with a black background&#10;&#10;Description automatically generated">
            <a:extLst>
              <a:ext uri="{FF2B5EF4-FFF2-40B4-BE49-F238E27FC236}">
                <a16:creationId xmlns:a16="http://schemas.microsoft.com/office/drawing/2014/main" id="{1E26161F-A827-BE7A-4161-3DD20270DE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-525256" y="-199800"/>
            <a:ext cx="5562000" cy="36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9F8323-B3E3-2E6C-F19B-2ECBE0FBD6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098547" y="7074"/>
            <a:ext cx="4963449" cy="240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136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FBB7D-EC11-FA45-F463-25688E7D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42401"/>
            <a:ext cx="7886700" cy="9659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7C7D7-4A76-6A0A-B63C-9E986D8B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6BB82F-86BC-B0E4-6DA3-3BEA0EC86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839544"/>
            <a:ext cx="7886700" cy="23374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 descr="A white symbol with a black background&#10;&#10;Description automatically generated">
            <a:extLst>
              <a:ext uri="{FF2B5EF4-FFF2-40B4-BE49-F238E27FC236}">
                <a16:creationId xmlns:a16="http://schemas.microsoft.com/office/drawing/2014/main" id="{1E26161F-A827-BE7A-4161-3DD20270DE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-525256" y="-199800"/>
            <a:ext cx="5562000" cy="36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9F8323-B3E3-2E6C-F19B-2ECBE0FBD6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229073" y="-494"/>
            <a:ext cx="4709115" cy="241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463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FBB7D-EC11-FA45-F463-25688E7D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42401"/>
            <a:ext cx="7886700" cy="9659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7C7D7-4A76-6A0A-B63C-9E986D8B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6BB82F-86BC-B0E4-6DA3-3BEA0EC86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839544"/>
            <a:ext cx="7886700" cy="23374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 descr="A white symbol with a black background&#10;&#10;Description automatically generated">
            <a:extLst>
              <a:ext uri="{FF2B5EF4-FFF2-40B4-BE49-F238E27FC236}">
                <a16:creationId xmlns:a16="http://schemas.microsoft.com/office/drawing/2014/main" id="{1E26161F-A827-BE7A-4161-3DD20270DE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-525256" y="-199800"/>
            <a:ext cx="5562000" cy="36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9F8323-B3E3-2E6C-F19B-2ECBE0FBD6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924610" y="0"/>
            <a:ext cx="5850984" cy="24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5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0D3E9-848C-4047-8C0D-92735839976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Welcome - Town of Beech Mountain">
            <a:extLst>
              <a:ext uri="{FF2B5EF4-FFF2-40B4-BE49-F238E27FC236}">
                <a16:creationId xmlns:a16="http://schemas.microsoft.com/office/drawing/2014/main" id="{AD84598C-3399-753C-A835-08AA251C96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9860" y="6468693"/>
            <a:ext cx="464141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453047-F184-73B4-70F8-AD1A0CF5A4A6}"/>
              </a:ext>
            </a:extLst>
          </p:cNvPr>
          <p:cNvSpPr txBox="1"/>
          <p:nvPr userDrawn="1"/>
        </p:nvSpPr>
        <p:spPr>
          <a:xfrm>
            <a:off x="0" y="6598365"/>
            <a:ext cx="2930610" cy="225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888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6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Town of Beech Mountain Commercial District Master Plan</a:t>
            </a:r>
          </a:p>
        </p:txBody>
      </p:sp>
    </p:spTree>
    <p:extLst>
      <p:ext uri="{BB962C8B-B14F-4D97-AF65-F5344CB8AC3E}">
        <p14:creationId xmlns:p14="http://schemas.microsoft.com/office/powerpoint/2010/main" val="143099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26" r:id="rId12"/>
    <p:sldLayoutId id="2147483727" r:id="rId13"/>
  </p:sldLayoutIdLst>
  <p:txStyles>
    <p:titleStyle>
      <a:lvl1pPr algn="l" defTabSz="788864" rtl="0" eaLnBrk="1" latinLnBrk="0" hangingPunct="1">
        <a:lnSpc>
          <a:spcPct val="90000"/>
        </a:lnSpc>
        <a:spcBef>
          <a:spcPct val="0"/>
        </a:spcBef>
        <a:buNone/>
        <a:defRPr sz="37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7216" indent="-197216" algn="l" defTabSz="788864" rtl="0" eaLnBrk="1" latinLnBrk="0" hangingPunct="1">
        <a:lnSpc>
          <a:spcPct val="90000"/>
        </a:lnSpc>
        <a:spcBef>
          <a:spcPts val="863"/>
        </a:spcBef>
        <a:buFont typeface="Arial" panose="020B0604020202020204" pitchFamily="34" charset="0"/>
        <a:buChar char="•"/>
        <a:defRPr sz="2416" kern="1200">
          <a:solidFill>
            <a:schemeClr val="tx1"/>
          </a:solidFill>
          <a:latin typeface="+mn-lt"/>
          <a:ea typeface="+mn-ea"/>
          <a:cs typeface="+mn-cs"/>
        </a:defRPr>
      </a:lvl1pPr>
      <a:lvl2pPr marL="591649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2070" kern="1200">
          <a:solidFill>
            <a:schemeClr val="tx1"/>
          </a:solidFill>
          <a:latin typeface="+mn-lt"/>
          <a:ea typeface="+mn-ea"/>
          <a:cs typeface="+mn-cs"/>
        </a:defRPr>
      </a:lvl2pPr>
      <a:lvl3pPr marL="986081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380513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4pPr>
      <a:lvl5pPr marL="1774946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5pPr>
      <a:lvl6pPr marL="2169378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6pPr>
      <a:lvl7pPr marL="2563810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7pPr>
      <a:lvl8pPr marL="2958242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8pPr>
      <a:lvl9pPr marL="3352675" indent="-197216" algn="l" defTabSz="788864" rtl="0" eaLnBrk="1" latinLnBrk="0" hangingPunct="1">
        <a:lnSpc>
          <a:spcPct val="90000"/>
        </a:lnSpc>
        <a:spcBef>
          <a:spcPts val="431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1pPr>
      <a:lvl2pPr marL="394432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2pPr>
      <a:lvl3pPr marL="788864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3pPr>
      <a:lvl4pPr marL="1183297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4pPr>
      <a:lvl5pPr marL="1577729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5pPr>
      <a:lvl6pPr marL="1972162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6pPr>
      <a:lvl7pPr marL="2366594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7pPr>
      <a:lvl8pPr marL="2761027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8pPr>
      <a:lvl9pPr marL="3155459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DISCUSSION 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49" y="6356352"/>
            <a:ext cx="2557581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5C441-26C2-AD46-BB32-97907CE8E5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1EE6ED8C-54A9-6439-6BCA-7DFEFD1E690B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7662643" y="6000727"/>
            <a:ext cx="972439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4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accent2"/>
          </a:solidFill>
          <a:latin typeface="Noto Sans Med" panose="020B0502040504020204" pitchFamily="34" charset="0"/>
          <a:ea typeface="Noto Sans Med" panose="020B0502040504020204" pitchFamily="34" charset="0"/>
          <a:cs typeface="Noto Sans Med" panose="020B0502040504020204" pitchFamily="34" charset="0"/>
        </a:defRPr>
      </a:lvl1pPr>
    </p:titleStyle>
    <p:bodyStyle>
      <a:lvl1pPr marL="7938" indent="-179388" algn="l" defTabSz="685800" rtl="0" eaLnBrk="1" latinLnBrk="0" hangingPunct="1">
        <a:lnSpc>
          <a:spcPct val="100000"/>
        </a:lnSpc>
        <a:spcBef>
          <a:spcPts val="150"/>
        </a:spcBef>
        <a:buFont typeface="Wingdings" pitchFamily="2" charset="2"/>
        <a:buChar char="§"/>
        <a:tabLst/>
        <a:defRPr sz="1800" b="0" i="0" kern="1200">
          <a:solidFill>
            <a:schemeClr val="accent2"/>
          </a:solidFill>
          <a:latin typeface="Noto Sans Med" panose="020B0502040504020204" pitchFamily="34" charset="0"/>
          <a:ea typeface="Noto Sans Med" panose="020B0502040504020204" pitchFamily="34" charset="0"/>
          <a:cs typeface="Noto Sans Med" panose="020B0502040504020204" pitchFamily="34" charset="0"/>
        </a:defRPr>
      </a:lvl1pPr>
      <a:lvl2pPr marL="457200" indent="-182880" algn="l" defTabSz="685800" rtl="0" eaLnBrk="1" latinLnBrk="0" hangingPunct="1">
        <a:lnSpc>
          <a:spcPct val="100000"/>
        </a:lnSpc>
        <a:spcBef>
          <a:spcPts val="150"/>
        </a:spcBef>
        <a:buFont typeface="Wingdings" pitchFamily="2" charset="2"/>
        <a:buChar char="§"/>
        <a:tabLst/>
        <a:defRPr sz="1600" b="0" i="0" kern="1200">
          <a:solidFill>
            <a:schemeClr val="accent2"/>
          </a:solidFill>
          <a:latin typeface="Noto Sans Med" panose="020B0502040504020204" pitchFamily="34" charset="0"/>
          <a:ea typeface="Noto Sans Med" panose="020B0502040504020204" pitchFamily="34" charset="0"/>
          <a:cs typeface="Noto Sans Med" panose="020B0502040504020204" pitchFamily="34" charset="0"/>
        </a:defRPr>
      </a:lvl2pPr>
      <a:lvl3pPr marL="746125" indent="-169863" algn="l" defTabSz="685800" rtl="0" eaLnBrk="1" latinLnBrk="0" hangingPunct="1">
        <a:lnSpc>
          <a:spcPct val="100000"/>
        </a:lnSpc>
        <a:spcBef>
          <a:spcPts val="150"/>
        </a:spcBef>
        <a:buFont typeface="Wingdings" pitchFamily="2" charset="2"/>
        <a:buChar char="§"/>
        <a:tabLst/>
        <a:defRPr sz="1400" b="0" i="0" kern="1200">
          <a:solidFill>
            <a:schemeClr val="accent2"/>
          </a:solidFill>
          <a:latin typeface="Noto Sans Med" panose="020B0502040504020204" pitchFamily="34" charset="0"/>
          <a:ea typeface="Noto Sans Med" panose="020B0502040504020204" pitchFamily="34" charset="0"/>
          <a:cs typeface="Noto Sans Med" panose="020B0502040504020204" pitchFamily="34" charset="0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150"/>
        </a:spcBef>
        <a:buFont typeface="Arial" panose="020B0604020202020204" pitchFamily="34" charset="0"/>
        <a:buChar char="•"/>
        <a:defRPr sz="1200" b="0" i="0" kern="1200">
          <a:solidFill>
            <a:schemeClr val="accent2"/>
          </a:solidFill>
          <a:latin typeface="Noto Sans Med" panose="020B0502040504020204" pitchFamily="34" charset="0"/>
          <a:ea typeface="Noto Sans Med" panose="020B0502040504020204" pitchFamily="34" charset="0"/>
          <a:cs typeface="Noto Sans Med" panose="020B0502040504020204" pitchFamily="34" charset="0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150"/>
        </a:spcBef>
        <a:buFont typeface="Arial" panose="020B0604020202020204" pitchFamily="34" charset="0"/>
        <a:buChar char="•"/>
        <a:defRPr sz="1050" b="0" i="0" kern="1200">
          <a:solidFill>
            <a:schemeClr val="accent2"/>
          </a:solidFill>
          <a:latin typeface="Noto Sans Med" panose="020B0502040504020204" pitchFamily="34" charset="0"/>
          <a:ea typeface="Noto Sans Med" panose="020B0502040504020204" pitchFamily="34" charset="0"/>
          <a:cs typeface="Noto Sans Med" panose="020B050204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59468-D113-3B27-F557-D6B3AAA26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E139-10AA-A7A0-DA89-95D23941C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022" y="158044"/>
            <a:ext cx="6734175" cy="2059890"/>
          </a:xfrm>
        </p:spPr>
        <p:txBody>
          <a:bodyPr>
            <a:normAutofit/>
          </a:bodyPr>
          <a:lstStyle/>
          <a:p>
            <a:r>
              <a:rPr lang="en-US" sz="3600" dirty="0"/>
              <a:t>Town of Beech Mountain Commercial District Master Planning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BE94E-F9F4-B81F-F7FE-3C16307E7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3647" y="2922708"/>
            <a:ext cx="5916706" cy="1749540"/>
          </a:xfrm>
        </p:spPr>
        <p:txBody>
          <a:bodyPr>
            <a:normAutofit fontScale="92500" lnSpcReduction="20000"/>
          </a:bodyPr>
          <a:lstStyle/>
          <a:p>
            <a:r>
              <a:rPr lang="en-US" sz="65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Update</a:t>
            </a:r>
          </a:p>
          <a:p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200" dirty="0"/>
              <a:t>May 12, 2026</a:t>
            </a:r>
          </a:p>
          <a:p>
            <a:endParaRPr lang="en-US" sz="2800" dirty="0"/>
          </a:p>
        </p:txBody>
      </p:sp>
      <p:pic>
        <p:nvPicPr>
          <p:cNvPr id="6" name="Picture 6" descr="Welcome - Town of Beech Mountain">
            <a:extLst>
              <a:ext uri="{FF2B5EF4-FFF2-40B4-BE49-F238E27FC236}">
                <a16:creationId xmlns:a16="http://schemas.microsoft.com/office/drawing/2014/main" id="{4B921859-D82B-C9E5-0B36-BE6682F76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389" y="5035990"/>
            <a:ext cx="1299222" cy="102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677D0E-BCEB-20C0-6C58-F6AF9D1951B5}"/>
              </a:ext>
            </a:extLst>
          </p:cNvPr>
          <p:cNvSpPr/>
          <p:nvPr/>
        </p:nvSpPr>
        <p:spPr>
          <a:xfrm>
            <a:off x="0" y="6058045"/>
            <a:ext cx="9144000" cy="79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8925"/>
            <a:endParaRPr lang="en-US" sz="2485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75903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2515-96B1-3E02-35CA-A0D76CDF9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66393"/>
            <a:ext cx="7886700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2F2B51-AAD9-2A05-0AE1-2D774B884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9170"/>
            <a:ext cx="7886700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Update on the Plans since October 2025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Phasing Update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Financial Analysis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Calendar Update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28800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7CE9C-745D-FC11-2382-90CDC79A7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E0678DF-026C-77A3-D0E4-471D4023C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7573" y="1806510"/>
            <a:ext cx="5940590" cy="367017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Final Plan after Council Vote:</a:t>
            </a:r>
          </a:p>
          <a:p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Traditional with Circle</a:t>
            </a:r>
          </a:p>
          <a:p>
            <a:r>
              <a:rPr lang="en-US" sz="1800" dirty="0"/>
              <a:t> </a:t>
            </a:r>
          </a:p>
          <a:p>
            <a:endParaRPr lang="en-US" sz="1800" dirty="0"/>
          </a:p>
        </p:txBody>
      </p:sp>
      <p:pic>
        <p:nvPicPr>
          <p:cNvPr id="6" name="Picture 6" descr="Welcome - Town of Beech Mountain">
            <a:extLst>
              <a:ext uri="{FF2B5EF4-FFF2-40B4-BE49-F238E27FC236}">
                <a16:creationId xmlns:a16="http://schemas.microsoft.com/office/drawing/2014/main" id="{FEB1763D-C5C3-DDBC-E4CD-BBB1CD5D2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389" y="4592106"/>
            <a:ext cx="1299222" cy="102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55309B-F4DD-4706-EE69-AC1911D5384B}"/>
              </a:ext>
            </a:extLst>
          </p:cNvPr>
          <p:cNvSpPr/>
          <p:nvPr/>
        </p:nvSpPr>
        <p:spPr>
          <a:xfrm>
            <a:off x="0" y="6058045"/>
            <a:ext cx="9144000" cy="3293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8925"/>
            <a:endParaRPr lang="en-US" sz="2485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AF05C8-BE9F-D309-5295-A80F4D3640E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9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5FD992-7FD2-783F-DCC0-743E16197C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2752"/>
            <a:ext cx="9144000" cy="589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6790-1583-212E-7CB1-95CDAC439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CB533-8A5A-CC4C-7A0A-A90F7C72A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0C61BE-E983-87F7-83BF-8709071C2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175"/>
            <a:ext cx="91440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64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EBD1-2F0A-A6C0-1C16-B1EC81AFF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E4F545-8021-DD4E-D37D-9FAAB095278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4267"/>
            <a:ext cx="9144000" cy="5417913"/>
          </a:xfrm>
          <a:prstGeom prst="rect">
            <a:avLst/>
          </a:prstGeom>
        </p:spPr>
      </p:pic>
      <p:pic>
        <p:nvPicPr>
          <p:cNvPr id="5" name="Picture 4" descr="A black and white drawing of a building&#10;&#10;AI-generated content may be incorrect.">
            <a:extLst>
              <a:ext uri="{FF2B5EF4-FFF2-40B4-BE49-F238E27FC236}">
                <a16:creationId xmlns:a16="http://schemas.microsoft.com/office/drawing/2014/main" id="{82277380-5C21-B15F-2803-51FCDFE85F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76118" y="20114828"/>
            <a:ext cx="1182415" cy="1789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549270-7673-C725-1274-7C772372229B}"/>
              </a:ext>
            </a:extLst>
          </p:cNvPr>
          <p:cNvSpPr txBox="1"/>
          <p:nvPr/>
        </p:nvSpPr>
        <p:spPr>
          <a:xfrm>
            <a:off x="18454550" y="21145499"/>
            <a:ext cx="13221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Sledding Hill, Infill Multi-use Buildings, Ski Connector, Town Circle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6CA1CE-D8F6-0761-6CF1-63C11BB02C7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5652180"/>
            <a:ext cx="4572000" cy="60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88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936D1C-A534-510E-A64D-17D8D05FFD1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5171"/>
            <a:ext cx="9144000" cy="566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28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0538D-9E6E-AE57-2C06-559812868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F6BF83-BC67-E46A-4FCE-78C81C53D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59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46CF8D9-77D8-1ADC-A2FF-8D52632A6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66393"/>
            <a:ext cx="7886700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Revised Plan: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CAE712-A28F-8D14-8DDD-3E09209156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7906" t="4760" r="7984" b="14956"/>
          <a:stretch>
            <a:fillRect/>
          </a:stretch>
        </p:blipFill>
        <p:spPr>
          <a:xfrm>
            <a:off x="0" y="459659"/>
            <a:ext cx="851535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2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53F91E-B1E5-76D2-CAE8-40F692DAF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66393"/>
            <a:ext cx="7886700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Housing Types: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C879C5-D616-E995-F74A-604EC07E6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2" t="7552" r="23283" b="38379"/>
          <a:stretch>
            <a:fillRect/>
          </a:stretch>
        </p:blipFill>
        <p:spPr>
          <a:xfrm>
            <a:off x="5214824" y="189672"/>
            <a:ext cx="2653619" cy="32393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B9A32F-F147-6AEC-7304-3526620C0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41" b="40838"/>
          <a:stretch>
            <a:fillRect/>
          </a:stretch>
        </p:blipFill>
        <p:spPr>
          <a:xfrm>
            <a:off x="1169928" y="580991"/>
            <a:ext cx="3926109" cy="28480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919F4A-2C4F-856C-C808-C81BA9696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8"/>
          <a:stretch>
            <a:fillRect/>
          </a:stretch>
        </p:blipFill>
        <p:spPr>
          <a:xfrm>
            <a:off x="6148398" y="4019074"/>
            <a:ext cx="2766967" cy="17691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E4DBCA-3984-191A-CD7C-C0375A1A1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1" t="-1" r="20258" b="31644"/>
          <a:stretch>
            <a:fillRect/>
          </a:stretch>
        </p:blipFill>
        <p:spPr>
          <a:xfrm>
            <a:off x="4324867" y="4009148"/>
            <a:ext cx="1746619" cy="269870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6871FF9-A09C-17E4-A74C-4DD82ED6D4C0}"/>
              </a:ext>
            </a:extLst>
          </p:cNvPr>
          <p:cNvSpPr txBox="1"/>
          <p:nvPr/>
        </p:nvSpPr>
        <p:spPr>
          <a:xfrm>
            <a:off x="2882623" y="3384900"/>
            <a:ext cx="5418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Live-work Townhouse, Stacked Flat,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6-Pack Apartment, Townhouse, 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Pairhouse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AB9EDC5-13B1-DF0A-A27F-B4BF8351D8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232" t="20309" r="16957" b="41032"/>
          <a:stretch>
            <a:fillRect/>
          </a:stretch>
        </p:blipFill>
        <p:spPr>
          <a:xfrm>
            <a:off x="1479199" y="4019074"/>
            <a:ext cx="2768756" cy="218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75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581C1-2243-6818-5D51-ED75F5759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BBE62C-2935-3956-2846-B96E4266F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66393"/>
            <a:ext cx="7886700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Housing Types: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797FF6-778C-7990-58FE-4413DA5DD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9" t="15726" b="44230"/>
          <a:stretch>
            <a:fillRect/>
          </a:stretch>
        </p:blipFill>
        <p:spPr>
          <a:xfrm>
            <a:off x="290771" y="3987614"/>
            <a:ext cx="6391689" cy="20863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27D358-AB62-0C22-8666-AC2EB6B616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652" t="18531" r="42029" b="13052"/>
          <a:stretch>
            <a:fillRect/>
          </a:stretch>
        </p:blipFill>
        <p:spPr>
          <a:xfrm>
            <a:off x="5783983" y="740527"/>
            <a:ext cx="3002128" cy="31291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8D19DB4-7DAC-B479-F251-267012504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1" t="13987" r="4934" b="27923"/>
          <a:stretch>
            <a:fillRect/>
          </a:stretch>
        </p:blipFill>
        <p:spPr>
          <a:xfrm>
            <a:off x="290771" y="2120349"/>
            <a:ext cx="2466631" cy="17492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F3A1FB-9894-3D62-4C1C-2A70545A37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956" t="5411" r="6875" b="25990"/>
          <a:stretch>
            <a:fillRect/>
          </a:stretch>
        </p:blipFill>
        <p:spPr>
          <a:xfrm>
            <a:off x="6799879" y="3987614"/>
            <a:ext cx="1813954" cy="141043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927FAC-FCA7-E3FE-4DA0-C7922E3DC7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2" t="21256" r="29710" b="32743"/>
          <a:stretch>
            <a:fillRect/>
          </a:stretch>
        </p:blipFill>
        <p:spPr>
          <a:xfrm>
            <a:off x="2885561" y="2120348"/>
            <a:ext cx="2770263" cy="17492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AA9B08-EF31-98FA-796E-D762581EC779}"/>
              </a:ext>
            </a:extLst>
          </p:cNvPr>
          <p:cNvSpPr txBox="1"/>
          <p:nvPr/>
        </p:nvSpPr>
        <p:spPr>
          <a:xfrm>
            <a:off x="1985883" y="1658683"/>
            <a:ext cx="4569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Corner Store House, ADU, Treehouse</a:t>
            </a: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AEC96-AF5C-D438-DD7C-D0A18399FA2E}"/>
              </a:ext>
            </a:extLst>
          </p:cNvPr>
          <p:cNvSpPr txBox="1"/>
          <p:nvPr/>
        </p:nvSpPr>
        <p:spPr>
          <a:xfrm>
            <a:off x="6859191" y="5398053"/>
            <a:ext cx="1343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Cottage</a:t>
            </a: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9D4EE-E61A-AC41-D0D4-A23C9A3E6E10}"/>
              </a:ext>
            </a:extLst>
          </p:cNvPr>
          <p:cNvSpPr txBox="1"/>
          <p:nvPr/>
        </p:nvSpPr>
        <p:spPr>
          <a:xfrm>
            <a:off x="5426920" y="6117473"/>
            <a:ext cx="1343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Compound</a:t>
            </a: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247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30B93CE-94ED-CEF6-9FD2-C60B23CE02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85" t="13099" r="13908" b="12504"/>
          <a:stretch>
            <a:fillRect/>
          </a:stretch>
        </p:blipFill>
        <p:spPr>
          <a:xfrm>
            <a:off x="-147147" y="-325821"/>
            <a:ext cx="9781955" cy="8427115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B6449FA-C308-15BF-B0E0-41355BC142A8}"/>
              </a:ext>
            </a:extLst>
          </p:cNvPr>
          <p:cNvSpPr/>
          <p:nvPr/>
        </p:nvSpPr>
        <p:spPr>
          <a:xfrm>
            <a:off x="4679172" y="33849"/>
            <a:ext cx="3503345" cy="4213906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96917 w 1897626"/>
              <a:gd name="csY1" fmla="*/ 2034496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05469 w 1897626"/>
              <a:gd name="csY1" fmla="*/ 1902218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94336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667064 w 1897626"/>
              <a:gd name="csY5" fmla="*/ 1251829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19662 w 1897626"/>
              <a:gd name="csY5" fmla="*/ 1238634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26259 w 1897626"/>
              <a:gd name="csY5" fmla="*/ 121554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45696 w 1897626"/>
              <a:gd name="csY24" fmla="*/ 1955348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44141 h 2389497"/>
              <a:gd name="csX24" fmla="*/ 145696 w 1897626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9353 w 1865299"/>
              <a:gd name="csY23" fmla="*/ 2144141 h 2389497"/>
              <a:gd name="csX24" fmla="*/ 113369 w 1865299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3369 w 1865299"/>
              <a:gd name="csY24" fmla="*/ 1955348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04133 w 1865299"/>
              <a:gd name="csY0" fmla="*/ 1978439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275006 w 2036172"/>
              <a:gd name="csY0" fmla="*/ 1978439 h 2522608"/>
              <a:gd name="csX1" fmla="*/ 517378 w 2036172"/>
              <a:gd name="csY1" fmla="*/ 1975698 h 2522608"/>
              <a:gd name="csX2" fmla="*/ 519191 w 2036172"/>
              <a:gd name="csY2" fmla="*/ 2193741 h 2522608"/>
              <a:gd name="csX3" fmla="*/ 835463 w 2036172"/>
              <a:gd name="csY3" fmla="*/ 2193823 h 2522608"/>
              <a:gd name="csX4" fmla="*/ 859421 w 2036172"/>
              <a:gd name="csY4" fmla="*/ 1203736 h 2522608"/>
              <a:gd name="csX5" fmla="*/ 574701 w 2036172"/>
              <a:gd name="csY5" fmla="*/ 1205648 h 2522608"/>
              <a:gd name="csX6" fmla="*/ 597055 w 2036172"/>
              <a:gd name="csY6" fmla="*/ 85442 h 2522608"/>
              <a:gd name="csX7" fmla="*/ 853253 w 2036172"/>
              <a:gd name="csY7" fmla="*/ 84497 h 2522608"/>
              <a:gd name="csX8" fmla="*/ 985064 w 2036172"/>
              <a:gd name="csY8" fmla="*/ 0 h 2522608"/>
              <a:gd name="csX9" fmla="*/ 1692387 w 2036172"/>
              <a:gd name="csY9" fmla="*/ 319871 h 2522608"/>
              <a:gd name="csX10" fmla="*/ 1882248 w 2036172"/>
              <a:gd name="csY10" fmla="*/ 491313 h 2522608"/>
              <a:gd name="csX11" fmla="*/ 2006675 w 2036172"/>
              <a:gd name="csY11" fmla="*/ 701182 h 2522608"/>
              <a:gd name="csX12" fmla="*/ 2036172 w 2036172"/>
              <a:gd name="csY12" fmla="*/ 1074808 h 2522608"/>
              <a:gd name="csX13" fmla="*/ 1903114 w 2036172"/>
              <a:gd name="csY13" fmla="*/ 1247151 h 2522608"/>
              <a:gd name="csX14" fmla="*/ 1540866 w 2036172"/>
              <a:gd name="csY14" fmla="*/ 1830045 h 2522608"/>
              <a:gd name="csX15" fmla="*/ 1544559 w 2036172"/>
              <a:gd name="csY15" fmla="*/ 2107195 h 2522608"/>
              <a:gd name="csX16" fmla="*/ 1551300 w 2036172"/>
              <a:gd name="csY16" fmla="*/ 2221833 h 2522608"/>
              <a:gd name="csX17" fmla="*/ 946036 w 2036172"/>
              <a:gd name="csY17" fmla="*/ 2211399 h 2522608"/>
              <a:gd name="csX18" fmla="*/ 912718 w 2036172"/>
              <a:gd name="csY18" fmla="*/ 2389497 h 2522608"/>
              <a:gd name="csX19" fmla="*/ 620327 w 2036172"/>
              <a:gd name="csY19" fmla="*/ 2372666 h 2522608"/>
              <a:gd name="csX20" fmla="*/ 374520 w 2036172"/>
              <a:gd name="csY20" fmla="*/ 2362834 h 2522608"/>
              <a:gd name="csX21" fmla="*/ 227036 w 2036172"/>
              <a:gd name="csY21" fmla="*/ 2362834 h 2522608"/>
              <a:gd name="csX22" fmla="*/ 0 w 2036172"/>
              <a:gd name="csY22" fmla="*/ 2522608 h 2522608"/>
              <a:gd name="csX23" fmla="*/ 257917 w 2036172"/>
              <a:gd name="csY23" fmla="*/ 2174159 h 2522608"/>
              <a:gd name="csX24" fmla="*/ 275006 w 2036172"/>
              <a:gd name="csY24" fmla="*/ 1978439 h 2522608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374520 w 2036172"/>
              <a:gd name="csY20" fmla="*/ 2362834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418393 w 2036172"/>
              <a:gd name="csY20" fmla="*/ 2679180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79180"/>
              <a:gd name="csX1" fmla="*/ 517378 w 2036172"/>
              <a:gd name="csY1" fmla="*/ 1975698 h 2679180"/>
              <a:gd name="csX2" fmla="*/ 519191 w 2036172"/>
              <a:gd name="csY2" fmla="*/ 2193741 h 2679180"/>
              <a:gd name="csX3" fmla="*/ 835463 w 2036172"/>
              <a:gd name="csY3" fmla="*/ 2193823 h 2679180"/>
              <a:gd name="csX4" fmla="*/ 859421 w 2036172"/>
              <a:gd name="csY4" fmla="*/ 1203736 h 2679180"/>
              <a:gd name="csX5" fmla="*/ 574701 w 2036172"/>
              <a:gd name="csY5" fmla="*/ 1205648 h 2679180"/>
              <a:gd name="csX6" fmla="*/ 597055 w 2036172"/>
              <a:gd name="csY6" fmla="*/ 85442 h 2679180"/>
              <a:gd name="csX7" fmla="*/ 853253 w 2036172"/>
              <a:gd name="csY7" fmla="*/ 84497 h 2679180"/>
              <a:gd name="csX8" fmla="*/ 985064 w 2036172"/>
              <a:gd name="csY8" fmla="*/ 0 h 2679180"/>
              <a:gd name="csX9" fmla="*/ 1692387 w 2036172"/>
              <a:gd name="csY9" fmla="*/ 319871 h 2679180"/>
              <a:gd name="csX10" fmla="*/ 1882248 w 2036172"/>
              <a:gd name="csY10" fmla="*/ 491313 h 2679180"/>
              <a:gd name="csX11" fmla="*/ 2006675 w 2036172"/>
              <a:gd name="csY11" fmla="*/ 701182 h 2679180"/>
              <a:gd name="csX12" fmla="*/ 2036172 w 2036172"/>
              <a:gd name="csY12" fmla="*/ 1074808 h 2679180"/>
              <a:gd name="csX13" fmla="*/ 1903114 w 2036172"/>
              <a:gd name="csY13" fmla="*/ 1247151 h 2679180"/>
              <a:gd name="csX14" fmla="*/ 1540866 w 2036172"/>
              <a:gd name="csY14" fmla="*/ 1830045 h 2679180"/>
              <a:gd name="csX15" fmla="*/ 1544559 w 2036172"/>
              <a:gd name="csY15" fmla="*/ 2107195 h 2679180"/>
              <a:gd name="csX16" fmla="*/ 1551300 w 2036172"/>
              <a:gd name="csY16" fmla="*/ 2221833 h 2679180"/>
              <a:gd name="csX17" fmla="*/ 946036 w 2036172"/>
              <a:gd name="csY17" fmla="*/ 2211399 h 2679180"/>
              <a:gd name="csX18" fmla="*/ 912718 w 2036172"/>
              <a:gd name="csY18" fmla="*/ 2389497 h 2679180"/>
              <a:gd name="csX19" fmla="*/ 620327 w 2036172"/>
              <a:gd name="csY19" fmla="*/ 2372666 h 2679180"/>
              <a:gd name="csX20" fmla="*/ 418393 w 2036172"/>
              <a:gd name="csY20" fmla="*/ 2679180 h 2679180"/>
              <a:gd name="csX21" fmla="*/ 120818 w 2036172"/>
              <a:gd name="csY21" fmla="*/ 2669943 h 2679180"/>
              <a:gd name="csX22" fmla="*/ 0 w 2036172"/>
              <a:gd name="csY22" fmla="*/ 2522608 h 2679180"/>
              <a:gd name="csX23" fmla="*/ 257917 w 2036172"/>
              <a:gd name="csY23" fmla="*/ 2174159 h 2679180"/>
              <a:gd name="csX24" fmla="*/ 275006 w 2036172"/>
              <a:gd name="csY24" fmla="*/ 1978439 h 2679180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11400 w 2036172"/>
              <a:gd name="csY17" fmla="*/ 2218326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691320"/>
              <a:gd name="csX1" fmla="*/ 517378 w 2036172"/>
              <a:gd name="csY1" fmla="*/ 1975698 h 2691320"/>
              <a:gd name="csX2" fmla="*/ 519191 w 2036172"/>
              <a:gd name="csY2" fmla="*/ 2193741 h 2691320"/>
              <a:gd name="csX3" fmla="*/ 835463 w 2036172"/>
              <a:gd name="csY3" fmla="*/ 2193823 h 2691320"/>
              <a:gd name="csX4" fmla="*/ 859421 w 2036172"/>
              <a:gd name="csY4" fmla="*/ 1203736 h 2691320"/>
              <a:gd name="csX5" fmla="*/ 574701 w 2036172"/>
              <a:gd name="csY5" fmla="*/ 1205648 h 2691320"/>
              <a:gd name="csX6" fmla="*/ 597055 w 2036172"/>
              <a:gd name="csY6" fmla="*/ 85442 h 2691320"/>
              <a:gd name="csX7" fmla="*/ 853253 w 2036172"/>
              <a:gd name="csY7" fmla="*/ 84497 h 2691320"/>
              <a:gd name="csX8" fmla="*/ 985064 w 2036172"/>
              <a:gd name="csY8" fmla="*/ 0 h 2691320"/>
              <a:gd name="csX9" fmla="*/ 1692387 w 2036172"/>
              <a:gd name="csY9" fmla="*/ 319871 h 2691320"/>
              <a:gd name="csX10" fmla="*/ 1882248 w 2036172"/>
              <a:gd name="csY10" fmla="*/ 491313 h 2691320"/>
              <a:gd name="csX11" fmla="*/ 2006675 w 2036172"/>
              <a:gd name="csY11" fmla="*/ 701182 h 2691320"/>
              <a:gd name="csX12" fmla="*/ 2036172 w 2036172"/>
              <a:gd name="csY12" fmla="*/ 1074808 h 2691320"/>
              <a:gd name="csX13" fmla="*/ 1903114 w 2036172"/>
              <a:gd name="csY13" fmla="*/ 1247151 h 2691320"/>
              <a:gd name="csX14" fmla="*/ 1540866 w 2036172"/>
              <a:gd name="csY14" fmla="*/ 1830045 h 2691320"/>
              <a:gd name="csX15" fmla="*/ 1544559 w 2036172"/>
              <a:gd name="csY15" fmla="*/ 2107195 h 2691320"/>
              <a:gd name="csX16" fmla="*/ 1551300 w 2036172"/>
              <a:gd name="csY16" fmla="*/ 2221833 h 2691320"/>
              <a:gd name="csX17" fmla="*/ 911400 w 2036172"/>
              <a:gd name="csY17" fmla="*/ 2218326 h 2691320"/>
              <a:gd name="csX18" fmla="*/ 912718 w 2036172"/>
              <a:gd name="csY18" fmla="*/ 2389497 h 2691320"/>
              <a:gd name="csX19" fmla="*/ 908964 w 2036172"/>
              <a:gd name="csY19" fmla="*/ 2691320 h 2691320"/>
              <a:gd name="csX20" fmla="*/ 418393 w 2036172"/>
              <a:gd name="csY20" fmla="*/ 2679180 h 2691320"/>
              <a:gd name="csX21" fmla="*/ 120818 w 2036172"/>
              <a:gd name="csY21" fmla="*/ 2669943 h 2691320"/>
              <a:gd name="csX22" fmla="*/ 0 w 2036172"/>
              <a:gd name="csY22" fmla="*/ 2522608 h 2691320"/>
              <a:gd name="csX23" fmla="*/ 257917 w 2036172"/>
              <a:gd name="csY23" fmla="*/ 2174159 h 2691320"/>
              <a:gd name="csX24" fmla="*/ 275006 w 2036172"/>
              <a:gd name="csY24" fmla="*/ 1978439 h 2691320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418393 w 2036172"/>
              <a:gd name="csY20" fmla="*/ 26791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256756 w 2036172"/>
              <a:gd name="csY20" fmla="*/ 27807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20818 w 2036172"/>
              <a:gd name="csY21" fmla="*/ 2669943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18509 w 2036172"/>
              <a:gd name="csY21" fmla="*/ 2762307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0 w 2121608"/>
              <a:gd name="csY22" fmla="*/ 2598808 h 2795229"/>
              <a:gd name="csX23" fmla="*/ 343353 w 2121608"/>
              <a:gd name="csY23" fmla="*/ 2174159 h 2795229"/>
              <a:gd name="csX24" fmla="*/ 360442 w 2121608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207818 w 2121608"/>
              <a:gd name="csY24" fmla="*/ 2422494 h 2795229"/>
              <a:gd name="csX25" fmla="*/ 343353 w 2121608"/>
              <a:gd name="csY25" fmla="*/ 2174159 h 2795229"/>
              <a:gd name="csX26" fmla="*/ 360442 w 2121608"/>
              <a:gd name="csY26" fmla="*/ 1978439 h 279522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938689 w 2121608"/>
              <a:gd name="csY7" fmla="*/ 197637 h 2908369"/>
              <a:gd name="csX8" fmla="*/ 1070500 w 2121608"/>
              <a:gd name="csY8" fmla="*/ 113140 h 2908369"/>
              <a:gd name="csX9" fmla="*/ 1777823 w 2121608"/>
              <a:gd name="csY9" fmla="*/ 433011 h 2908369"/>
              <a:gd name="csX10" fmla="*/ 1967684 w 2121608"/>
              <a:gd name="csY10" fmla="*/ 604453 h 2908369"/>
              <a:gd name="csX11" fmla="*/ 2092111 w 2121608"/>
              <a:gd name="csY11" fmla="*/ 814322 h 2908369"/>
              <a:gd name="csX12" fmla="*/ 2121608 w 2121608"/>
              <a:gd name="csY12" fmla="*/ 1187948 h 2908369"/>
              <a:gd name="csX13" fmla="*/ 1988550 w 2121608"/>
              <a:gd name="csY13" fmla="*/ 1360291 h 2908369"/>
              <a:gd name="csX14" fmla="*/ 1626302 w 2121608"/>
              <a:gd name="csY14" fmla="*/ 1943185 h 2908369"/>
              <a:gd name="csX15" fmla="*/ 1629995 w 2121608"/>
              <a:gd name="csY15" fmla="*/ 2220335 h 2908369"/>
              <a:gd name="csX16" fmla="*/ 1636736 w 2121608"/>
              <a:gd name="csY16" fmla="*/ 2334973 h 2908369"/>
              <a:gd name="csX17" fmla="*/ 996836 w 2121608"/>
              <a:gd name="csY17" fmla="*/ 2331466 h 2908369"/>
              <a:gd name="csX18" fmla="*/ 998154 w 2121608"/>
              <a:gd name="csY18" fmla="*/ 2502637 h 2908369"/>
              <a:gd name="csX19" fmla="*/ 987472 w 2121608"/>
              <a:gd name="csY19" fmla="*/ 2908369 h 2908369"/>
              <a:gd name="csX20" fmla="*/ 342192 w 2121608"/>
              <a:gd name="csY20" fmla="*/ 2893920 h 2908369"/>
              <a:gd name="csX21" fmla="*/ 203945 w 2121608"/>
              <a:gd name="csY21" fmla="*/ 2875447 h 2908369"/>
              <a:gd name="csX22" fmla="*/ 120073 w 2121608"/>
              <a:gd name="csY22" fmla="*/ 2863524 h 2908369"/>
              <a:gd name="csX23" fmla="*/ 0 w 2121608"/>
              <a:gd name="csY23" fmla="*/ 2711948 h 2908369"/>
              <a:gd name="csX24" fmla="*/ 207818 w 2121608"/>
              <a:gd name="csY24" fmla="*/ 2535634 h 2908369"/>
              <a:gd name="csX25" fmla="*/ 343353 w 2121608"/>
              <a:gd name="csY25" fmla="*/ 2287299 h 2908369"/>
              <a:gd name="csX26" fmla="*/ 360442 w 2121608"/>
              <a:gd name="csY26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38689 w 2121608"/>
              <a:gd name="csY8" fmla="*/ 197637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54155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472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998154 w 2121608"/>
              <a:gd name="csY19" fmla="*/ 2502637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342192 w 2121608"/>
              <a:gd name="csY20" fmla="*/ 2893920 h 2893920"/>
              <a:gd name="csX21" fmla="*/ 203945 w 2121608"/>
              <a:gd name="csY21" fmla="*/ 2875447 h 2893920"/>
              <a:gd name="csX22" fmla="*/ 120073 w 2121608"/>
              <a:gd name="csY22" fmla="*/ 2863524 h 2893920"/>
              <a:gd name="csX23" fmla="*/ 0 w 2121608"/>
              <a:gd name="csY23" fmla="*/ 2711948 h 2893920"/>
              <a:gd name="csX24" fmla="*/ 207818 w 2121608"/>
              <a:gd name="csY24" fmla="*/ 2535634 h 2893920"/>
              <a:gd name="csX25" fmla="*/ 343353 w 2121608"/>
              <a:gd name="csY25" fmla="*/ 2287299 h 2893920"/>
              <a:gd name="csX26" fmla="*/ 360442 w 2121608"/>
              <a:gd name="csY26" fmla="*/ 2091579 h 2893920"/>
              <a:gd name="csX0" fmla="*/ 360442 w 2121608"/>
              <a:gd name="csY0" fmla="*/ 2091579 h 2875447"/>
              <a:gd name="csX1" fmla="*/ 602814 w 2121608"/>
              <a:gd name="csY1" fmla="*/ 2088838 h 2875447"/>
              <a:gd name="csX2" fmla="*/ 604627 w 2121608"/>
              <a:gd name="csY2" fmla="*/ 2306881 h 2875447"/>
              <a:gd name="csX3" fmla="*/ 920899 w 2121608"/>
              <a:gd name="csY3" fmla="*/ 2306963 h 2875447"/>
              <a:gd name="csX4" fmla="*/ 944857 w 2121608"/>
              <a:gd name="csY4" fmla="*/ 1316876 h 2875447"/>
              <a:gd name="csX5" fmla="*/ 660137 w 2121608"/>
              <a:gd name="csY5" fmla="*/ 1318788 h 2875447"/>
              <a:gd name="csX6" fmla="*/ 684800 w 2121608"/>
              <a:gd name="csY6" fmla="*/ 0 h 2875447"/>
              <a:gd name="csX7" fmla="*/ 810491 w 2121608"/>
              <a:gd name="csY7" fmla="*/ 150343 h 2875447"/>
              <a:gd name="csX8" fmla="*/ 947925 w 2121608"/>
              <a:gd name="csY8" fmla="*/ 280765 h 2875447"/>
              <a:gd name="csX9" fmla="*/ 1070500 w 2121608"/>
              <a:gd name="csY9" fmla="*/ 113140 h 2875447"/>
              <a:gd name="csX10" fmla="*/ 1777823 w 2121608"/>
              <a:gd name="csY10" fmla="*/ 433011 h 2875447"/>
              <a:gd name="csX11" fmla="*/ 1967684 w 2121608"/>
              <a:gd name="csY11" fmla="*/ 604453 h 2875447"/>
              <a:gd name="csX12" fmla="*/ 2092111 w 2121608"/>
              <a:gd name="csY12" fmla="*/ 814322 h 2875447"/>
              <a:gd name="csX13" fmla="*/ 2121608 w 2121608"/>
              <a:gd name="csY13" fmla="*/ 1187948 h 2875447"/>
              <a:gd name="csX14" fmla="*/ 1988550 w 2121608"/>
              <a:gd name="csY14" fmla="*/ 1360291 h 2875447"/>
              <a:gd name="csX15" fmla="*/ 1626302 w 2121608"/>
              <a:gd name="csY15" fmla="*/ 1943185 h 2875447"/>
              <a:gd name="csX16" fmla="*/ 1636923 w 2121608"/>
              <a:gd name="csY16" fmla="*/ 2148754 h 2875447"/>
              <a:gd name="csX17" fmla="*/ 1643663 w 2121608"/>
              <a:gd name="csY17" fmla="*/ 2247228 h 2875447"/>
              <a:gd name="csX18" fmla="*/ 989909 w 2121608"/>
              <a:gd name="csY18" fmla="*/ 2232175 h 2875447"/>
              <a:gd name="csX19" fmla="*/ 1002773 w 2121608"/>
              <a:gd name="csY19" fmla="*/ 2371019 h 2875447"/>
              <a:gd name="csX20" fmla="*/ 321410 w 2121608"/>
              <a:gd name="csY20" fmla="*/ 2399775 h 2875447"/>
              <a:gd name="csX21" fmla="*/ 203945 w 2121608"/>
              <a:gd name="csY21" fmla="*/ 2875447 h 2875447"/>
              <a:gd name="csX22" fmla="*/ 120073 w 2121608"/>
              <a:gd name="csY22" fmla="*/ 2863524 h 2875447"/>
              <a:gd name="csX23" fmla="*/ 0 w 2121608"/>
              <a:gd name="csY23" fmla="*/ 2711948 h 2875447"/>
              <a:gd name="csX24" fmla="*/ 207818 w 2121608"/>
              <a:gd name="csY24" fmla="*/ 2535634 h 2875447"/>
              <a:gd name="csX25" fmla="*/ 343353 w 2121608"/>
              <a:gd name="csY25" fmla="*/ 2287299 h 2875447"/>
              <a:gd name="csX26" fmla="*/ 360442 w 2121608"/>
              <a:gd name="csY26" fmla="*/ 2091579 h 2875447"/>
              <a:gd name="csX0" fmla="*/ 360442 w 2121608"/>
              <a:gd name="csY0" fmla="*/ 2091579 h 2863524"/>
              <a:gd name="csX1" fmla="*/ 602814 w 2121608"/>
              <a:gd name="csY1" fmla="*/ 2088838 h 2863524"/>
              <a:gd name="csX2" fmla="*/ 604627 w 2121608"/>
              <a:gd name="csY2" fmla="*/ 2306881 h 2863524"/>
              <a:gd name="csX3" fmla="*/ 920899 w 2121608"/>
              <a:gd name="csY3" fmla="*/ 2306963 h 2863524"/>
              <a:gd name="csX4" fmla="*/ 944857 w 2121608"/>
              <a:gd name="csY4" fmla="*/ 1316876 h 2863524"/>
              <a:gd name="csX5" fmla="*/ 660137 w 2121608"/>
              <a:gd name="csY5" fmla="*/ 1318788 h 2863524"/>
              <a:gd name="csX6" fmla="*/ 684800 w 2121608"/>
              <a:gd name="csY6" fmla="*/ 0 h 2863524"/>
              <a:gd name="csX7" fmla="*/ 810491 w 2121608"/>
              <a:gd name="csY7" fmla="*/ 150343 h 2863524"/>
              <a:gd name="csX8" fmla="*/ 947925 w 2121608"/>
              <a:gd name="csY8" fmla="*/ 280765 h 2863524"/>
              <a:gd name="csX9" fmla="*/ 1070500 w 2121608"/>
              <a:gd name="csY9" fmla="*/ 113140 h 2863524"/>
              <a:gd name="csX10" fmla="*/ 1777823 w 2121608"/>
              <a:gd name="csY10" fmla="*/ 433011 h 2863524"/>
              <a:gd name="csX11" fmla="*/ 1967684 w 2121608"/>
              <a:gd name="csY11" fmla="*/ 604453 h 2863524"/>
              <a:gd name="csX12" fmla="*/ 2092111 w 2121608"/>
              <a:gd name="csY12" fmla="*/ 814322 h 2863524"/>
              <a:gd name="csX13" fmla="*/ 2121608 w 2121608"/>
              <a:gd name="csY13" fmla="*/ 1187948 h 2863524"/>
              <a:gd name="csX14" fmla="*/ 1988550 w 2121608"/>
              <a:gd name="csY14" fmla="*/ 1360291 h 2863524"/>
              <a:gd name="csX15" fmla="*/ 1626302 w 2121608"/>
              <a:gd name="csY15" fmla="*/ 1943185 h 2863524"/>
              <a:gd name="csX16" fmla="*/ 1636923 w 2121608"/>
              <a:gd name="csY16" fmla="*/ 2148754 h 2863524"/>
              <a:gd name="csX17" fmla="*/ 1643663 w 2121608"/>
              <a:gd name="csY17" fmla="*/ 2247228 h 2863524"/>
              <a:gd name="csX18" fmla="*/ 989909 w 2121608"/>
              <a:gd name="csY18" fmla="*/ 2232175 h 2863524"/>
              <a:gd name="csX19" fmla="*/ 1002773 w 2121608"/>
              <a:gd name="csY19" fmla="*/ 2371019 h 2863524"/>
              <a:gd name="csX20" fmla="*/ 321410 w 2121608"/>
              <a:gd name="csY20" fmla="*/ 2399775 h 2863524"/>
              <a:gd name="csX21" fmla="*/ 120073 w 2121608"/>
              <a:gd name="csY21" fmla="*/ 2863524 h 2863524"/>
              <a:gd name="csX22" fmla="*/ 0 w 2121608"/>
              <a:gd name="csY22" fmla="*/ 2711948 h 2863524"/>
              <a:gd name="csX23" fmla="*/ 207818 w 2121608"/>
              <a:gd name="csY23" fmla="*/ 2535634 h 2863524"/>
              <a:gd name="csX24" fmla="*/ 343353 w 2121608"/>
              <a:gd name="csY24" fmla="*/ 2287299 h 2863524"/>
              <a:gd name="csX25" fmla="*/ 360442 w 2121608"/>
              <a:gd name="csY25" fmla="*/ 2091579 h 2863524"/>
              <a:gd name="csX0" fmla="*/ 360442 w 2121608"/>
              <a:gd name="csY0" fmla="*/ 2091579 h 2711948"/>
              <a:gd name="csX1" fmla="*/ 602814 w 2121608"/>
              <a:gd name="csY1" fmla="*/ 2088838 h 2711948"/>
              <a:gd name="csX2" fmla="*/ 604627 w 2121608"/>
              <a:gd name="csY2" fmla="*/ 2306881 h 2711948"/>
              <a:gd name="csX3" fmla="*/ 920899 w 2121608"/>
              <a:gd name="csY3" fmla="*/ 2306963 h 2711948"/>
              <a:gd name="csX4" fmla="*/ 944857 w 2121608"/>
              <a:gd name="csY4" fmla="*/ 1316876 h 2711948"/>
              <a:gd name="csX5" fmla="*/ 660137 w 2121608"/>
              <a:gd name="csY5" fmla="*/ 1318788 h 2711948"/>
              <a:gd name="csX6" fmla="*/ 684800 w 2121608"/>
              <a:gd name="csY6" fmla="*/ 0 h 2711948"/>
              <a:gd name="csX7" fmla="*/ 810491 w 2121608"/>
              <a:gd name="csY7" fmla="*/ 150343 h 2711948"/>
              <a:gd name="csX8" fmla="*/ 947925 w 2121608"/>
              <a:gd name="csY8" fmla="*/ 280765 h 2711948"/>
              <a:gd name="csX9" fmla="*/ 1070500 w 2121608"/>
              <a:gd name="csY9" fmla="*/ 113140 h 2711948"/>
              <a:gd name="csX10" fmla="*/ 1777823 w 2121608"/>
              <a:gd name="csY10" fmla="*/ 433011 h 2711948"/>
              <a:gd name="csX11" fmla="*/ 1967684 w 2121608"/>
              <a:gd name="csY11" fmla="*/ 604453 h 2711948"/>
              <a:gd name="csX12" fmla="*/ 2092111 w 2121608"/>
              <a:gd name="csY12" fmla="*/ 814322 h 2711948"/>
              <a:gd name="csX13" fmla="*/ 2121608 w 2121608"/>
              <a:gd name="csY13" fmla="*/ 1187948 h 2711948"/>
              <a:gd name="csX14" fmla="*/ 1988550 w 2121608"/>
              <a:gd name="csY14" fmla="*/ 1360291 h 2711948"/>
              <a:gd name="csX15" fmla="*/ 1626302 w 2121608"/>
              <a:gd name="csY15" fmla="*/ 1943185 h 2711948"/>
              <a:gd name="csX16" fmla="*/ 1636923 w 2121608"/>
              <a:gd name="csY16" fmla="*/ 2148754 h 2711948"/>
              <a:gd name="csX17" fmla="*/ 1643663 w 2121608"/>
              <a:gd name="csY17" fmla="*/ 2247228 h 2711948"/>
              <a:gd name="csX18" fmla="*/ 989909 w 2121608"/>
              <a:gd name="csY18" fmla="*/ 2232175 h 2711948"/>
              <a:gd name="csX19" fmla="*/ 1002773 w 2121608"/>
              <a:gd name="csY19" fmla="*/ 2371019 h 2711948"/>
              <a:gd name="csX20" fmla="*/ 321410 w 2121608"/>
              <a:gd name="csY20" fmla="*/ 2399775 h 2711948"/>
              <a:gd name="csX21" fmla="*/ 0 w 2121608"/>
              <a:gd name="csY21" fmla="*/ 2711948 h 2711948"/>
              <a:gd name="csX22" fmla="*/ 207818 w 2121608"/>
              <a:gd name="csY22" fmla="*/ 2535634 h 2711948"/>
              <a:gd name="csX23" fmla="*/ 343353 w 2121608"/>
              <a:gd name="csY23" fmla="*/ 2287299 h 2711948"/>
              <a:gd name="csX24" fmla="*/ 360442 w 2121608"/>
              <a:gd name="csY24" fmla="*/ 2091579 h 2711948"/>
              <a:gd name="csX0" fmla="*/ 152624 w 1913790"/>
              <a:gd name="csY0" fmla="*/ 2091579 h 2535634"/>
              <a:gd name="csX1" fmla="*/ 394996 w 1913790"/>
              <a:gd name="csY1" fmla="*/ 2088838 h 2535634"/>
              <a:gd name="csX2" fmla="*/ 396809 w 1913790"/>
              <a:gd name="csY2" fmla="*/ 2306881 h 2535634"/>
              <a:gd name="csX3" fmla="*/ 713081 w 1913790"/>
              <a:gd name="csY3" fmla="*/ 2306963 h 2535634"/>
              <a:gd name="csX4" fmla="*/ 737039 w 1913790"/>
              <a:gd name="csY4" fmla="*/ 1316876 h 2535634"/>
              <a:gd name="csX5" fmla="*/ 452319 w 1913790"/>
              <a:gd name="csY5" fmla="*/ 1318788 h 2535634"/>
              <a:gd name="csX6" fmla="*/ 476982 w 1913790"/>
              <a:gd name="csY6" fmla="*/ 0 h 2535634"/>
              <a:gd name="csX7" fmla="*/ 602673 w 1913790"/>
              <a:gd name="csY7" fmla="*/ 150343 h 2535634"/>
              <a:gd name="csX8" fmla="*/ 740107 w 1913790"/>
              <a:gd name="csY8" fmla="*/ 280765 h 2535634"/>
              <a:gd name="csX9" fmla="*/ 862682 w 1913790"/>
              <a:gd name="csY9" fmla="*/ 113140 h 2535634"/>
              <a:gd name="csX10" fmla="*/ 1570005 w 1913790"/>
              <a:gd name="csY10" fmla="*/ 433011 h 2535634"/>
              <a:gd name="csX11" fmla="*/ 1759866 w 1913790"/>
              <a:gd name="csY11" fmla="*/ 604453 h 2535634"/>
              <a:gd name="csX12" fmla="*/ 1884293 w 1913790"/>
              <a:gd name="csY12" fmla="*/ 814322 h 2535634"/>
              <a:gd name="csX13" fmla="*/ 1913790 w 1913790"/>
              <a:gd name="csY13" fmla="*/ 1187948 h 2535634"/>
              <a:gd name="csX14" fmla="*/ 1780732 w 1913790"/>
              <a:gd name="csY14" fmla="*/ 1360291 h 2535634"/>
              <a:gd name="csX15" fmla="*/ 1418484 w 1913790"/>
              <a:gd name="csY15" fmla="*/ 1943185 h 2535634"/>
              <a:gd name="csX16" fmla="*/ 1429105 w 1913790"/>
              <a:gd name="csY16" fmla="*/ 2148754 h 2535634"/>
              <a:gd name="csX17" fmla="*/ 1435845 w 1913790"/>
              <a:gd name="csY17" fmla="*/ 2247228 h 2535634"/>
              <a:gd name="csX18" fmla="*/ 782091 w 1913790"/>
              <a:gd name="csY18" fmla="*/ 2232175 h 2535634"/>
              <a:gd name="csX19" fmla="*/ 794955 w 1913790"/>
              <a:gd name="csY19" fmla="*/ 2371019 h 2535634"/>
              <a:gd name="csX20" fmla="*/ 113592 w 1913790"/>
              <a:gd name="csY20" fmla="*/ 2399775 h 2535634"/>
              <a:gd name="csX21" fmla="*/ 0 w 1913790"/>
              <a:gd name="csY21" fmla="*/ 2535634 h 2535634"/>
              <a:gd name="csX22" fmla="*/ 135535 w 1913790"/>
              <a:gd name="csY22" fmla="*/ 2287299 h 2535634"/>
              <a:gd name="csX23" fmla="*/ 152624 w 1913790"/>
              <a:gd name="csY23" fmla="*/ 2091579 h 2535634"/>
              <a:gd name="csX0" fmla="*/ 39032 w 1800198"/>
              <a:gd name="csY0" fmla="*/ 2091579 h 2410361"/>
              <a:gd name="csX1" fmla="*/ 281404 w 1800198"/>
              <a:gd name="csY1" fmla="*/ 2088838 h 2410361"/>
              <a:gd name="csX2" fmla="*/ 283217 w 1800198"/>
              <a:gd name="csY2" fmla="*/ 2306881 h 2410361"/>
              <a:gd name="csX3" fmla="*/ 599489 w 1800198"/>
              <a:gd name="csY3" fmla="*/ 2306963 h 2410361"/>
              <a:gd name="csX4" fmla="*/ 623447 w 1800198"/>
              <a:gd name="csY4" fmla="*/ 1316876 h 2410361"/>
              <a:gd name="csX5" fmla="*/ 338727 w 1800198"/>
              <a:gd name="csY5" fmla="*/ 1318788 h 2410361"/>
              <a:gd name="csX6" fmla="*/ 363390 w 1800198"/>
              <a:gd name="csY6" fmla="*/ 0 h 2410361"/>
              <a:gd name="csX7" fmla="*/ 489081 w 1800198"/>
              <a:gd name="csY7" fmla="*/ 150343 h 2410361"/>
              <a:gd name="csX8" fmla="*/ 626515 w 1800198"/>
              <a:gd name="csY8" fmla="*/ 280765 h 2410361"/>
              <a:gd name="csX9" fmla="*/ 749090 w 1800198"/>
              <a:gd name="csY9" fmla="*/ 113140 h 2410361"/>
              <a:gd name="csX10" fmla="*/ 1456413 w 1800198"/>
              <a:gd name="csY10" fmla="*/ 433011 h 2410361"/>
              <a:gd name="csX11" fmla="*/ 1646274 w 1800198"/>
              <a:gd name="csY11" fmla="*/ 604453 h 2410361"/>
              <a:gd name="csX12" fmla="*/ 1770701 w 1800198"/>
              <a:gd name="csY12" fmla="*/ 814322 h 2410361"/>
              <a:gd name="csX13" fmla="*/ 1800198 w 1800198"/>
              <a:gd name="csY13" fmla="*/ 1187948 h 2410361"/>
              <a:gd name="csX14" fmla="*/ 1667140 w 1800198"/>
              <a:gd name="csY14" fmla="*/ 1360291 h 2410361"/>
              <a:gd name="csX15" fmla="*/ 1304892 w 1800198"/>
              <a:gd name="csY15" fmla="*/ 1943185 h 2410361"/>
              <a:gd name="csX16" fmla="*/ 1315513 w 1800198"/>
              <a:gd name="csY16" fmla="*/ 2148754 h 2410361"/>
              <a:gd name="csX17" fmla="*/ 1322253 w 1800198"/>
              <a:gd name="csY17" fmla="*/ 2247228 h 2410361"/>
              <a:gd name="csX18" fmla="*/ 668499 w 1800198"/>
              <a:gd name="csY18" fmla="*/ 2232175 h 2410361"/>
              <a:gd name="csX19" fmla="*/ 681363 w 1800198"/>
              <a:gd name="csY19" fmla="*/ 2371019 h 2410361"/>
              <a:gd name="csX20" fmla="*/ 0 w 1800198"/>
              <a:gd name="csY20" fmla="*/ 2399775 h 2410361"/>
              <a:gd name="csX21" fmla="*/ 21943 w 1800198"/>
              <a:gd name="csY21" fmla="*/ 2287299 h 2410361"/>
              <a:gd name="csX22" fmla="*/ 39032 w 1800198"/>
              <a:gd name="csY22" fmla="*/ 2091579 h 2410361"/>
              <a:gd name="csX0" fmla="*/ 39032 w 1800198"/>
              <a:gd name="csY0" fmla="*/ 209157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21" fmla="*/ 39032 w 1800198"/>
              <a:gd name="csY21" fmla="*/ 2091579 h 2410361"/>
              <a:gd name="csX0" fmla="*/ 21943 w 1800198"/>
              <a:gd name="csY0" fmla="*/ 228729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0" fmla="*/ 21943 w 1800198"/>
              <a:gd name="csY0" fmla="*/ 2294226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94226 h 2410361"/>
              <a:gd name="csX0" fmla="*/ 21943 w 1800198"/>
              <a:gd name="csY0" fmla="*/ 2294226 h 2399775"/>
              <a:gd name="csX1" fmla="*/ 283217 w 1800198"/>
              <a:gd name="csY1" fmla="*/ 2306881 h 2399775"/>
              <a:gd name="csX2" fmla="*/ 599489 w 1800198"/>
              <a:gd name="csY2" fmla="*/ 2306963 h 2399775"/>
              <a:gd name="csX3" fmla="*/ 623447 w 1800198"/>
              <a:gd name="csY3" fmla="*/ 1316876 h 2399775"/>
              <a:gd name="csX4" fmla="*/ 338727 w 1800198"/>
              <a:gd name="csY4" fmla="*/ 1318788 h 2399775"/>
              <a:gd name="csX5" fmla="*/ 363390 w 1800198"/>
              <a:gd name="csY5" fmla="*/ 0 h 2399775"/>
              <a:gd name="csX6" fmla="*/ 489081 w 1800198"/>
              <a:gd name="csY6" fmla="*/ 150343 h 2399775"/>
              <a:gd name="csX7" fmla="*/ 626515 w 1800198"/>
              <a:gd name="csY7" fmla="*/ 280765 h 2399775"/>
              <a:gd name="csX8" fmla="*/ 749090 w 1800198"/>
              <a:gd name="csY8" fmla="*/ 113140 h 2399775"/>
              <a:gd name="csX9" fmla="*/ 1456413 w 1800198"/>
              <a:gd name="csY9" fmla="*/ 433011 h 2399775"/>
              <a:gd name="csX10" fmla="*/ 1646274 w 1800198"/>
              <a:gd name="csY10" fmla="*/ 604453 h 2399775"/>
              <a:gd name="csX11" fmla="*/ 1770701 w 1800198"/>
              <a:gd name="csY11" fmla="*/ 814322 h 2399775"/>
              <a:gd name="csX12" fmla="*/ 1800198 w 1800198"/>
              <a:gd name="csY12" fmla="*/ 1187948 h 2399775"/>
              <a:gd name="csX13" fmla="*/ 1667140 w 1800198"/>
              <a:gd name="csY13" fmla="*/ 1360291 h 2399775"/>
              <a:gd name="csX14" fmla="*/ 1304892 w 1800198"/>
              <a:gd name="csY14" fmla="*/ 1943185 h 2399775"/>
              <a:gd name="csX15" fmla="*/ 1315513 w 1800198"/>
              <a:gd name="csY15" fmla="*/ 2148754 h 2399775"/>
              <a:gd name="csX16" fmla="*/ 1322253 w 1800198"/>
              <a:gd name="csY16" fmla="*/ 2247228 h 2399775"/>
              <a:gd name="csX17" fmla="*/ 668499 w 1800198"/>
              <a:gd name="csY17" fmla="*/ 2232175 h 2399775"/>
              <a:gd name="csX18" fmla="*/ 681363 w 1800198"/>
              <a:gd name="csY18" fmla="*/ 2371019 h 2399775"/>
              <a:gd name="csX19" fmla="*/ 0 w 1800198"/>
              <a:gd name="csY19" fmla="*/ 2399775 h 2399775"/>
              <a:gd name="csX20" fmla="*/ 21943 w 1800198"/>
              <a:gd name="csY20" fmla="*/ 2294226 h 2399775"/>
              <a:gd name="csX0" fmla="*/ 21943 w 1800198"/>
              <a:gd name="csY0" fmla="*/ 2294226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21943 w 1800198"/>
              <a:gd name="csY20" fmla="*/ 2294226 h 2372066"/>
              <a:gd name="csX0" fmla="*/ 17325 w 1800198"/>
              <a:gd name="csY0" fmla="*/ 2308081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7325 w 1800198"/>
              <a:gd name="csY20" fmla="*/ 2308081 h 2372066"/>
              <a:gd name="csX0" fmla="*/ 19635 w 1800198"/>
              <a:gd name="csY0" fmla="*/ 2298845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9635 w 1800198"/>
              <a:gd name="csY20" fmla="*/ 2298845 h 2372066"/>
              <a:gd name="csX0" fmla="*/ 19635 w 1800198"/>
              <a:gd name="csY0" fmla="*/ 2298845 h 2373328"/>
              <a:gd name="csX1" fmla="*/ 283217 w 1800198"/>
              <a:gd name="csY1" fmla="*/ 2306881 h 2373328"/>
              <a:gd name="csX2" fmla="*/ 599489 w 1800198"/>
              <a:gd name="csY2" fmla="*/ 2306963 h 2373328"/>
              <a:gd name="csX3" fmla="*/ 623447 w 1800198"/>
              <a:gd name="csY3" fmla="*/ 1316876 h 2373328"/>
              <a:gd name="csX4" fmla="*/ 338727 w 1800198"/>
              <a:gd name="csY4" fmla="*/ 1318788 h 2373328"/>
              <a:gd name="csX5" fmla="*/ 363390 w 1800198"/>
              <a:gd name="csY5" fmla="*/ 0 h 2373328"/>
              <a:gd name="csX6" fmla="*/ 489081 w 1800198"/>
              <a:gd name="csY6" fmla="*/ 150343 h 2373328"/>
              <a:gd name="csX7" fmla="*/ 626515 w 1800198"/>
              <a:gd name="csY7" fmla="*/ 280765 h 2373328"/>
              <a:gd name="csX8" fmla="*/ 749090 w 1800198"/>
              <a:gd name="csY8" fmla="*/ 113140 h 2373328"/>
              <a:gd name="csX9" fmla="*/ 1456413 w 1800198"/>
              <a:gd name="csY9" fmla="*/ 433011 h 2373328"/>
              <a:gd name="csX10" fmla="*/ 1646274 w 1800198"/>
              <a:gd name="csY10" fmla="*/ 604453 h 2373328"/>
              <a:gd name="csX11" fmla="*/ 1770701 w 1800198"/>
              <a:gd name="csY11" fmla="*/ 814322 h 2373328"/>
              <a:gd name="csX12" fmla="*/ 1800198 w 1800198"/>
              <a:gd name="csY12" fmla="*/ 1187948 h 2373328"/>
              <a:gd name="csX13" fmla="*/ 1667140 w 1800198"/>
              <a:gd name="csY13" fmla="*/ 1360291 h 2373328"/>
              <a:gd name="csX14" fmla="*/ 1304892 w 1800198"/>
              <a:gd name="csY14" fmla="*/ 1943185 h 2373328"/>
              <a:gd name="csX15" fmla="*/ 1315513 w 1800198"/>
              <a:gd name="csY15" fmla="*/ 2148754 h 2373328"/>
              <a:gd name="csX16" fmla="*/ 1322253 w 1800198"/>
              <a:gd name="csY16" fmla="*/ 2247228 h 2373328"/>
              <a:gd name="csX17" fmla="*/ 668499 w 1800198"/>
              <a:gd name="csY17" fmla="*/ 2232175 h 2373328"/>
              <a:gd name="csX18" fmla="*/ 672126 w 1800198"/>
              <a:gd name="csY18" fmla="*/ 2373328 h 2373328"/>
              <a:gd name="csX19" fmla="*/ 0 w 1800198"/>
              <a:gd name="csY19" fmla="*/ 2372066 h 2373328"/>
              <a:gd name="csX20" fmla="*/ 19635 w 1800198"/>
              <a:gd name="csY20" fmla="*/ 2298845 h 2373328"/>
              <a:gd name="csX0" fmla="*/ 19635 w 3142357"/>
              <a:gd name="csY0" fmla="*/ 2298845 h 3517243"/>
              <a:gd name="csX1" fmla="*/ 283217 w 3142357"/>
              <a:gd name="csY1" fmla="*/ 2306881 h 3517243"/>
              <a:gd name="csX2" fmla="*/ 599489 w 3142357"/>
              <a:gd name="csY2" fmla="*/ 2306963 h 3517243"/>
              <a:gd name="csX3" fmla="*/ 623447 w 3142357"/>
              <a:gd name="csY3" fmla="*/ 1316876 h 3517243"/>
              <a:gd name="csX4" fmla="*/ 338727 w 3142357"/>
              <a:gd name="csY4" fmla="*/ 1318788 h 3517243"/>
              <a:gd name="csX5" fmla="*/ 363390 w 3142357"/>
              <a:gd name="csY5" fmla="*/ 0 h 3517243"/>
              <a:gd name="csX6" fmla="*/ 489081 w 3142357"/>
              <a:gd name="csY6" fmla="*/ 150343 h 3517243"/>
              <a:gd name="csX7" fmla="*/ 626515 w 3142357"/>
              <a:gd name="csY7" fmla="*/ 280765 h 3517243"/>
              <a:gd name="csX8" fmla="*/ 749090 w 3142357"/>
              <a:gd name="csY8" fmla="*/ 113140 h 3517243"/>
              <a:gd name="csX9" fmla="*/ 1456413 w 3142357"/>
              <a:gd name="csY9" fmla="*/ 433011 h 3517243"/>
              <a:gd name="csX10" fmla="*/ 1646274 w 3142357"/>
              <a:gd name="csY10" fmla="*/ 604453 h 3517243"/>
              <a:gd name="csX11" fmla="*/ 1770701 w 3142357"/>
              <a:gd name="csY11" fmla="*/ 814322 h 3517243"/>
              <a:gd name="csX12" fmla="*/ 3142357 w 3142357"/>
              <a:gd name="csY12" fmla="*/ 3517243 h 3517243"/>
              <a:gd name="csX13" fmla="*/ 1667140 w 3142357"/>
              <a:gd name="csY13" fmla="*/ 1360291 h 3517243"/>
              <a:gd name="csX14" fmla="*/ 1304892 w 3142357"/>
              <a:gd name="csY14" fmla="*/ 1943185 h 3517243"/>
              <a:gd name="csX15" fmla="*/ 1315513 w 3142357"/>
              <a:gd name="csY15" fmla="*/ 2148754 h 3517243"/>
              <a:gd name="csX16" fmla="*/ 1322253 w 3142357"/>
              <a:gd name="csY16" fmla="*/ 2247228 h 3517243"/>
              <a:gd name="csX17" fmla="*/ 668499 w 3142357"/>
              <a:gd name="csY17" fmla="*/ 2232175 h 3517243"/>
              <a:gd name="csX18" fmla="*/ 672126 w 3142357"/>
              <a:gd name="csY18" fmla="*/ 2373328 h 3517243"/>
              <a:gd name="csX19" fmla="*/ 0 w 3142357"/>
              <a:gd name="csY19" fmla="*/ 2372066 h 3517243"/>
              <a:gd name="csX20" fmla="*/ 19635 w 3142357"/>
              <a:gd name="csY20" fmla="*/ 2298845 h 3517243"/>
              <a:gd name="csX0" fmla="*/ 19635 w 3142357"/>
              <a:gd name="csY0" fmla="*/ 2298845 h 3568358"/>
              <a:gd name="csX1" fmla="*/ 283217 w 3142357"/>
              <a:gd name="csY1" fmla="*/ 2306881 h 3568358"/>
              <a:gd name="csX2" fmla="*/ 599489 w 3142357"/>
              <a:gd name="csY2" fmla="*/ 2306963 h 3568358"/>
              <a:gd name="csX3" fmla="*/ 623447 w 3142357"/>
              <a:gd name="csY3" fmla="*/ 1316876 h 3568358"/>
              <a:gd name="csX4" fmla="*/ 338727 w 3142357"/>
              <a:gd name="csY4" fmla="*/ 1318788 h 3568358"/>
              <a:gd name="csX5" fmla="*/ 363390 w 3142357"/>
              <a:gd name="csY5" fmla="*/ 0 h 3568358"/>
              <a:gd name="csX6" fmla="*/ 489081 w 3142357"/>
              <a:gd name="csY6" fmla="*/ 150343 h 3568358"/>
              <a:gd name="csX7" fmla="*/ 626515 w 3142357"/>
              <a:gd name="csY7" fmla="*/ 280765 h 3568358"/>
              <a:gd name="csX8" fmla="*/ 749090 w 3142357"/>
              <a:gd name="csY8" fmla="*/ 113140 h 3568358"/>
              <a:gd name="csX9" fmla="*/ 1456413 w 3142357"/>
              <a:gd name="csY9" fmla="*/ 433011 h 3568358"/>
              <a:gd name="csX10" fmla="*/ 1646274 w 3142357"/>
              <a:gd name="csY10" fmla="*/ 604453 h 3568358"/>
              <a:gd name="csX11" fmla="*/ 1770701 w 3142357"/>
              <a:gd name="csY11" fmla="*/ 814322 h 3568358"/>
              <a:gd name="csX12" fmla="*/ 3142357 w 3142357"/>
              <a:gd name="csY12" fmla="*/ 3517243 h 3568358"/>
              <a:gd name="csX13" fmla="*/ 2671594 w 3142357"/>
              <a:gd name="csY13" fmla="*/ 3568358 h 3568358"/>
              <a:gd name="csX14" fmla="*/ 1304892 w 3142357"/>
              <a:gd name="csY14" fmla="*/ 1943185 h 3568358"/>
              <a:gd name="csX15" fmla="*/ 1315513 w 3142357"/>
              <a:gd name="csY15" fmla="*/ 2148754 h 3568358"/>
              <a:gd name="csX16" fmla="*/ 1322253 w 3142357"/>
              <a:gd name="csY16" fmla="*/ 2247228 h 3568358"/>
              <a:gd name="csX17" fmla="*/ 668499 w 3142357"/>
              <a:gd name="csY17" fmla="*/ 2232175 h 3568358"/>
              <a:gd name="csX18" fmla="*/ 672126 w 3142357"/>
              <a:gd name="csY18" fmla="*/ 2373328 h 3568358"/>
              <a:gd name="csX19" fmla="*/ 0 w 3142357"/>
              <a:gd name="csY19" fmla="*/ 2372066 h 3568358"/>
              <a:gd name="csX20" fmla="*/ 19635 w 3142357"/>
              <a:gd name="csY20" fmla="*/ 2298845 h 3568358"/>
              <a:gd name="csX0" fmla="*/ 19635 w 2865266"/>
              <a:gd name="csY0" fmla="*/ 2298845 h 3568358"/>
              <a:gd name="csX1" fmla="*/ 283217 w 2865266"/>
              <a:gd name="csY1" fmla="*/ 2306881 h 3568358"/>
              <a:gd name="csX2" fmla="*/ 599489 w 2865266"/>
              <a:gd name="csY2" fmla="*/ 2306963 h 3568358"/>
              <a:gd name="csX3" fmla="*/ 623447 w 2865266"/>
              <a:gd name="csY3" fmla="*/ 1316876 h 3568358"/>
              <a:gd name="csX4" fmla="*/ 338727 w 2865266"/>
              <a:gd name="csY4" fmla="*/ 1318788 h 3568358"/>
              <a:gd name="csX5" fmla="*/ 363390 w 2865266"/>
              <a:gd name="csY5" fmla="*/ 0 h 3568358"/>
              <a:gd name="csX6" fmla="*/ 489081 w 2865266"/>
              <a:gd name="csY6" fmla="*/ 150343 h 3568358"/>
              <a:gd name="csX7" fmla="*/ 626515 w 2865266"/>
              <a:gd name="csY7" fmla="*/ 280765 h 3568358"/>
              <a:gd name="csX8" fmla="*/ 749090 w 2865266"/>
              <a:gd name="csY8" fmla="*/ 113140 h 3568358"/>
              <a:gd name="csX9" fmla="*/ 1456413 w 2865266"/>
              <a:gd name="csY9" fmla="*/ 433011 h 3568358"/>
              <a:gd name="csX10" fmla="*/ 1646274 w 2865266"/>
              <a:gd name="csY10" fmla="*/ 604453 h 3568358"/>
              <a:gd name="csX11" fmla="*/ 1770701 w 2865266"/>
              <a:gd name="csY11" fmla="*/ 814322 h 3568358"/>
              <a:gd name="csX12" fmla="*/ 2865266 w 2865266"/>
              <a:gd name="csY12" fmla="*/ 3456630 h 3568358"/>
              <a:gd name="csX13" fmla="*/ 2671594 w 2865266"/>
              <a:gd name="csY13" fmla="*/ 3568358 h 3568358"/>
              <a:gd name="csX14" fmla="*/ 1304892 w 2865266"/>
              <a:gd name="csY14" fmla="*/ 1943185 h 3568358"/>
              <a:gd name="csX15" fmla="*/ 1315513 w 2865266"/>
              <a:gd name="csY15" fmla="*/ 2148754 h 3568358"/>
              <a:gd name="csX16" fmla="*/ 1322253 w 2865266"/>
              <a:gd name="csY16" fmla="*/ 2247228 h 3568358"/>
              <a:gd name="csX17" fmla="*/ 668499 w 2865266"/>
              <a:gd name="csY17" fmla="*/ 2232175 h 3568358"/>
              <a:gd name="csX18" fmla="*/ 672126 w 2865266"/>
              <a:gd name="csY18" fmla="*/ 2373328 h 3568358"/>
              <a:gd name="csX19" fmla="*/ 0 w 2865266"/>
              <a:gd name="csY19" fmla="*/ 2372066 h 3568358"/>
              <a:gd name="csX20" fmla="*/ 19635 w 2865266"/>
              <a:gd name="csY20" fmla="*/ 2298845 h 3568358"/>
              <a:gd name="csX0" fmla="*/ 19635 w 2993866"/>
              <a:gd name="csY0" fmla="*/ 2298845 h 3568358"/>
              <a:gd name="csX1" fmla="*/ 283217 w 2993866"/>
              <a:gd name="csY1" fmla="*/ 2306881 h 3568358"/>
              <a:gd name="csX2" fmla="*/ 599489 w 2993866"/>
              <a:gd name="csY2" fmla="*/ 2306963 h 3568358"/>
              <a:gd name="csX3" fmla="*/ 623447 w 2993866"/>
              <a:gd name="csY3" fmla="*/ 1316876 h 3568358"/>
              <a:gd name="csX4" fmla="*/ 338727 w 2993866"/>
              <a:gd name="csY4" fmla="*/ 1318788 h 3568358"/>
              <a:gd name="csX5" fmla="*/ 363390 w 2993866"/>
              <a:gd name="csY5" fmla="*/ 0 h 3568358"/>
              <a:gd name="csX6" fmla="*/ 489081 w 2993866"/>
              <a:gd name="csY6" fmla="*/ 150343 h 3568358"/>
              <a:gd name="csX7" fmla="*/ 626515 w 2993866"/>
              <a:gd name="csY7" fmla="*/ 280765 h 3568358"/>
              <a:gd name="csX8" fmla="*/ 749090 w 2993866"/>
              <a:gd name="csY8" fmla="*/ 113140 h 3568358"/>
              <a:gd name="csX9" fmla="*/ 1456413 w 2993866"/>
              <a:gd name="csY9" fmla="*/ 433011 h 3568358"/>
              <a:gd name="csX10" fmla="*/ 1646274 w 2993866"/>
              <a:gd name="csY10" fmla="*/ 604453 h 3568358"/>
              <a:gd name="csX11" fmla="*/ 1770701 w 2993866"/>
              <a:gd name="csY11" fmla="*/ 814322 h 3568358"/>
              <a:gd name="csX12" fmla="*/ 2993866 w 2993866"/>
              <a:gd name="csY12" fmla="*/ 2951270 h 3568358"/>
              <a:gd name="csX13" fmla="*/ 2865266 w 2993866"/>
              <a:gd name="csY13" fmla="*/ 3456630 h 3568358"/>
              <a:gd name="csX14" fmla="*/ 2671594 w 2993866"/>
              <a:gd name="csY14" fmla="*/ 3568358 h 3568358"/>
              <a:gd name="csX15" fmla="*/ 1304892 w 2993866"/>
              <a:gd name="csY15" fmla="*/ 1943185 h 3568358"/>
              <a:gd name="csX16" fmla="*/ 1315513 w 2993866"/>
              <a:gd name="csY16" fmla="*/ 2148754 h 3568358"/>
              <a:gd name="csX17" fmla="*/ 1322253 w 2993866"/>
              <a:gd name="csY17" fmla="*/ 2247228 h 3568358"/>
              <a:gd name="csX18" fmla="*/ 668499 w 2993866"/>
              <a:gd name="csY18" fmla="*/ 2232175 h 3568358"/>
              <a:gd name="csX19" fmla="*/ 672126 w 2993866"/>
              <a:gd name="csY19" fmla="*/ 2373328 h 3568358"/>
              <a:gd name="csX20" fmla="*/ 0 w 2993866"/>
              <a:gd name="csY20" fmla="*/ 2372066 h 3568358"/>
              <a:gd name="csX21" fmla="*/ 19635 w 2993866"/>
              <a:gd name="csY21" fmla="*/ 2298845 h 3568358"/>
              <a:gd name="csX0" fmla="*/ 19635 w 3195122"/>
              <a:gd name="csY0" fmla="*/ 2298845 h 3568358"/>
              <a:gd name="csX1" fmla="*/ 283217 w 3195122"/>
              <a:gd name="csY1" fmla="*/ 2306881 h 3568358"/>
              <a:gd name="csX2" fmla="*/ 599489 w 3195122"/>
              <a:gd name="csY2" fmla="*/ 2306963 h 3568358"/>
              <a:gd name="csX3" fmla="*/ 623447 w 3195122"/>
              <a:gd name="csY3" fmla="*/ 1316876 h 3568358"/>
              <a:gd name="csX4" fmla="*/ 338727 w 3195122"/>
              <a:gd name="csY4" fmla="*/ 1318788 h 3568358"/>
              <a:gd name="csX5" fmla="*/ 363390 w 3195122"/>
              <a:gd name="csY5" fmla="*/ 0 h 3568358"/>
              <a:gd name="csX6" fmla="*/ 489081 w 3195122"/>
              <a:gd name="csY6" fmla="*/ 150343 h 3568358"/>
              <a:gd name="csX7" fmla="*/ 626515 w 3195122"/>
              <a:gd name="csY7" fmla="*/ 280765 h 3568358"/>
              <a:gd name="csX8" fmla="*/ 749090 w 3195122"/>
              <a:gd name="csY8" fmla="*/ 113140 h 3568358"/>
              <a:gd name="csX9" fmla="*/ 1456413 w 3195122"/>
              <a:gd name="csY9" fmla="*/ 433011 h 3568358"/>
              <a:gd name="csX10" fmla="*/ 1646274 w 3195122"/>
              <a:gd name="csY10" fmla="*/ 604453 h 3568358"/>
              <a:gd name="csX11" fmla="*/ 1770701 w 3195122"/>
              <a:gd name="csY11" fmla="*/ 814322 h 3568358"/>
              <a:gd name="csX12" fmla="*/ 3132411 w 3195122"/>
              <a:gd name="csY12" fmla="*/ 2440384 h 3568358"/>
              <a:gd name="csX13" fmla="*/ 2993866 w 3195122"/>
              <a:gd name="csY13" fmla="*/ 2951270 h 3568358"/>
              <a:gd name="csX14" fmla="*/ 2865266 w 3195122"/>
              <a:gd name="csY14" fmla="*/ 3456630 h 3568358"/>
              <a:gd name="csX15" fmla="*/ 2671594 w 3195122"/>
              <a:gd name="csY15" fmla="*/ 3568358 h 3568358"/>
              <a:gd name="csX16" fmla="*/ 1304892 w 3195122"/>
              <a:gd name="csY16" fmla="*/ 1943185 h 3568358"/>
              <a:gd name="csX17" fmla="*/ 1315513 w 3195122"/>
              <a:gd name="csY17" fmla="*/ 2148754 h 3568358"/>
              <a:gd name="csX18" fmla="*/ 1322253 w 3195122"/>
              <a:gd name="csY18" fmla="*/ 2247228 h 3568358"/>
              <a:gd name="csX19" fmla="*/ 668499 w 3195122"/>
              <a:gd name="csY19" fmla="*/ 2232175 h 3568358"/>
              <a:gd name="csX20" fmla="*/ 672126 w 3195122"/>
              <a:gd name="csY20" fmla="*/ 2373328 h 3568358"/>
              <a:gd name="csX21" fmla="*/ 0 w 3195122"/>
              <a:gd name="csY21" fmla="*/ 2372066 h 3568358"/>
              <a:gd name="csX22" fmla="*/ 19635 w 3195122"/>
              <a:gd name="csY22" fmla="*/ 2298845 h 3568358"/>
              <a:gd name="csX0" fmla="*/ 19635 w 3183549"/>
              <a:gd name="csY0" fmla="*/ 2298845 h 3568358"/>
              <a:gd name="csX1" fmla="*/ 283217 w 3183549"/>
              <a:gd name="csY1" fmla="*/ 2306881 h 3568358"/>
              <a:gd name="csX2" fmla="*/ 599489 w 3183549"/>
              <a:gd name="csY2" fmla="*/ 2306963 h 3568358"/>
              <a:gd name="csX3" fmla="*/ 623447 w 3183549"/>
              <a:gd name="csY3" fmla="*/ 1316876 h 3568358"/>
              <a:gd name="csX4" fmla="*/ 338727 w 3183549"/>
              <a:gd name="csY4" fmla="*/ 1318788 h 3568358"/>
              <a:gd name="csX5" fmla="*/ 363390 w 3183549"/>
              <a:gd name="csY5" fmla="*/ 0 h 3568358"/>
              <a:gd name="csX6" fmla="*/ 489081 w 3183549"/>
              <a:gd name="csY6" fmla="*/ 150343 h 3568358"/>
              <a:gd name="csX7" fmla="*/ 626515 w 3183549"/>
              <a:gd name="csY7" fmla="*/ 280765 h 3568358"/>
              <a:gd name="csX8" fmla="*/ 749090 w 3183549"/>
              <a:gd name="csY8" fmla="*/ 113140 h 3568358"/>
              <a:gd name="csX9" fmla="*/ 1456413 w 3183549"/>
              <a:gd name="csY9" fmla="*/ 433011 h 3568358"/>
              <a:gd name="csX10" fmla="*/ 1646274 w 3183549"/>
              <a:gd name="csY10" fmla="*/ 604453 h 3568358"/>
              <a:gd name="csX11" fmla="*/ 1770701 w 3183549"/>
              <a:gd name="csY11" fmla="*/ 814322 h 3568358"/>
              <a:gd name="csX12" fmla="*/ 3063138 w 3183549"/>
              <a:gd name="csY12" fmla="*/ 2163293 h 3568358"/>
              <a:gd name="csX13" fmla="*/ 3132411 w 3183549"/>
              <a:gd name="csY13" fmla="*/ 2440384 h 3568358"/>
              <a:gd name="csX14" fmla="*/ 2993866 w 3183549"/>
              <a:gd name="csY14" fmla="*/ 2951270 h 3568358"/>
              <a:gd name="csX15" fmla="*/ 2865266 w 3183549"/>
              <a:gd name="csY15" fmla="*/ 3456630 h 3568358"/>
              <a:gd name="csX16" fmla="*/ 2671594 w 3183549"/>
              <a:gd name="csY16" fmla="*/ 3568358 h 3568358"/>
              <a:gd name="csX17" fmla="*/ 1304892 w 3183549"/>
              <a:gd name="csY17" fmla="*/ 1943185 h 3568358"/>
              <a:gd name="csX18" fmla="*/ 1315513 w 3183549"/>
              <a:gd name="csY18" fmla="*/ 2148754 h 3568358"/>
              <a:gd name="csX19" fmla="*/ 1322253 w 3183549"/>
              <a:gd name="csY19" fmla="*/ 2247228 h 3568358"/>
              <a:gd name="csX20" fmla="*/ 668499 w 3183549"/>
              <a:gd name="csY20" fmla="*/ 2232175 h 3568358"/>
              <a:gd name="csX21" fmla="*/ 672126 w 3183549"/>
              <a:gd name="csY21" fmla="*/ 2373328 h 3568358"/>
              <a:gd name="csX22" fmla="*/ 0 w 3183549"/>
              <a:gd name="csY22" fmla="*/ 2372066 h 3568358"/>
              <a:gd name="csX23" fmla="*/ 19635 w 3183549"/>
              <a:gd name="csY23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578229 w 3132643"/>
              <a:gd name="csY12" fmla="*/ 1782293 h 3568358"/>
              <a:gd name="csX13" fmla="*/ 3063138 w 3132643"/>
              <a:gd name="csY13" fmla="*/ 2163293 h 3568358"/>
              <a:gd name="csX14" fmla="*/ 3132411 w 3132643"/>
              <a:gd name="csY14" fmla="*/ 2440384 h 3568358"/>
              <a:gd name="csX15" fmla="*/ 2993866 w 3132643"/>
              <a:gd name="csY15" fmla="*/ 2951270 h 3568358"/>
              <a:gd name="csX16" fmla="*/ 2865266 w 3132643"/>
              <a:gd name="csY16" fmla="*/ 3456630 h 3568358"/>
              <a:gd name="csX17" fmla="*/ 2671594 w 3132643"/>
              <a:gd name="csY17" fmla="*/ 3568358 h 3568358"/>
              <a:gd name="csX18" fmla="*/ 1304892 w 3132643"/>
              <a:gd name="csY18" fmla="*/ 1943185 h 3568358"/>
              <a:gd name="csX19" fmla="*/ 1315513 w 3132643"/>
              <a:gd name="csY19" fmla="*/ 2148754 h 3568358"/>
              <a:gd name="csX20" fmla="*/ 1322253 w 3132643"/>
              <a:gd name="csY20" fmla="*/ 2247228 h 3568358"/>
              <a:gd name="csX21" fmla="*/ 668499 w 3132643"/>
              <a:gd name="csY21" fmla="*/ 2232175 h 3568358"/>
              <a:gd name="csX22" fmla="*/ 672126 w 3132643"/>
              <a:gd name="csY22" fmla="*/ 2373328 h 3568358"/>
              <a:gd name="csX23" fmla="*/ 0 w 3132643"/>
              <a:gd name="csY23" fmla="*/ 2372066 h 3568358"/>
              <a:gd name="csX24" fmla="*/ 19635 w 3132643"/>
              <a:gd name="csY24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067343 w 3132643"/>
              <a:gd name="csY12" fmla="*/ 1539839 h 3568358"/>
              <a:gd name="csX13" fmla="*/ 2578229 w 3132643"/>
              <a:gd name="csY13" fmla="*/ 1782293 h 3568358"/>
              <a:gd name="csX14" fmla="*/ 3063138 w 3132643"/>
              <a:gd name="csY14" fmla="*/ 2163293 h 3568358"/>
              <a:gd name="csX15" fmla="*/ 3132411 w 3132643"/>
              <a:gd name="csY15" fmla="*/ 2440384 h 3568358"/>
              <a:gd name="csX16" fmla="*/ 2993866 w 3132643"/>
              <a:gd name="csY16" fmla="*/ 2951270 h 3568358"/>
              <a:gd name="csX17" fmla="*/ 2865266 w 3132643"/>
              <a:gd name="csY17" fmla="*/ 3456630 h 3568358"/>
              <a:gd name="csX18" fmla="*/ 2671594 w 3132643"/>
              <a:gd name="csY18" fmla="*/ 3568358 h 3568358"/>
              <a:gd name="csX19" fmla="*/ 1304892 w 3132643"/>
              <a:gd name="csY19" fmla="*/ 1943185 h 3568358"/>
              <a:gd name="csX20" fmla="*/ 1315513 w 3132643"/>
              <a:gd name="csY20" fmla="*/ 2148754 h 3568358"/>
              <a:gd name="csX21" fmla="*/ 1322253 w 3132643"/>
              <a:gd name="csY21" fmla="*/ 2247228 h 3568358"/>
              <a:gd name="csX22" fmla="*/ 668499 w 3132643"/>
              <a:gd name="csY22" fmla="*/ 2232175 h 3568358"/>
              <a:gd name="csX23" fmla="*/ 672126 w 3132643"/>
              <a:gd name="csY23" fmla="*/ 2373328 h 3568358"/>
              <a:gd name="csX24" fmla="*/ 0 w 3132643"/>
              <a:gd name="csY24" fmla="*/ 2372066 h 3568358"/>
              <a:gd name="csX25" fmla="*/ 19635 w 3132643"/>
              <a:gd name="csY25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578229 w 3132643"/>
              <a:gd name="csY14" fmla="*/ 1782293 h 3568358"/>
              <a:gd name="csX15" fmla="*/ 3063138 w 3132643"/>
              <a:gd name="csY15" fmla="*/ 2163293 h 3568358"/>
              <a:gd name="csX16" fmla="*/ 3132411 w 3132643"/>
              <a:gd name="csY16" fmla="*/ 2440384 h 3568358"/>
              <a:gd name="csX17" fmla="*/ 2993866 w 3132643"/>
              <a:gd name="csY17" fmla="*/ 2951270 h 3568358"/>
              <a:gd name="csX18" fmla="*/ 2865266 w 3132643"/>
              <a:gd name="csY18" fmla="*/ 3456630 h 3568358"/>
              <a:gd name="csX19" fmla="*/ 2671594 w 3132643"/>
              <a:gd name="csY19" fmla="*/ 3568358 h 3568358"/>
              <a:gd name="csX20" fmla="*/ 1304892 w 3132643"/>
              <a:gd name="csY20" fmla="*/ 1943185 h 3568358"/>
              <a:gd name="csX21" fmla="*/ 1315513 w 3132643"/>
              <a:gd name="csY21" fmla="*/ 2148754 h 3568358"/>
              <a:gd name="csX22" fmla="*/ 1322253 w 3132643"/>
              <a:gd name="csY22" fmla="*/ 2247228 h 3568358"/>
              <a:gd name="csX23" fmla="*/ 668499 w 3132643"/>
              <a:gd name="csY23" fmla="*/ 2232175 h 3568358"/>
              <a:gd name="csX24" fmla="*/ 672126 w 3132643"/>
              <a:gd name="csY24" fmla="*/ 2373328 h 3568358"/>
              <a:gd name="csX25" fmla="*/ 0 w 3132643"/>
              <a:gd name="csY25" fmla="*/ 2372066 h 3568358"/>
              <a:gd name="csX26" fmla="*/ 19635 w 3132643"/>
              <a:gd name="csY26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829343 w 3132643"/>
              <a:gd name="csY15" fmla="*/ 1886202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62897"/>
              <a:gd name="csY0" fmla="*/ 2298845 h 3568358"/>
              <a:gd name="csX1" fmla="*/ 283217 w 3162897"/>
              <a:gd name="csY1" fmla="*/ 2306881 h 3568358"/>
              <a:gd name="csX2" fmla="*/ 599489 w 3162897"/>
              <a:gd name="csY2" fmla="*/ 2306963 h 3568358"/>
              <a:gd name="csX3" fmla="*/ 623447 w 3162897"/>
              <a:gd name="csY3" fmla="*/ 1316876 h 3568358"/>
              <a:gd name="csX4" fmla="*/ 338727 w 3162897"/>
              <a:gd name="csY4" fmla="*/ 1318788 h 3568358"/>
              <a:gd name="csX5" fmla="*/ 363390 w 3162897"/>
              <a:gd name="csY5" fmla="*/ 0 h 3568358"/>
              <a:gd name="csX6" fmla="*/ 489081 w 3162897"/>
              <a:gd name="csY6" fmla="*/ 150343 h 3568358"/>
              <a:gd name="csX7" fmla="*/ 626515 w 3162897"/>
              <a:gd name="csY7" fmla="*/ 280765 h 3568358"/>
              <a:gd name="csX8" fmla="*/ 749090 w 3162897"/>
              <a:gd name="csY8" fmla="*/ 113140 h 3568358"/>
              <a:gd name="csX9" fmla="*/ 1456413 w 3162897"/>
              <a:gd name="csY9" fmla="*/ 433011 h 3568358"/>
              <a:gd name="csX10" fmla="*/ 1646274 w 3162897"/>
              <a:gd name="csY10" fmla="*/ 604453 h 3568358"/>
              <a:gd name="csX11" fmla="*/ 1770701 w 3162897"/>
              <a:gd name="csY11" fmla="*/ 814322 h 3568358"/>
              <a:gd name="csX12" fmla="*/ 1859525 w 3162897"/>
              <a:gd name="csY12" fmla="*/ 1167498 h 3568358"/>
              <a:gd name="csX13" fmla="*/ 2136616 w 3162897"/>
              <a:gd name="csY13" fmla="*/ 1522520 h 3568358"/>
              <a:gd name="csX14" fmla="*/ 2387730 w 3162897"/>
              <a:gd name="csY14" fmla="*/ 1713020 h 3568358"/>
              <a:gd name="csX15" fmla="*/ 2829343 w 3162897"/>
              <a:gd name="csY15" fmla="*/ 1886202 h 3568358"/>
              <a:gd name="csX16" fmla="*/ 3123752 w 3162897"/>
              <a:gd name="csY16" fmla="*/ 2180611 h 3568358"/>
              <a:gd name="csX17" fmla="*/ 3132411 w 3162897"/>
              <a:gd name="csY17" fmla="*/ 2440384 h 3568358"/>
              <a:gd name="csX18" fmla="*/ 2993866 w 3162897"/>
              <a:gd name="csY18" fmla="*/ 2951270 h 3568358"/>
              <a:gd name="csX19" fmla="*/ 2865266 w 3162897"/>
              <a:gd name="csY19" fmla="*/ 3456630 h 3568358"/>
              <a:gd name="csX20" fmla="*/ 2671594 w 3162897"/>
              <a:gd name="csY20" fmla="*/ 3568358 h 3568358"/>
              <a:gd name="csX21" fmla="*/ 1304892 w 3162897"/>
              <a:gd name="csY21" fmla="*/ 1943185 h 3568358"/>
              <a:gd name="csX22" fmla="*/ 1315513 w 3162897"/>
              <a:gd name="csY22" fmla="*/ 2148754 h 3568358"/>
              <a:gd name="csX23" fmla="*/ 1322253 w 3162897"/>
              <a:gd name="csY23" fmla="*/ 2247228 h 3568358"/>
              <a:gd name="csX24" fmla="*/ 668499 w 3162897"/>
              <a:gd name="csY24" fmla="*/ 2232175 h 3568358"/>
              <a:gd name="csX25" fmla="*/ 672126 w 3162897"/>
              <a:gd name="csY25" fmla="*/ 2373328 h 3568358"/>
              <a:gd name="csX26" fmla="*/ 0 w 3162897"/>
              <a:gd name="csY26" fmla="*/ 2372066 h 3568358"/>
              <a:gd name="csX27" fmla="*/ 19635 w 3162897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2993866 w 3184859"/>
              <a:gd name="csY18" fmla="*/ 2951270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1304892 w 3184859"/>
              <a:gd name="csY22" fmla="*/ 1943185 h 3568358"/>
              <a:gd name="csX23" fmla="*/ 1315513 w 3184859"/>
              <a:gd name="csY23" fmla="*/ 2148754 h 3568358"/>
              <a:gd name="csX24" fmla="*/ 1322253 w 3184859"/>
              <a:gd name="csY24" fmla="*/ 2247228 h 3568358"/>
              <a:gd name="csX25" fmla="*/ 668499 w 3184859"/>
              <a:gd name="csY25" fmla="*/ 2232175 h 3568358"/>
              <a:gd name="csX26" fmla="*/ 672126 w 3184859"/>
              <a:gd name="csY26" fmla="*/ 2373328 h 3568358"/>
              <a:gd name="csX27" fmla="*/ 0 w 3184859"/>
              <a:gd name="csY27" fmla="*/ 2372066 h 3568358"/>
              <a:gd name="csX28" fmla="*/ 19635 w 3184859"/>
              <a:gd name="csY28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2595548 w 3184859"/>
              <a:gd name="csY22" fmla="*/ 2942611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304892 w 3184859"/>
              <a:gd name="csY25" fmla="*/ 1943185 h 3568358"/>
              <a:gd name="csX26" fmla="*/ 1315513 w 3184859"/>
              <a:gd name="csY26" fmla="*/ 2148754 h 3568358"/>
              <a:gd name="csX27" fmla="*/ 1322253 w 3184859"/>
              <a:gd name="csY27" fmla="*/ 2247228 h 3568358"/>
              <a:gd name="csX28" fmla="*/ 668499 w 3184859"/>
              <a:gd name="csY28" fmla="*/ 2232175 h 3568358"/>
              <a:gd name="csX29" fmla="*/ 672126 w 3184859"/>
              <a:gd name="csY29" fmla="*/ 2373328 h 3568358"/>
              <a:gd name="csX30" fmla="*/ 0 w 3184859"/>
              <a:gd name="csY30" fmla="*/ 2372066 h 3568358"/>
              <a:gd name="csX31" fmla="*/ 19635 w 3184859"/>
              <a:gd name="csY31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38298 w 3184859"/>
              <a:gd name="csY25" fmla="*/ 1357998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15678 w 3184859"/>
              <a:gd name="csY25" fmla="*/ 1403237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557047"/>
              <a:gd name="csX1" fmla="*/ 283217 w 3184859"/>
              <a:gd name="csY1" fmla="*/ 2306881 h 3557047"/>
              <a:gd name="csX2" fmla="*/ 599489 w 3184859"/>
              <a:gd name="csY2" fmla="*/ 2306963 h 3557047"/>
              <a:gd name="csX3" fmla="*/ 623447 w 3184859"/>
              <a:gd name="csY3" fmla="*/ 1316876 h 3557047"/>
              <a:gd name="csX4" fmla="*/ 338727 w 3184859"/>
              <a:gd name="csY4" fmla="*/ 1318788 h 3557047"/>
              <a:gd name="csX5" fmla="*/ 363390 w 3184859"/>
              <a:gd name="csY5" fmla="*/ 0 h 3557047"/>
              <a:gd name="csX6" fmla="*/ 489081 w 3184859"/>
              <a:gd name="csY6" fmla="*/ 150343 h 3557047"/>
              <a:gd name="csX7" fmla="*/ 626515 w 3184859"/>
              <a:gd name="csY7" fmla="*/ 280765 h 3557047"/>
              <a:gd name="csX8" fmla="*/ 749090 w 3184859"/>
              <a:gd name="csY8" fmla="*/ 113140 h 3557047"/>
              <a:gd name="csX9" fmla="*/ 1456413 w 3184859"/>
              <a:gd name="csY9" fmla="*/ 433011 h 3557047"/>
              <a:gd name="csX10" fmla="*/ 1646274 w 3184859"/>
              <a:gd name="csY10" fmla="*/ 604453 h 3557047"/>
              <a:gd name="csX11" fmla="*/ 1770701 w 3184859"/>
              <a:gd name="csY11" fmla="*/ 814322 h 3557047"/>
              <a:gd name="csX12" fmla="*/ 1859525 w 3184859"/>
              <a:gd name="csY12" fmla="*/ 1167498 h 3557047"/>
              <a:gd name="csX13" fmla="*/ 2136616 w 3184859"/>
              <a:gd name="csY13" fmla="*/ 1522520 h 3557047"/>
              <a:gd name="csX14" fmla="*/ 2387730 w 3184859"/>
              <a:gd name="csY14" fmla="*/ 1713020 h 3557047"/>
              <a:gd name="csX15" fmla="*/ 2829343 w 3184859"/>
              <a:gd name="csY15" fmla="*/ 1886202 h 3557047"/>
              <a:gd name="csX16" fmla="*/ 3123752 w 3184859"/>
              <a:gd name="csY16" fmla="*/ 2180611 h 3557047"/>
              <a:gd name="csX17" fmla="*/ 3184366 w 3184859"/>
              <a:gd name="csY17" fmla="*/ 2509657 h 3557047"/>
              <a:gd name="csX18" fmla="*/ 3011184 w 3184859"/>
              <a:gd name="csY18" fmla="*/ 3020543 h 3557047"/>
              <a:gd name="csX19" fmla="*/ 2882584 w 3184859"/>
              <a:gd name="csY19" fmla="*/ 3499925 h 3557047"/>
              <a:gd name="csX20" fmla="*/ 2699869 w 3184859"/>
              <a:gd name="csY20" fmla="*/ 3557047 h 3557047"/>
              <a:gd name="csX21" fmla="*/ 2578230 w 3184859"/>
              <a:gd name="csY21" fmla="*/ 2665520 h 3557047"/>
              <a:gd name="csX22" fmla="*/ 3002525 w 3184859"/>
              <a:gd name="csY22" fmla="*/ 2483679 h 3557047"/>
              <a:gd name="csX23" fmla="*/ 2888367 w 3184859"/>
              <a:gd name="csY23" fmla="*/ 2268439 h 3557047"/>
              <a:gd name="csX24" fmla="*/ 2673480 w 3184859"/>
              <a:gd name="csY24" fmla="*/ 2111338 h 3557047"/>
              <a:gd name="csX25" fmla="*/ 2413354 w 3184859"/>
              <a:gd name="csY25" fmla="*/ 2008313 h 3557047"/>
              <a:gd name="csX26" fmla="*/ 2178144 w 3184859"/>
              <a:gd name="csY26" fmla="*/ 1865174 h 3557047"/>
              <a:gd name="csX27" fmla="*/ 1715678 w 3184859"/>
              <a:gd name="csY27" fmla="*/ 1403237 h 3557047"/>
              <a:gd name="csX28" fmla="*/ 1304892 w 3184859"/>
              <a:gd name="csY28" fmla="*/ 1943185 h 3557047"/>
              <a:gd name="csX29" fmla="*/ 1315513 w 3184859"/>
              <a:gd name="csY29" fmla="*/ 2148754 h 3557047"/>
              <a:gd name="csX30" fmla="*/ 1322253 w 3184859"/>
              <a:gd name="csY30" fmla="*/ 2247228 h 3557047"/>
              <a:gd name="csX31" fmla="*/ 668499 w 3184859"/>
              <a:gd name="csY31" fmla="*/ 2232175 h 3557047"/>
              <a:gd name="csX32" fmla="*/ 672126 w 3184859"/>
              <a:gd name="csY32" fmla="*/ 2373328 h 3557047"/>
              <a:gd name="csX33" fmla="*/ 0 w 3184859"/>
              <a:gd name="csY33" fmla="*/ 2372066 h 3557047"/>
              <a:gd name="csX34" fmla="*/ 19635 w 3184859"/>
              <a:gd name="csY34" fmla="*/ 2298845 h 3557047"/>
              <a:gd name="csX0" fmla="*/ 19635 w 3184859"/>
              <a:gd name="csY0" fmla="*/ 2351720 h 3609922"/>
              <a:gd name="csX1" fmla="*/ 283217 w 3184859"/>
              <a:gd name="csY1" fmla="*/ 2359756 h 3609922"/>
              <a:gd name="csX2" fmla="*/ 599489 w 3184859"/>
              <a:gd name="csY2" fmla="*/ 2359838 h 3609922"/>
              <a:gd name="csX3" fmla="*/ 623447 w 3184859"/>
              <a:gd name="csY3" fmla="*/ 1369751 h 3609922"/>
              <a:gd name="csX4" fmla="*/ 338727 w 3184859"/>
              <a:gd name="csY4" fmla="*/ 1371663 h 3609922"/>
              <a:gd name="csX5" fmla="*/ 363390 w 3184859"/>
              <a:gd name="csY5" fmla="*/ 52875 h 3609922"/>
              <a:gd name="csX6" fmla="*/ 489081 w 3184859"/>
              <a:gd name="csY6" fmla="*/ 203218 h 3609922"/>
              <a:gd name="csX7" fmla="*/ 569966 w 3184859"/>
              <a:gd name="csY7" fmla="*/ 0 h 3609922"/>
              <a:gd name="csX8" fmla="*/ 749090 w 3184859"/>
              <a:gd name="csY8" fmla="*/ 166015 h 3609922"/>
              <a:gd name="csX9" fmla="*/ 1456413 w 3184859"/>
              <a:gd name="csY9" fmla="*/ 485886 h 3609922"/>
              <a:gd name="csX10" fmla="*/ 1646274 w 3184859"/>
              <a:gd name="csY10" fmla="*/ 657328 h 3609922"/>
              <a:gd name="csX11" fmla="*/ 1770701 w 3184859"/>
              <a:gd name="csY11" fmla="*/ 867197 h 3609922"/>
              <a:gd name="csX12" fmla="*/ 1859525 w 3184859"/>
              <a:gd name="csY12" fmla="*/ 1220373 h 3609922"/>
              <a:gd name="csX13" fmla="*/ 2136616 w 3184859"/>
              <a:gd name="csY13" fmla="*/ 1575395 h 3609922"/>
              <a:gd name="csX14" fmla="*/ 2387730 w 3184859"/>
              <a:gd name="csY14" fmla="*/ 1765895 h 3609922"/>
              <a:gd name="csX15" fmla="*/ 2829343 w 3184859"/>
              <a:gd name="csY15" fmla="*/ 1939077 h 3609922"/>
              <a:gd name="csX16" fmla="*/ 3123752 w 3184859"/>
              <a:gd name="csY16" fmla="*/ 2233486 h 3609922"/>
              <a:gd name="csX17" fmla="*/ 3184366 w 3184859"/>
              <a:gd name="csY17" fmla="*/ 2562532 h 3609922"/>
              <a:gd name="csX18" fmla="*/ 3011184 w 3184859"/>
              <a:gd name="csY18" fmla="*/ 3073418 h 3609922"/>
              <a:gd name="csX19" fmla="*/ 2882584 w 3184859"/>
              <a:gd name="csY19" fmla="*/ 3552800 h 3609922"/>
              <a:gd name="csX20" fmla="*/ 2699869 w 3184859"/>
              <a:gd name="csY20" fmla="*/ 3609922 h 3609922"/>
              <a:gd name="csX21" fmla="*/ 2578230 w 3184859"/>
              <a:gd name="csY21" fmla="*/ 2718395 h 3609922"/>
              <a:gd name="csX22" fmla="*/ 3002525 w 3184859"/>
              <a:gd name="csY22" fmla="*/ 2536554 h 3609922"/>
              <a:gd name="csX23" fmla="*/ 2888367 w 3184859"/>
              <a:gd name="csY23" fmla="*/ 2321314 h 3609922"/>
              <a:gd name="csX24" fmla="*/ 2673480 w 3184859"/>
              <a:gd name="csY24" fmla="*/ 2164213 h 3609922"/>
              <a:gd name="csX25" fmla="*/ 2413354 w 3184859"/>
              <a:gd name="csY25" fmla="*/ 2061188 h 3609922"/>
              <a:gd name="csX26" fmla="*/ 2178144 w 3184859"/>
              <a:gd name="csY26" fmla="*/ 1918049 h 3609922"/>
              <a:gd name="csX27" fmla="*/ 1715678 w 3184859"/>
              <a:gd name="csY27" fmla="*/ 1456112 h 3609922"/>
              <a:gd name="csX28" fmla="*/ 1304892 w 3184859"/>
              <a:gd name="csY28" fmla="*/ 1996060 h 3609922"/>
              <a:gd name="csX29" fmla="*/ 1315513 w 3184859"/>
              <a:gd name="csY29" fmla="*/ 2201629 h 3609922"/>
              <a:gd name="csX30" fmla="*/ 1322253 w 3184859"/>
              <a:gd name="csY30" fmla="*/ 2300103 h 3609922"/>
              <a:gd name="csX31" fmla="*/ 668499 w 3184859"/>
              <a:gd name="csY31" fmla="*/ 2285050 h 3609922"/>
              <a:gd name="csX32" fmla="*/ 672126 w 3184859"/>
              <a:gd name="csY32" fmla="*/ 2426203 h 3609922"/>
              <a:gd name="csX33" fmla="*/ 0 w 3184859"/>
              <a:gd name="csY33" fmla="*/ 2424941 h 3609922"/>
              <a:gd name="csX34" fmla="*/ 19635 w 3184859"/>
              <a:gd name="csY34" fmla="*/ 2351720 h 3609922"/>
              <a:gd name="csX0" fmla="*/ 19635 w 3184859"/>
              <a:gd name="csY0" fmla="*/ 2574996 h 3833198"/>
              <a:gd name="csX1" fmla="*/ 283217 w 3184859"/>
              <a:gd name="csY1" fmla="*/ 2583032 h 3833198"/>
              <a:gd name="csX2" fmla="*/ 599489 w 3184859"/>
              <a:gd name="csY2" fmla="*/ 2583114 h 3833198"/>
              <a:gd name="csX3" fmla="*/ 623447 w 3184859"/>
              <a:gd name="csY3" fmla="*/ 1593027 h 3833198"/>
              <a:gd name="csX4" fmla="*/ 338727 w 3184859"/>
              <a:gd name="csY4" fmla="*/ 1594939 h 3833198"/>
              <a:gd name="csX5" fmla="*/ 363390 w 3184859"/>
              <a:gd name="csY5" fmla="*/ 276151 h 3833198"/>
              <a:gd name="csX6" fmla="*/ 500391 w 3184859"/>
              <a:gd name="csY6" fmla="*/ 2376 h 3833198"/>
              <a:gd name="csX7" fmla="*/ 569966 w 3184859"/>
              <a:gd name="csY7" fmla="*/ 223276 h 3833198"/>
              <a:gd name="csX8" fmla="*/ 749090 w 3184859"/>
              <a:gd name="csY8" fmla="*/ 389291 h 3833198"/>
              <a:gd name="csX9" fmla="*/ 1456413 w 3184859"/>
              <a:gd name="csY9" fmla="*/ 709162 h 3833198"/>
              <a:gd name="csX10" fmla="*/ 1646274 w 3184859"/>
              <a:gd name="csY10" fmla="*/ 880604 h 3833198"/>
              <a:gd name="csX11" fmla="*/ 1770701 w 3184859"/>
              <a:gd name="csY11" fmla="*/ 1090473 h 3833198"/>
              <a:gd name="csX12" fmla="*/ 1859525 w 3184859"/>
              <a:gd name="csY12" fmla="*/ 1443649 h 3833198"/>
              <a:gd name="csX13" fmla="*/ 2136616 w 3184859"/>
              <a:gd name="csY13" fmla="*/ 1798671 h 3833198"/>
              <a:gd name="csX14" fmla="*/ 2387730 w 3184859"/>
              <a:gd name="csY14" fmla="*/ 1989171 h 3833198"/>
              <a:gd name="csX15" fmla="*/ 2829343 w 3184859"/>
              <a:gd name="csY15" fmla="*/ 2162353 h 3833198"/>
              <a:gd name="csX16" fmla="*/ 3123752 w 3184859"/>
              <a:gd name="csY16" fmla="*/ 2456762 h 3833198"/>
              <a:gd name="csX17" fmla="*/ 3184366 w 3184859"/>
              <a:gd name="csY17" fmla="*/ 2785808 h 3833198"/>
              <a:gd name="csX18" fmla="*/ 3011184 w 3184859"/>
              <a:gd name="csY18" fmla="*/ 3296694 h 3833198"/>
              <a:gd name="csX19" fmla="*/ 2882584 w 3184859"/>
              <a:gd name="csY19" fmla="*/ 3776076 h 3833198"/>
              <a:gd name="csX20" fmla="*/ 2699869 w 3184859"/>
              <a:gd name="csY20" fmla="*/ 3833198 h 3833198"/>
              <a:gd name="csX21" fmla="*/ 2578230 w 3184859"/>
              <a:gd name="csY21" fmla="*/ 2941671 h 3833198"/>
              <a:gd name="csX22" fmla="*/ 3002525 w 3184859"/>
              <a:gd name="csY22" fmla="*/ 2759830 h 3833198"/>
              <a:gd name="csX23" fmla="*/ 2888367 w 3184859"/>
              <a:gd name="csY23" fmla="*/ 2544590 h 3833198"/>
              <a:gd name="csX24" fmla="*/ 2673480 w 3184859"/>
              <a:gd name="csY24" fmla="*/ 2387489 h 3833198"/>
              <a:gd name="csX25" fmla="*/ 2413354 w 3184859"/>
              <a:gd name="csY25" fmla="*/ 2284464 h 3833198"/>
              <a:gd name="csX26" fmla="*/ 2178144 w 3184859"/>
              <a:gd name="csY26" fmla="*/ 2141325 h 3833198"/>
              <a:gd name="csX27" fmla="*/ 1715678 w 3184859"/>
              <a:gd name="csY27" fmla="*/ 1679388 h 3833198"/>
              <a:gd name="csX28" fmla="*/ 1304892 w 3184859"/>
              <a:gd name="csY28" fmla="*/ 2219336 h 3833198"/>
              <a:gd name="csX29" fmla="*/ 1315513 w 3184859"/>
              <a:gd name="csY29" fmla="*/ 2424905 h 3833198"/>
              <a:gd name="csX30" fmla="*/ 1322253 w 3184859"/>
              <a:gd name="csY30" fmla="*/ 2523379 h 3833198"/>
              <a:gd name="csX31" fmla="*/ 668499 w 3184859"/>
              <a:gd name="csY31" fmla="*/ 2508326 h 3833198"/>
              <a:gd name="csX32" fmla="*/ 672126 w 3184859"/>
              <a:gd name="csY32" fmla="*/ 2649479 h 3833198"/>
              <a:gd name="csX33" fmla="*/ 0 w 3184859"/>
              <a:gd name="csY33" fmla="*/ 2648217 h 3833198"/>
              <a:gd name="csX34" fmla="*/ 19635 w 3184859"/>
              <a:gd name="csY34" fmla="*/ 2574996 h 3833198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2620 h 3830822"/>
              <a:gd name="csX1" fmla="*/ 283217 w 3184859"/>
              <a:gd name="csY1" fmla="*/ 2580656 h 3830822"/>
              <a:gd name="csX2" fmla="*/ 599489 w 3184859"/>
              <a:gd name="csY2" fmla="*/ 2580738 h 3830822"/>
              <a:gd name="csX3" fmla="*/ 623447 w 3184859"/>
              <a:gd name="csY3" fmla="*/ 1590651 h 3830822"/>
              <a:gd name="csX4" fmla="*/ 338727 w 3184859"/>
              <a:gd name="csY4" fmla="*/ 1592563 h 3830822"/>
              <a:gd name="csX5" fmla="*/ 363390 w 3184859"/>
              <a:gd name="csY5" fmla="*/ 273775 h 3830822"/>
              <a:gd name="csX6" fmla="*/ 326690 w 3184859"/>
              <a:gd name="csY6" fmla="*/ 42742 h 3830822"/>
              <a:gd name="csX7" fmla="*/ 500391 w 3184859"/>
              <a:gd name="csY7" fmla="*/ 0 h 3830822"/>
              <a:gd name="csX8" fmla="*/ 569966 w 3184859"/>
              <a:gd name="csY8" fmla="*/ 220900 h 3830822"/>
              <a:gd name="csX9" fmla="*/ 749090 w 3184859"/>
              <a:gd name="csY9" fmla="*/ 386915 h 3830822"/>
              <a:gd name="csX10" fmla="*/ 1456413 w 3184859"/>
              <a:gd name="csY10" fmla="*/ 706786 h 3830822"/>
              <a:gd name="csX11" fmla="*/ 1646274 w 3184859"/>
              <a:gd name="csY11" fmla="*/ 878228 h 3830822"/>
              <a:gd name="csX12" fmla="*/ 1770701 w 3184859"/>
              <a:gd name="csY12" fmla="*/ 1088097 h 3830822"/>
              <a:gd name="csX13" fmla="*/ 1859525 w 3184859"/>
              <a:gd name="csY13" fmla="*/ 1441273 h 3830822"/>
              <a:gd name="csX14" fmla="*/ 2136616 w 3184859"/>
              <a:gd name="csY14" fmla="*/ 1796295 h 3830822"/>
              <a:gd name="csX15" fmla="*/ 2387730 w 3184859"/>
              <a:gd name="csY15" fmla="*/ 1986795 h 3830822"/>
              <a:gd name="csX16" fmla="*/ 2829343 w 3184859"/>
              <a:gd name="csY16" fmla="*/ 2159977 h 3830822"/>
              <a:gd name="csX17" fmla="*/ 3123752 w 3184859"/>
              <a:gd name="csY17" fmla="*/ 2454386 h 3830822"/>
              <a:gd name="csX18" fmla="*/ 3184366 w 3184859"/>
              <a:gd name="csY18" fmla="*/ 2783432 h 3830822"/>
              <a:gd name="csX19" fmla="*/ 3011184 w 3184859"/>
              <a:gd name="csY19" fmla="*/ 3294318 h 3830822"/>
              <a:gd name="csX20" fmla="*/ 2882584 w 3184859"/>
              <a:gd name="csY20" fmla="*/ 3773700 h 3830822"/>
              <a:gd name="csX21" fmla="*/ 2699869 w 3184859"/>
              <a:gd name="csY21" fmla="*/ 3830822 h 3830822"/>
              <a:gd name="csX22" fmla="*/ 2578230 w 3184859"/>
              <a:gd name="csY22" fmla="*/ 2939295 h 3830822"/>
              <a:gd name="csX23" fmla="*/ 3002525 w 3184859"/>
              <a:gd name="csY23" fmla="*/ 2757454 h 3830822"/>
              <a:gd name="csX24" fmla="*/ 2888367 w 3184859"/>
              <a:gd name="csY24" fmla="*/ 2542214 h 3830822"/>
              <a:gd name="csX25" fmla="*/ 2673480 w 3184859"/>
              <a:gd name="csY25" fmla="*/ 2385113 h 3830822"/>
              <a:gd name="csX26" fmla="*/ 2413354 w 3184859"/>
              <a:gd name="csY26" fmla="*/ 2282088 h 3830822"/>
              <a:gd name="csX27" fmla="*/ 2178144 w 3184859"/>
              <a:gd name="csY27" fmla="*/ 2138949 h 3830822"/>
              <a:gd name="csX28" fmla="*/ 1715678 w 3184859"/>
              <a:gd name="csY28" fmla="*/ 1677012 h 3830822"/>
              <a:gd name="csX29" fmla="*/ 1304892 w 3184859"/>
              <a:gd name="csY29" fmla="*/ 2216960 h 3830822"/>
              <a:gd name="csX30" fmla="*/ 1315513 w 3184859"/>
              <a:gd name="csY30" fmla="*/ 2422529 h 3830822"/>
              <a:gd name="csX31" fmla="*/ 1322253 w 3184859"/>
              <a:gd name="csY31" fmla="*/ 2521003 h 3830822"/>
              <a:gd name="csX32" fmla="*/ 668499 w 3184859"/>
              <a:gd name="csY32" fmla="*/ 2505950 h 3830822"/>
              <a:gd name="csX33" fmla="*/ 672126 w 3184859"/>
              <a:gd name="csY33" fmla="*/ 2647103 h 3830822"/>
              <a:gd name="csX34" fmla="*/ 0 w 3184859"/>
              <a:gd name="csY34" fmla="*/ 2645841 h 3830822"/>
              <a:gd name="csX35" fmla="*/ 19635 w 3184859"/>
              <a:gd name="csY35" fmla="*/ 2572620 h 38308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184859" h="3830822">
                <a:moveTo>
                  <a:pt x="19635" y="2572620"/>
                </a:moveTo>
                <a:lnTo>
                  <a:pt x="283217" y="2580656"/>
                </a:lnTo>
                <a:lnTo>
                  <a:pt x="599489" y="2580738"/>
                </a:lnTo>
                <a:lnTo>
                  <a:pt x="623447" y="1590651"/>
                </a:lnTo>
                <a:lnTo>
                  <a:pt x="338727" y="1592563"/>
                </a:lnTo>
                <a:lnTo>
                  <a:pt x="363390" y="273775"/>
                </a:lnTo>
                <a:lnTo>
                  <a:pt x="326690" y="42742"/>
                </a:lnTo>
                <a:lnTo>
                  <a:pt x="500391" y="0"/>
                </a:lnTo>
                <a:lnTo>
                  <a:pt x="569966" y="220900"/>
                </a:lnTo>
                <a:lnTo>
                  <a:pt x="749090" y="386915"/>
                </a:lnTo>
                <a:lnTo>
                  <a:pt x="1456413" y="706786"/>
                </a:lnTo>
                <a:lnTo>
                  <a:pt x="1646274" y="878228"/>
                </a:lnTo>
                <a:lnTo>
                  <a:pt x="1770701" y="1088097"/>
                </a:lnTo>
                <a:cubicBezTo>
                  <a:pt x="1812016" y="1181938"/>
                  <a:pt x="1810085" y="1320354"/>
                  <a:pt x="1859525" y="1441273"/>
                </a:cubicBezTo>
                <a:cubicBezTo>
                  <a:pt x="1908965" y="1562193"/>
                  <a:pt x="2052912" y="1715477"/>
                  <a:pt x="2136616" y="1796295"/>
                </a:cubicBezTo>
                <a:cubicBezTo>
                  <a:pt x="2220321" y="1877113"/>
                  <a:pt x="2302582" y="1946386"/>
                  <a:pt x="2387730" y="1986795"/>
                </a:cubicBezTo>
                <a:cubicBezTo>
                  <a:pt x="2472878" y="2027204"/>
                  <a:pt x="2712445" y="2074829"/>
                  <a:pt x="2829343" y="2159977"/>
                </a:cubicBezTo>
                <a:cubicBezTo>
                  <a:pt x="2946241" y="2245125"/>
                  <a:pt x="3037161" y="2331716"/>
                  <a:pt x="3123752" y="2454386"/>
                </a:cubicBezTo>
                <a:cubicBezTo>
                  <a:pt x="3210343" y="2577057"/>
                  <a:pt x="3177150" y="2654989"/>
                  <a:pt x="3184366" y="2783432"/>
                </a:cubicBezTo>
                <a:lnTo>
                  <a:pt x="3011184" y="3294318"/>
                </a:lnTo>
                <a:lnTo>
                  <a:pt x="2882584" y="3773700"/>
                </a:lnTo>
                <a:lnTo>
                  <a:pt x="2699869" y="3830822"/>
                </a:lnTo>
                <a:lnTo>
                  <a:pt x="2578230" y="2939295"/>
                </a:lnTo>
                <a:lnTo>
                  <a:pt x="3002525" y="2757454"/>
                </a:lnTo>
                <a:cubicBezTo>
                  <a:pt x="2939968" y="2693247"/>
                  <a:pt x="2950924" y="2606421"/>
                  <a:pt x="2888367" y="2542214"/>
                </a:cubicBezTo>
                <a:cubicBezTo>
                  <a:pt x="2833703" y="2472883"/>
                  <a:pt x="2745109" y="2437480"/>
                  <a:pt x="2673480" y="2385113"/>
                </a:cubicBezTo>
                <a:cubicBezTo>
                  <a:pt x="2570572" y="2291748"/>
                  <a:pt x="2495910" y="2323115"/>
                  <a:pt x="2413354" y="2282088"/>
                </a:cubicBezTo>
                <a:cubicBezTo>
                  <a:pt x="2330798" y="2241061"/>
                  <a:pt x="2289711" y="2225658"/>
                  <a:pt x="2178144" y="2138949"/>
                </a:cubicBezTo>
                <a:lnTo>
                  <a:pt x="1715678" y="1677012"/>
                </a:lnTo>
                <a:lnTo>
                  <a:pt x="1304892" y="2216960"/>
                </a:lnTo>
                <a:lnTo>
                  <a:pt x="1315513" y="2422529"/>
                </a:lnTo>
                <a:cubicBezTo>
                  <a:pt x="1315451" y="2484602"/>
                  <a:pt x="1322315" y="2458930"/>
                  <a:pt x="1322253" y="2521003"/>
                </a:cubicBezTo>
                <a:lnTo>
                  <a:pt x="668499" y="2505950"/>
                </a:lnTo>
                <a:cubicBezTo>
                  <a:pt x="668938" y="2563007"/>
                  <a:pt x="671687" y="2590046"/>
                  <a:pt x="672126" y="2647103"/>
                </a:cubicBezTo>
                <a:lnTo>
                  <a:pt x="0" y="2645841"/>
                </a:lnTo>
                <a:lnTo>
                  <a:pt x="19635" y="257262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5C434-C9E7-3CF1-E8C4-DCF3F4F16C74}"/>
              </a:ext>
            </a:extLst>
          </p:cNvPr>
          <p:cNvSpPr txBox="1"/>
          <p:nvPr/>
        </p:nvSpPr>
        <p:spPr>
          <a:xfrm>
            <a:off x="6509410" y="576352"/>
            <a:ext cx="864372" cy="338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Phase1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EE1BEB-8C71-68F6-5718-3BF9230DC216}"/>
              </a:ext>
            </a:extLst>
          </p:cNvPr>
          <p:cNvSpPr txBox="1"/>
          <p:nvPr/>
        </p:nvSpPr>
        <p:spPr>
          <a:xfrm>
            <a:off x="144283" y="6263148"/>
            <a:ext cx="10887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Phasing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2026-4-29</a:t>
            </a:r>
          </a:p>
        </p:txBody>
      </p:sp>
    </p:spTree>
    <p:extLst>
      <p:ext uri="{BB962C8B-B14F-4D97-AF65-F5344CB8AC3E}">
        <p14:creationId xmlns:p14="http://schemas.microsoft.com/office/powerpoint/2010/main" val="1494042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13802-45C1-E810-406D-39305D180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7D7C147-037D-1BCF-3B82-98F97116F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85" t="13099" r="13908" b="12504"/>
          <a:stretch>
            <a:fillRect/>
          </a:stretch>
        </p:blipFill>
        <p:spPr>
          <a:xfrm>
            <a:off x="-147147" y="-325821"/>
            <a:ext cx="9781955" cy="8427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FC289B-4933-80D0-15C0-0A92C2C6BE31}"/>
              </a:ext>
            </a:extLst>
          </p:cNvPr>
          <p:cNvSpPr txBox="1"/>
          <p:nvPr/>
        </p:nvSpPr>
        <p:spPr>
          <a:xfrm>
            <a:off x="144283" y="6263148"/>
            <a:ext cx="10166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Phasing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2026-3-9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8ED1A4-36AF-4390-A92C-916C2BC4D421}"/>
              </a:ext>
            </a:extLst>
          </p:cNvPr>
          <p:cNvSpPr txBox="1"/>
          <p:nvPr/>
        </p:nvSpPr>
        <p:spPr>
          <a:xfrm>
            <a:off x="1107750" y="4956956"/>
            <a:ext cx="867759" cy="339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Phase2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711DF71-4B5F-365F-6B44-0AFFF32D50AD}"/>
              </a:ext>
            </a:extLst>
          </p:cNvPr>
          <p:cNvSpPr/>
          <p:nvPr/>
        </p:nvSpPr>
        <p:spPr>
          <a:xfrm>
            <a:off x="2254062" y="3218865"/>
            <a:ext cx="3809263" cy="3285630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6437 w 1897626"/>
              <a:gd name="csY4" fmla="*/ 392267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938280 w 1938280"/>
              <a:gd name="csY7" fmla="*/ 0 h 2622038"/>
              <a:gd name="csX8" fmla="*/ 1553841 w 1938280"/>
              <a:gd name="csY8" fmla="*/ 552412 h 2622038"/>
              <a:gd name="csX9" fmla="*/ 1743702 w 1938280"/>
              <a:gd name="csY9" fmla="*/ 723854 h 2622038"/>
              <a:gd name="csX10" fmla="*/ 1868129 w 1938280"/>
              <a:gd name="csY10" fmla="*/ 933723 h 2622038"/>
              <a:gd name="csX11" fmla="*/ 1897626 w 1938280"/>
              <a:gd name="csY11" fmla="*/ 1307349 h 2622038"/>
              <a:gd name="csX12" fmla="*/ 1764568 w 1938280"/>
              <a:gd name="csY12" fmla="*/ 1479692 h 2622038"/>
              <a:gd name="csX13" fmla="*/ 1402320 w 1938280"/>
              <a:gd name="csY13" fmla="*/ 2062586 h 2622038"/>
              <a:gd name="csX14" fmla="*/ 1406013 w 1938280"/>
              <a:gd name="csY14" fmla="*/ 2339736 h 2622038"/>
              <a:gd name="csX15" fmla="*/ 1412754 w 1938280"/>
              <a:gd name="csY15" fmla="*/ 2454374 h 2622038"/>
              <a:gd name="csX16" fmla="*/ 807490 w 1938280"/>
              <a:gd name="csY16" fmla="*/ 2443940 h 2622038"/>
              <a:gd name="csX17" fmla="*/ 774172 w 1938280"/>
              <a:gd name="csY17" fmla="*/ 2622038 h 2622038"/>
              <a:gd name="csX18" fmla="*/ 481781 w 1938280"/>
              <a:gd name="csY18" fmla="*/ 2605207 h 2622038"/>
              <a:gd name="csX19" fmla="*/ 235974 w 1938280"/>
              <a:gd name="csY19" fmla="*/ 2595375 h 2622038"/>
              <a:gd name="csX20" fmla="*/ 88490 w 1938280"/>
              <a:gd name="csY20" fmla="*/ 2595375 h 2622038"/>
              <a:gd name="csX21" fmla="*/ 0 w 1938280"/>
              <a:gd name="csY21" fmla="*/ 2526549 h 2622038"/>
              <a:gd name="csX22" fmla="*/ 121680 w 1938280"/>
              <a:gd name="csY22" fmla="*/ 2339736 h 2622038"/>
              <a:gd name="csX23" fmla="*/ 117987 w 1938280"/>
              <a:gd name="csY23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83670 w 1938280"/>
              <a:gd name="csY7" fmla="*/ 80903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87320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394484 w 1938280"/>
              <a:gd name="csY7" fmla="*/ 207027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00609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043701 w 1938280"/>
              <a:gd name="csY7" fmla="*/ 234616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56081 w 1938280"/>
              <a:gd name="csY8" fmla="*/ 88785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2247524"/>
              <a:gd name="csY0" fmla="*/ 2139398 h 2622038"/>
              <a:gd name="csX1" fmla="*/ 688258 w 2247524"/>
              <a:gd name="csY1" fmla="*/ 2154469 h 2622038"/>
              <a:gd name="csX2" fmla="*/ 714277 w 2247524"/>
              <a:gd name="csY2" fmla="*/ 1683680 h 2622038"/>
              <a:gd name="csX3" fmla="*/ 442752 w 2247524"/>
              <a:gd name="csY3" fmla="*/ 1675694 h 2622038"/>
              <a:gd name="csX4" fmla="*/ 456437 w 2247524"/>
              <a:gd name="csY4" fmla="*/ 624808 h 2622038"/>
              <a:gd name="csX5" fmla="*/ 458509 w 2247524"/>
              <a:gd name="csY5" fmla="*/ 317983 h 2622038"/>
              <a:gd name="csX6" fmla="*/ 714707 w 2247524"/>
              <a:gd name="csY6" fmla="*/ 317038 h 2622038"/>
              <a:gd name="csX7" fmla="*/ 1102822 w 2247524"/>
              <a:gd name="csY7" fmla="*/ 199144 h 2622038"/>
              <a:gd name="csX8" fmla="*/ 1556081 w 2247524"/>
              <a:gd name="csY8" fmla="*/ 88785 h 2622038"/>
              <a:gd name="csX9" fmla="*/ 1627026 w 2247524"/>
              <a:gd name="csY9" fmla="*/ 199144 h 2622038"/>
              <a:gd name="csX10" fmla="*/ 1938280 w 2247524"/>
              <a:gd name="csY10" fmla="*/ 0 h 2622038"/>
              <a:gd name="csX11" fmla="*/ 2247524 w 2247524"/>
              <a:gd name="csY11" fmla="*/ 595767 h 2622038"/>
              <a:gd name="csX12" fmla="*/ 1743702 w 2247524"/>
              <a:gd name="csY12" fmla="*/ 723854 h 2622038"/>
              <a:gd name="csX13" fmla="*/ 1868129 w 2247524"/>
              <a:gd name="csY13" fmla="*/ 933723 h 2622038"/>
              <a:gd name="csX14" fmla="*/ 1897626 w 2247524"/>
              <a:gd name="csY14" fmla="*/ 1307349 h 2622038"/>
              <a:gd name="csX15" fmla="*/ 1764568 w 2247524"/>
              <a:gd name="csY15" fmla="*/ 1479692 h 2622038"/>
              <a:gd name="csX16" fmla="*/ 1402320 w 2247524"/>
              <a:gd name="csY16" fmla="*/ 2062586 h 2622038"/>
              <a:gd name="csX17" fmla="*/ 1406013 w 2247524"/>
              <a:gd name="csY17" fmla="*/ 2339736 h 2622038"/>
              <a:gd name="csX18" fmla="*/ 1412754 w 2247524"/>
              <a:gd name="csY18" fmla="*/ 2454374 h 2622038"/>
              <a:gd name="csX19" fmla="*/ 807490 w 2247524"/>
              <a:gd name="csY19" fmla="*/ 2443940 h 2622038"/>
              <a:gd name="csX20" fmla="*/ 774172 w 2247524"/>
              <a:gd name="csY20" fmla="*/ 2622038 h 2622038"/>
              <a:gd name="csX21" fmla="*/ 481781 w 2247524"/>
              <a:gd name="csY21" fmla="*/ 2605207 h 2622038"/>
              <a:gd name="csX22" fmla="*/ 235974 w 2247524"/>
              <a:gd name="csY22" fmla="*/ 2595375 h 2622038"/>
              <a:gd name="csX23" fmla="*/ 88490 w 2247524"/>
              <a:gd name="csY23" fmla="*/ 2595375 h 2622038"/>
              <a:gd name="csX24" fmla="*/ 0 w 2247524"/>
              <a:gd name="csY24" fmla="*/ 2526549 h 2622038"/>
              <a:gd name="csX25" fmla="*/ 121680 w 2247524"/>
              <a:gd name="csY25" fmla="*/ 2339736 h 2622038"/>
              <a:gd name="csX26" fmla="*/ 117987 w 2247524"/>
              <a:gd name="csY26" fmla="*/ 2139398 h 2622038"/>
              <a:gd name="csX0" fmla="*/ 117987 w 2291553"/>
              <a:gd name="csY0" fmla="*/ 2139398 h 2622038"/>
              <a:gd name="csX1" fmla="*/ 688258 w 2291553"/>
              <a:gd name="csY1" fmla="*/ 2154469 h 2622038"/>
              <a:gd name="csX2" fmla="*/ 714277 w 2291553"/>
              <a:gd name="csY2" fmla="*/ 1683680 h 2622038"/>
              <a:gd name="csX3" fmla="*/ 442752 w 2291553"/>
              <a:gd name="csY3" fmla="*/ 1675694 h 2622038"/>
              <a:gd name="csX4" fmla="*/ 456437 w 2291553"/>
              <a:gd name="csY4" fmla="*/ 624808 h 2622038"/>
              <a:gd name="csX5" fmla="*/ 458509 w 2291553"/>
              <a:gd name="csY5" fmla="*/ 317983 h 2622038"/>
              <a:gd name="csX6" fmla="*/ 714707 w 2291553"/>
              <a:gd name="csY6" fmla="*/ 317038 h 2622038"/>
              <a:gd name="csX7" fmla="*/ 1102822 w 2291553"/>
              <a:gd name="csY7" fmla="*/ 199144 h 2622038"/>
              <a:gd name="csX8" fmla="*/ 1556081 w 2291553"/>
              <a:gd name="csY8" fmla="*/ 88785 h 2622038"/>
              <a:gd name="csX9" fmla="*/ 1627026 w 2291553"/>
              <a:gd name="csY9" fmla="*/ 199144 h 2622038"/>
              <a:gd name="csX10" fmla="*/ 1938280 w 2291553"/>
              <a:gd name="csY10" fmla="*/ 0 h 2622038"/>
              <a:gd name="csX11" fmla="*/ 2247524 w 2291553"/>
              <a:gd name="csY11" fmla="*/ 595767 h 2622038"/>
              <a:gd name="csX12" fmla="*/ 2291553 w 2291553"/>
              <a:gd name="csY12" fmla="*/ 983985 h 2622038"/>
              <a:gd name="csX13" fmla="*/ 1868129 w 2291553"/>
              <a:gd name="csY13" fmla="*/ 933723 h 2622038"/>
              <a:gd name="csX14" fmla="*/ 1897626 w 2291553"/>
              <a:gd name="csY14" fmla="*/ 1307349 h 2622038"/>
              <a:gd name="csX15" fmla="*/ 1764568 w 2291553"/>
              <a:gd name="csY15" fmla="*/ 1479692 h 2622038"/>
              <a:gd name="csX16" fmla="*/ 1402320 w 2291553"/>
              <a:gd name="csY16" fmla="*/ 2062586 h 2622038"/>
              <a:gd name="csX17" fmla="*/ 1406013 w 2291553"/>
              <a:gd name="csY17" fmla="*/ 2339736 h 2622038"/>
              <a:gd name="csX18" fmla="*/ 1412754 w 2291553"/>
              <a:gd name="csY18" fmla="*/ 2454374 h 2622038"/>
              <a:gd name="csX19" fmla="*/ 807490 w 2291553"/>
              <a:gd name="csY19" fmla="*/ 2443940 h 2622038"/>
              <a:gd name="csX20" fmla="*/ 774172 w 2291553"/>
              <a:gd name="csY20" fmla="*/ 2622038 h 2622038"/>
              <a:gd name="csX21" fmla="*/ 481781 w 2291553"/>
              <a:gd name="csY21" fmla="*/ 2605207 h 2622038"/>
              <a:gd name="csX22" fmla="*/ 235974 w 2291553"/>
              <a:gd name="csY22" fmla="*/ 2595375 h 2622038"/>
              <a:gd name="csX23" fmla="*/ 88490 w 2291553"/>
              <a:gd name="csY23" fmla="*/ 2595375 h 2622038"/>
              <a:gd name="csX24" fmla="*/ 0 w 2291553"/>
              <a:gd name="csY24" fmla="*/ 2526549 h 2622038"/>
              <a:gd name="csX25" fmla="*/ 121680 w 2291553"/>
              <a:gd name="csY25" fmla="*/ 2339736 h 2622038"/>
              <a:gd name="csX26" fmla="*/ 117987 w 2291553"/>
              <a:gd name="csY26" fmla="*/ 2139398 h 2622038"/>
              <a:gd name="csX0" fmla="*/ 117987 w 2396274"/>
              <a:gd name="csY0" fmla="*/ 2139398 h 2622038"/>
              <a:gd name="csX1" fmla="*/ 688258 w 2396274"/>
              <a:gd name="csY1" fmla="*/ 2154469 h 2622038"/>
              <a:gd name="csX2" fmla="*/ 714277 w 2396274"/>
              <a:gd name="csY2" fmla="*/ 1683680 h 2622038"/>
              <a:gd name="csX3" fmla="*/ 442752 w 2396274"/>
              <a:gd name="csY3" fmla="*/ 1675694 h 2622038"/>
              <a:gd name="csX4" fmla="*/ 456437 w 2396274"/>
              <a:gd name="csY4" fmla="*/ 624808 h 2622038"/>
              <a:gd name="csX5" fmla="*/ 458509 w 2396274"/>
              <a:gd name="csY5" fmla="*/ 317983 h 2622038"/>
              <a:gd name="csX6" fmla="*/ 714707 w 2396274"/>
              <a:gd name="csY6" fmla="*/ 317038 h 2622038"/>
              <a:gd name="csX7" fmla="*/ 1102822 w 2396274"/>
              <a:gd name="csY7" fmla="*/ 199144 h 2622038"/>
              <a:gd name="csX8" fmla="*/ 1556081 w 2396274"/>
              <a:gd name="csY8" fmla="*/ 88785 h 2622038"/>
              <a:gd name="csX9" fmla="*/ 1627026 w 2396274"/>
              <a:gd name="csY9" fmla="*/ 199144 h 2622038"/>
              <a:gd name="csX10" fmla="*/ 1938280 w 2396274"/>
              <a:gd name="csY10" fmla="*/ 0 h 2622038"/>
              <a:gd name="csX11" fmla="*/ 2247524 w 2396274"/>
              <a:gd name="csY11" fmla="*/ 595767 h 2622038"/>
              <a:gd name="csX12" fmla="*/ 2291553 w 2396274"/>
              <a:gd name="csY12" fmla="*/ 983985 h 2622038"/>
              <a:gd name="csX13" fmla="*/ 2396274 w 2396274"/>
              <a:gd name="csY13" fmla="*/ 1438219 h 2622038"/>
              <a:gd name="csX14" fmla="*/ 1897626 w 2396274"/>
              <a:gd name="csY14" fmla="*/ 1307349 h 2622038"/>
              <a:gd name="csX15" fmla="*/ 1764568 w 2396274"/>
              <a:gd name="csY15" fmla="*/ 1479692 h 2622038"/>
              <a:gd name="csX16" fmla="*/ 1402320 w 2396274"/>
              <a:gd name="csY16" fmla="*/ 2062586 h 2622038"/>
              <a:gd name="csX17" fmla="*/ 1406013 w 2396274"/>
              <a:gd name="csY17" fmla="*/ 2339736 h 2622038"/>
              <a:gd name="csX18" fmla="*/ 1412754 w 2396274"/>
              <a:gd name="csY18" fmla="*/ 2454374 h 2622038"/>
              <a:gd name="csX19" fmla="*/ 807490 w 2396274"/>
              <a:gd name="csY19" fmla="*/ 2443940 h 2622038"/>
              <a:gd name="csX20" fmla="*/ 774172 w 2396274"/>
              <a:gd name="csY20" fmla="*/ 2622038 h 2622038"/>
              <a:gd name="csX21" fmla="*/ 481781 w 2396274"/>
              <a:gd name="csY21" fmla="*/ 2605207 h 2622038"/>
              <a:gd name="csX22" fmla="*/ 235974 w 2396274"/>
              <a:gd name="csY22" fmla="*/ 2595375 h 2622038"/>
              <a:gd name="csX23" fmla="*/ 88490 w 2396274"/>
              <a:gd name="csY23" fmla="*/ 2595375 h 2622038"/>
              <a:gd name="csX24" fmla="*/ 0 w 2396274"/>
              <a:gd name="csY24" fmla="*/ 2526549 h 2622038"/>
              <a:gd name="csX25" fmla="*/ 121680 w 2396274"/>
              <a:gd name="csY25" fmla="*/ 2339736 h 2622038"/>
              <a:gd name="csX26" fmla="*/ 117987 w 2396274"/>
              <a:gd name="csY26" fmla="*/ 2139398 h 2622038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2247524 w 2396274"/>
              <a:gd name="csY11" fmla="*/ 506982 h 2533253"/>
              <a:gd name="csX12" fmla="*/ 2291553 w 2396274"/>
              <a:gd name="csY12" fmla="*/ 895200 h 2533253"/>
              <a:gd name="csX13" fmla="*/ 2396274 w 2396274"/>
              <a:gd name="csY13" fmla="*/ 1349434 h 2533253"/>
              <a:gd name="csX14" fmla="*/ 1897626 w 2396274"/>
              <a:gd name="csY14" fmla="*/ 1218564 h 2533253"/>
              <a:gd name="csX15" fmla="*/ 1764568 w 2396274"/>
              <a:gd name="csY15" fmla="*/ 1390907 h 2533253"/>
              <a:gd name="csX16" fmla="*/ 1402320 w 2396274"/>
              <a:gd name="csY16" fmla="*/ 1973801 h 2533253"/>
              <a:gd name="csX17" fmla="*/ 1406013 w 2396274"/>
              <a:gd name="csY17" fmla="*/ 2250951 h 2533253"/>
              <a:gd name="csX18" fmla="*/ 1412754 w 2396274"/>
              <a:gd name="csY18" fmla="*/ 2365589 h 2533253"/>
              <a:gd name="csX19" fmla="*/ 807490 w 2396274"/>
              <a:gd name="csY19" fmla="*/ 2355155 h 2533253"/>
              <a:gd name="csX20" fmla="*/ 774172 w 2396274"/>
              <a:gd name="csY20" fmla="*/ 2533253 h 2533253"/>
              <a:gd name="csX21" fmla="*/ 481781 w 2396274"/>
              <a:gd name="csY21" fmla="*/ 2516422 h 2533253"/>
              <a:gd name="csX22" fmla="*/ 235974 w 2396274"/>
              <a:gd name="csY22" fmla="*/ 2506590 h 2533253"/>
              <a:gd name="csX23" fmla="*/ 88490 w 2396274"/>
              <a:gd name="csY23" fmla="*/ 2506590 h 2533253"/>
              <a:gd name="csX24" fmla="*/ 0 w 2396274"/>
              <a:gd name="csY24" fmla="*/ 2437764 h 2533253"/>
              <a:gd name="csX25" fmla="*/ 121680 w 2396274"/>
              <a:gd name="csY25" fmla="*/ 2250951 h 2533253"/>
              <a:gd name="csX26" fmla="*/ 117987 w 2396274"/>
              <a:gd name="csY26" fmla="*/ 2050613 h 2533253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1764972 w 2396274"/>
              <a:gd name="csY11" fmla="*/ 232542 h 2533253"/>
              <a:gd name="csX12" fmla="*/ 2247524 w 2396274"/>
              <a:gd name="csY12" fmla="*/ 506982 h 2533253"/>
              <a:gd name="csX13" fmla="*/ 2291553 w 2396274"/>
              <a:gd name="csY13" fmla="*/ 895200 h 2533253"/>
              <a:gd name="csX14" fmla="*/ 2396274 w 2396274"/>
              <a:gd name="csY14" fmla="*/ 1349434 h 2533253"/>
              <a:gd name="csX15" fmla="*/ 1897626 w 2396274"/>
              <a:gd name="csY15" fmla="*/ 1218564 h 2533253"/>
              <a:gd name="csX16" fmla="*/ 1764568 w 2396274"/>
              <a:gd name="csY16" fmla="*/ 1390907 h 2533253"/>
              <a:gd name="csX17" fmla="*/ 1402320 w 2396274"/>
              <a:gd name="csY17" fmla="*/ 1973801 h 2533253"/>
              <a:gd name="csX18" fmla="*/ 1406013 w 2396274"/>
              <a:gd name="csY18" fmla="*/ 2250951 h 2533253"/>
              <a:gd name="csX19" fmla="*/ 1412754 w 2396274"/>
              <a:gd name="csY19" fmla="*/ 2365589 h 2533253"/>
              <a:gd name="csX20" fmla="*/ 807490 w 2396274"/>
              <a:gd name="csY20" fmla="*/ 2355155 h 2533253"/>
              <a:gd name="csX21" fmla="*/ 774172 w 2396274"/>
              <a:gd name="csY21" fmla="*/ 2533253 h 2533253"/>
              <a:gd name="csX22" fmla="*/ 481781 w 2396274"/>
              <a:gd name="csY22" fmla="*/ 2516422 h 2533253"/>
              <a:gd name="csX23" fmla="*/ 235974 w 2396274"/>
              <a:gd name="csY23" fmla="*/ 2506590 h 2533253"/>
              <a:gd name="csX24" fmla="*/ 88490 w 2396274"/>
              <a:gd name="csY24" fmla="*/ 2506590 h 2533253"/>
              <a:gd name="csX25" fmla="*/ 0 w 2396274"/>
              <a:gd name="csY25" fmla="*/ 2437764 h 2533253"/>
              <a:gd name="csX26" fmla="*/ 121680 w 2396274"/>
              <a:gd name="csY26" fmla="*/ 2250951 h 2533253"/>
              <a:gd name="csX27" fmla="*/ 117987 w 2396274"/>
              <a:gd name="csY27" fmla="*/ 2050613 h 2533253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02822 w 2482303"/>
              <a:gd name="csY7" fmla="*/ 405962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22529 w 2482303"/>
              <a:gd name="csY7" fmla="*/ 398079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787493"/>
              <a:gd name="csY0" fmla="*/ 2346216 h 2828856"/>
              <a:gd name="csX1" fmla="*/ 688258 w 2787493"/>
              <a:gd name="csY1" fmla="*/ 2361287 h 2828856"/>
              <a:gd name="csX2" fmla="*/ 714277 w 2787493"/>
              <a:gd name="csY2" fmla="*/ 1890498 h 2828856"/>
              <a:gd name="csX3" fmla="*/ 442752 w 2787493"/>
              <a:gd name="csY3" fmla="*/ 1882512 h 2828856"/>
              <a:gd name="csX4" fmla="*/ 456437 w 2787493"/>
              <a:gd name="csY4" fmla="*/ 831626 h 2828856"/>
              <a:gd name="csX5" fmla="*/ 458509 w 2787493"/>
              <a:gd name="csY5" fmla="*/ 524801 h 2828856"/>
              <a:gd name="csX6" fmla="*/ 714707 w 2787493"/>
              <a:gd name="csY6" fmla="*/ 523856 h 2828856"/>
              <a:gd name="csX7" fmla="*/ 1122529 w 2787493"/>
              <a:gd name="csY7" fmla="*/ 398079 h 2828856"/>
              <a:gd name="csX8" fmla="*/ 1556081 w 2787493"/>
              <a:gd name="csY8" fmla="*/ 295603 h 2828856"/>
              <a:gd name="csX9" fmla="*/ 1627026 w 2787493"/>
              <a:gd name="csY9" fmla="*/ 405962 h 2828856"/>
              <a:gd name="csX10" fmla="*/ 1682090 w 2787493"/>
              <a:gd name="csY10" fmla="*/ 478773 h 2828856"/>
              <a:gd name="csX11" fmla="*/ 2482303 w 2787493"/>
              <a:gd name="csY11" fmla="*/ 0 h 2828856"/>
              <a:gd name="csX12" fmla="*/ 2787493 w 2787493"/>
              <a:gd name="csY12" fmla="*/ 215320 h 2828856"/>
              <a:gd name="csX13" fmla="*/ 2291553 w 2787493"/>
              <a:gd name="csY13" fmla="*/ 1190803 h 2828856"/>
              <a:gd name="csX14" fmla="*/ 2396274 w 2787493"/>
              <a:gd name="csY14" fmla="*/ 1645037 h 2828856"/>
              <a:gd name="csX15" fmla="*/ 1897626 w 2787493"/>
              <a:gd name="csY15" fmla="*/ 1514167 h 2828856"/>
              <a:gd name="csX16" fmla="*/ 1764568 w 2787493"/>
              <a:gd name="csY16" fmla="*/ 1686510 h 2828856"/>
              <a:gd name="csX17" fmla="*/ 1402320 w 2787493"/>
              <a:gd name="csY17" fmla="*/ 2269404 h 2828856"/>
              <a:gd name="csX18" fmla="*/ 1406013 w 2787493"/>
              <a:gd name="csY18" fmla="*/ 2546554 h 2828856"/>
              <a:gd name="csX19" fmla="*/ 1412754 w 2787493"/>
              <a:gd name="csY19" fmla="*/ 2661192 h 2828856"/>
              <a:gd name="csX20" fmla="*/ 807490 w 2787493"/>
              <a:gd name="csY20" fmla="*/ 2650758 h 2828856"/>
              <a:gd name="csX21" fmla="*/ 774172 w 2787493"/>
              <a:gd name="csY21" fmla="*/ 2828856 h 2828856"/>
              <a:gd name="csX22" fmla="*/ 481781 w 2787493"/>
              <a:gd name="csY22" fmla="*/ 2812025 h 2828856"/>
              <a:gd name="csX23" fmla="*/ 235974 w 2787493"/>
              <a:gd name="csY23" fmla="*/ 2802193 h 2828856"/>
              <a:gd name="csX24" fmla="*/ 88490 w 2787493"/>
              <a:gd name="csY24" fmla="*/ 2802193 h 2828856"/>
              <a:gd name="csX25" fmla="*/ 0 w 2787493"/>
              <a:gd name="csY25" fmla="*/ 2733367 h 2828856"/>
              <a:gd name="csX26" fmla="*/ 121680 w 2787493"/>
              <a:gd name="csY26" fmla="*/ 2546554 h 2828856"/>
              <a:gd name="csX27" fmla="*/ 117987 w 2787493"/>
              <a:gd name="csY27" fmla="*/ 2346216 h 2828856"/>
              <a:gd name="csX0" fmla="*/ 117987 w 2787493"/>
              <a:gd name="csY0" fmla="*/ 2393513 h 2876153"/>
              <a:gd name="csX1" fmla="*/ 688258 w 2787493"/>
              <a:gd name="csY1" fmla="*/ 2408584 h 2876153"/>
              <a:gd name="csX2" fmla="*/ 714277 w 2787493"/>
              <a:gd name="csY2" fmla="*/ 1937795 h 2876153"/>
              <a:gd name="csX3" fmla="*/ 442752 w 2787493"/>
              <a:gd name="csY3" fmla="*/ 1929809 h 2876153"/>
              <a:gd name="csX4" fmla="*/ 456437 w 2787493"/>
              <a:gd name="csY4" fmla="*/ 878923 h 2876153"/>
              <a:gd name="csX5" fmla="*/ 458509 w 2787493"/>
              <a:gd name="csY5" fmla="*/ 572098 h 2876153"/>
              <a:gd name="csX6" fmla="*/ 714707 w 2787493"/>
              <a:gd name="csY6" fmla="*/ 571153 h 2876153"/>
              <a:gd name="csX7" fmla="*/ 1122529 w 2787493"/>
              <a:gd name="csY7" fmla="*/ 445376 h 2876153"/>
              <a:gd name="csX8" fmla="*/ 1556081 w 2787493"/>
              <a:gd name="csY8" fmla="*/ 342900 h 2876153"/>
              <a:gd name="csX9" fmla="*/ 1627026 w 2787493"/>
              <a:gd name="csY9" fmla="*/ 453259 h 2876153"/>
              <a:gd name="csX10" fmla="*/ 1682090 w 2787493"/>
              <a:gd name="csY10" fmla="*/ 526070 h 2876153"/>
              <a:gd name="csX11" fmla="*/ 2545366 w 2787493"/>
              <a:gd name="csY11" fmla="*/ 0 h 2876153"/>
              <a:gd name="csX12" fmla="*/ 2787493 w 2787493"/>
              <a:gd name="csY12" fmla="*/ 262617 h 2876153"/>
              <a:gd name="csX13" fmla="*/ 2291553 w 2787493"/>
              <a:gd name="csY13" fmla="*/ 1238100 h 2876153"/>
              <a:gd name="csX14" fmla="*/ 2396274 w 2787493"/>
              <a:gd name="csY14" fmla="*/ 1692334 h 2876153"/>
              <a:gd name="csX15" fmla="*/ 1897626 w 2787493"/>
              <a:gd name="csY15" fmla="*/ 1561464 h 2876153"/>
              <a:gd name="csX16" fmla="*/ 1764568 w 2787493"/>
              <a:gd name="csY16" fmla="*/ 1733807 h 2876153"/>
              <a:gd name="csX17" fmla="*/ 1402320 w 2787493"/>
              <a:gd name="csY17" fmla="*/ 2316701 h 2876153"/>
              <a:gd name="csX18" fmla="*/ 1406013 w 2787493"/>
              <a:gd name="csY18" fmla="*/ 2593851 h 2876153"/>
              <a:gd name="csX19" fmla="*/ 1412754 w 2787493"/>
              <a:gd name="csY19" fmla="*/ 2708489 h 2876153"/>
              <a:gd name="csX20" fmla="*/ 807490 w 2787493"/>
              <a:gd name="csY20" fmla="*/ 2698055 h 2876153"/>
              <a:gd name="csX21" fmla="*/ 774172 w 2787493"/>
              <a:gd name="csY21" fmla="*/ 2876153 h 2876153"/>
              <a:gd name="csX22" fmla="*/ 481781 w 2787493"/>
              <a:gd name="csY22" fmla="*/ 2859322 h 2876153"/>
              <a:gd name="csX23" fmla="*/ 235974 w 2787493"/>
              <a:gd name="csY23" fmla="*/ 2849490 h 2876153"/>
              <a:gd name="csX24" fmla="*/ 88490 w 2787493"/>
              <a:gd name="csY24" fmla="*/ 2849490 h 2876153"/>
              <a:gd name="csX25" fmla="*/ 0 w 2787493"/>
              <a:gd name="csY25" fmla="*/ 2780664 h 2876153"/>
              <a:gd name="csX26" fmla="*/ 121680 w 2787493"/>
              <a:gd name="csY26" fmla="*/ 2593851 h 2876153"/>
              <a:gd name="csX27" fmla="*/ 117987 w 2787493"/>
              <a:gd name="csY27" fmla="*/ 2393513 h 2876153"/>
              <a:gd name="csX0" fmla="*/ 117987 w 2787493"/>
              <a:gd name="csY0" fmla="*/ 2342275 h 2824915"/>
              <a:gd name="csX1" fmla="*/ 688258 w 2787493"/>
              <a:gd name="csY1" fmla="*/ 2357346 h 2824915"/>
              <a:gd name="csX2" fmla="*/ 714277 w 2787493"/>
              <a:gd name="csY2" fmla="*/ 1886557 h 2824915"/>
              <a:gd name="csX3" fmla="*/ 442752 w 2787493"/>
              <a:gd name="csY3" fmla="*/ 1878571 h 2824915"/>
              <a:gd name="csX4" fmla="*/ 456437 w 2787493"/>
              <a:gd name="csY4" fmla="*/ 827685 h 2824915"/>
              <a:gd name="csX5" fmla="*/ 458509 w 2787493"/>
              <a:gd name="csY5" fmla="*/ 520860 h 2824915"/>
              <a:gd name="csX6" fmla="*/ 714707 w 2787493"/>
              <a:gd name="csY6" fmla="*/ 519915 h 2824915"/>
              <a:gd name="csX7" fmla="*/ 1122529 w 2787493"/>
              <a:gd name="csY7" fmla="*/ 394138 h 2824915"/>
              <a:gd name="csX8" fmla="*/ 1556081 w 2787493"/>
              <a:gd name="csY8" fmla="*/ 291662 h 2824915"/>
              <a:gd name="csX9" fmla="*/ 1627026 w 2787493"/>
              <a:gd name="csY9" fmla="*/ 402021 h 2824915"/>
              <a:gd name="csX10" fmla="*/ 1682090 w 2787493"/>
              <a:gd name="csY10" fmla="*/ 474832 h 2824915"/>
              <a:gd name="csX11" fmla="*/ 2454714 w 2787493"/>
              <a:gd name="csY11" fmla="*/ 0 h 2824915"/>
              <a:gd name="csX12" fmla="*/ 2787493 w 2787493"/>
              <a:gd name="csY12" fmla="*/ 211379 h 2824915"/>
              <a:gd name="csX13" fmla="*/ 2291553 w 2787493"/>
              <a:gd name="csY13" fmla="*/ 1186862 h 2824915"/>
              <a:gd name="csX14" fmla="*/ 2396274 w 2787493"/>
              <a:gd name="csY14" fmla="*/ 1641096 h 2824915"/>
              <a:gd name="csX15" fmla="*/ 1897626 w 2787493"/>
              <a:gd name="csY15" fmla="*/ 1510226 h 2824915"/>
              <a:gd name="csX16" fmla="*/ 1764568 w 2787493"/>
              <a:gd name="csY16" fmla="*/ 1682569 h 2824915"/>
              <a:gd name="csX17" fmla="*/ 1402320 w 2787493"/>
              <a:gd name="csY17" fmla="*/ 2265463 h 2824915"/>
              <a:gd name="csX18" fmla="*/ 1406013 w 2787493"/>
              <a:gd name="csY18" fmla="*/ 2542613 h 2824915"/>
              <a:gd name="csX19" fmla="*/ 1412754 w 2787493"/>
              <a:gd name="csY19" fmla="*/ 2657251 h 2824915"/>
              <a:gd name="csX20" fmla="*/ 807490 w 2787493"/>
              <a:gd name="csY20" fmla="*/ 2646817 h 2824915"/>
              <a:gd name="csX21" fmla="*/ 774172 w 2787493"/>
              <a:gd name="csY21" fmla="*/ 2824915 h 2824915"/>
              <a:gd name="csX22" fmla="*/ 481781 w 2787493"/>
              <a:gd name="csY22" fmla="*/ 2808084 h 2824915"/>
              <a:gd name="csX23" fmla="*/ 235974 w 2787493"/>
              <a:gd name="csY23" fmla="*/ 2798252 h 2824915"/>
              <a:gd name="csX24" fmla="*/ 88490 w 2787493"/>
              <a:gd name="csY24" fmla="*/ 2798252 h 2824915"/>
              <a:gd name="csX25" fmla="*/ 0 w 2787493"/>
              <a:gd name="csY25" fmla="*/ 2729426 h 2824915"/>
              <a:gd name="csX26" fmla="*/ 121680 w 2787493"/>
              <a:gd name="csY26" fmla="*/ 2542613 h 2824915"/>
              <a:gd name="csX27" fmla="*/ 117987 w 2787493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291553 w 2696841"/>
              <a:gd name="csY13" fmla="*/ 1186862 h 2824915"/>
              <a:gd name="csX14" fmla="*/ 2396274 w 2696841"/>
              <a:gd name="csY14" fmla="*/ 1641096 h 2824915"/>
              <a:gd name="csX15" fmla="*/ 1897626 w 2696841"/>
              <a:gd name="csY15" fmla="*/ 1510226 h 2824915"/>
              <a:gd name="csX16" fmla="*/ 1764568 w 2696841"/>
              <a:gd name="csY16" fmla="*/ 1682569 h 2824915"/>
              <a:gd name="csX17" fmla="*/ 1402320 w 2696841"/>
              <a:gd name="csY17" fmla="*/ 2265463 h 2824915"/>
              <a:gd name="csX18" fmla="*/ 1406013 w 2696841"/>
              <a:gd name="csY18" fmla="*/ 2542613 h 2824915"/>
              <a:gd name="csX19" fmla="*/ 1412754 w 2696841"/>
              <a:gd name="csY19" fmla="*/ 2657251 h 2824915"/>
              <a:gd name="csX20" fmla="*/ 807490 w 2696841"/>
              <a:gd name="csY20" fmla="*/ 2646817 h 2824915"/>
              <a:gd name="csX21" fmla="*/ 774172 w 2696841"/>
              <a:gd name="csY21" fmla="*/ 2824915 h 2824915"/>
              <a:gd name="csX22" fmla="*/ 481781 w 2696841"/>
              <a:gd name="csY22" fmla="*/ 2808084 h 2824915"/>
              <a:gd name="csX23" fmla="*/ 235974 w 2696841"/>
              <a:gd name="csY23" fmla="*/ 2798252 h 2824915"/>
              <a:gd name="csX24" fmla="*/ 88490 w 2696841"/>
              <a:gd name="csY24" fmla="*/ 2798252 h 2824915"/>
              <a:gd name="csX25" fmla="*/ 0 w 2696841"/>
              <a:gd name="csY25" fmla="*/ 2729426 h 2824915"/>
              <a:gd name="csX26" fmla="*/ 121680 w 2696841"/>
              <a:gd name="csY26" fmla="*/ 2542613 h 2824915"/>
              <a:gd name="csX27" fmla="*/ 117987 w 2696841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478362 w 2696841"/>
              <a:gd name="csY13" fmla="*/ 748863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486245 w 2696841"/>
              <a:gd name="csY14" fmla="*/ 957756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17332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53703 w 2696841"/>
              <a:gd name="csY16" fmla="*/ 894694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22172 w 2696841"/>
              <a:gd name="csY16" fmla="*/ 906518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340010 w 2696841"/>
              <a:gd name="csY18" fmla="*/ 2466903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1248924 w 2696841"/>
              <a:gd name="csY22" fmla="*/ 1823069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08084"/>
              <a:gd name="csX1" fmla="*/ 688258 w 2696841"/>
              <a:gd name="csY1" fmla="*/ 2357346 h 2808084"/>
              <a:gd name="csX2" fmla="*/ 714277 w 2696841"/>
              <a:gd name="csY2" fmla="*/ 1886557 h 2808084"/>
              <a:gd name="csX3" fmla="*/ 442752 w 2696841"/>
              <a:gd name="csY3" fmla="*/ 1878571 h 2808084"/>
              <a:gd name="csX4" fmla="*/ 456437 w 2696841"/>
              <a:gd name="csY4" fmla="*/ 827685 h 2808084"/>
              <a:gd name="csX5" fmla="*/ 458509 w 2696841"/>
              <a:gd name="csY5" fmla="*/ 520860 h 2808084"/>
              <a:gd name="csX6" fmla="*/ 714707 w 2696841"/>
              <a:gd name="csY6" fmla="*/ 519915 h 2808084"/>
              <a:gd name="csX7" fmla="*/ 1122529 w 2696841"/>
              <a:gd name="csY7" fmla="*/ 394138 h 2808084"/>
              <a:gd name="csX8" fmla="*/ 1556081 w 2696841"/>
              <a:gd name="csY8" fmla="*/ 291662 h 2808084"/>
              <a:gd name="csX9" fmla="*/ 1627026 w 2696841"/>
              <a:gd name="csY9" fmla="*/ 402021 h 2808084"/>
              <a:gd name="csX10" fmla="*/ 1682090 w 2696841"/>
              <a:gd name="csY10" fmla="*/ 474832 h 2808084"/>
              <a:gd name="csX11" fmla="*/ 2454714 w 2696841"/>
              <a:gd name="csY11" fmla="*/ 0 h 2808084"/>
              <a:gd name="csX12" fmla="*/ 2696841 w 2696841"/>
              <a:gd name="csY12" fmla="*/ 227144 h 2808084"/>
              <a:gd name="csX13" fmla="*/ 2687255 w 2696841"/>
              <a:gd name="csY13" fmla="*/ 740980 h 2808084"/>
              <a:gd name="csX14" fmla="*/ 2245821 w 2696841"/>
              <a:gd name="csY14" fmla="*/ 748863 h 2808084"/>
              <a:gd name="csX15" fmla="*/ 2291553 w 2696841"/>
              <a:gd name="csY15" fmla="*/ 1186862 h 2808084"/>
              <a:gd name="csX16" fmla="*/ 2396274 w 2696841"/>
              <a:gd name="csY16" fmla="*/ 1641096 h 2808084"/>
              <a:gd name="csX17" fmla="*/ 2307529 w 2696841"/>
              <a:gd name="csY17" fmla="*/ 1841303 h 2808084"/>
              <a:gd name="csX18" fmla="*/ 2087762 w 2696841"/>
              <a:gd name="csY18" fmla="*/ 2021527 h 2808084"/>
              <a:gd name="csX19" fmla="*/ 2257600 w 2696841"/>
              <a:gd name="csY19" fmla="*/ 2411294 h 2808084"/>
              <a:gd name="csX20" fmla="*/ 1764679 w 2696841"/>
              <a:gd name="csY20" fmla="*/ 2373134 h 2808084"/>
              <a:gd name="csX21" fmla="*/ 1617705 w 2696841"/>
              <a:gd name="csY21" fmla="*/ 2062102 h 2808084"/>
              <a:gd name="csX22" fmla="*/ 1248924 w 2696841"/>
              <a:gd name="csY22" fmla="*/ 1823069 h 2808084"/>
              <a:gd name="csX23" fmla="*/ 481781 w 2696841"/>
              <a:gd name="csY23" fmla="*/ 2808084 h 2808084"/>
              <a:gd name="csX24" fmla="*/ 235974 w 2696841"/>
              <a:gd name="csY24" fmla="*/ 2798252 h 2808084"/>
              <a:gd name="csX25" fmla="*/ 88490 w 2696841"/>
              <a:gd name="csY25" fmla="*/ 2798252 h 2808084"/>
              <a:gd name="csX26" fmla="*/ 0 w 2696841"/>
              <a:gd name="csY26" fmla="*/ 2729426 h 2808084"/>
              <a:gd name="csX27" fmla="*/ 121680 w 2696841"/>
              <a:gd name="csY27" fmla="*/ 2542613 h 2808084"/>
              <a:gd name="csX28" fmla="*/ 117987 w 2696841"/>
              <a:gd name="csY28" fmla="*/ 2342275 h 2808084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235974 w 2696841"/>
              <a:gd name="csY23" fmla="*/ 2798252 h 2798252"/>
              <a:gd name="csX24" fmla="*/ 88490 w 2696841"/>
              <a:gd name="csY24" fmla="*/ 2798252 h 2798252"/>
              <a:gd name="csX25" fmla="*/ 0 w 2696841"/>
              <a:gd name="csY25" fmla="*/ 2729426 h 2798252"/>
              <a:gd name="csX26" fmla="*/ 121680 w 2696841"/>
              <a:gd name="csY26" fmla="*/ 2542613 h 2798252"/>
              <a:gd name="csX27" fmla="*/ 117987 w 2696841"/>
              <a:gd name="csY27" fmla="*/ 2342275 h 2798252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88490 w 2696841"/>
              <a:gd name="csY23" fmla="*/ 2798252 h 2798252"/>
              <a:gd name="csX24" fmla="*/ 0 w 2696841"/>
              <a:gd name="csY24" fmla="*/ 2729426 h 2798252"/>
              <a:gd name="csX25" fmla="*/ 121680 w 2696841"/>
              <a:gd name="csY25" fmla="*/ 2542613 h 2798252"/>
              <a:gd name="csX26" fmla="*/ 117987 w 2696841"/>
              <a:gd name="csY26" fmla="*/ 2342275 h 2798252"/>
              <a:gd name="csX0" fmla="*/ 117987 w 2696841"/>
              <a:gd name="csY0" fmla="*/ 2342275 h 2729426"/>
              <a:gd name="csX1" fmla="*/ 688258 w 2696841"/>
              <a:gd name="csY1" fmla="*/ 2357346 h 2729426"/>
              <a:gd name="csX2" fmla="*/ 714277 w 2696841"/>
              <a:gd name="csY2" fmla="*/ 1886557 h 2729426"/>
              <a:gd name="csX3" fmla="*/ 442752 w 2696841"/>
              <a:gd name="csY3" fmla="*/ 1878571 h 2729426"/>
              <a:gd name="csX4" fmla="*/ 456437 w 2696841"/>
              <a:gd name="csY4" fmla="*/ 827685 h 2729426"/>
              <a:gd name="csX5" fmla="*/ 458509 w 2696841"/>
              <a:gd name="csY5" fmla="*/ 520860 h 2729426"/>
              <a:gd name="csX6" fmla="*/ 714707 w 2696841"/>
              <a:gd name="csY6" fmla="*/ 519915 h 2729426"/>
              <a:gd name="csX7" fmla="*/ 1122529 w 2696841"/>
              <a:gd name="csY7" fmla="*/ 394138 h 2729426"/>
              <a:gd name="csX8" fmla="*/ 1556081 w 2696841"/>
              <a:gd name="csY8" fmla="*/ 291662 h 2729426"/>
              <a:gd name="csX9" fmla="*/ 1627026 w 2696841"/>
              <a:gd name="csY9" fmla="*/ 402021 h 2729426"/>
              <a:gd name="csX10" fmla="*/ 1682090 w 2696841"/>
              <a:gd name="csY10" fmla="*/ 474832 h 2729426"/>
              <a:gd name="csX11" fmla="*/ 2454714 w 2696841"/>
              <a:gd name="csY11" fmla="*/ 0 h 2729426"/>
              <a:gd name="csX12" fmla="*/ 2696841 w 2696841"/>
              <a:gd name="csY12" fmla="*/ 227144 h 2729426"/>
              <a:gd name="csX13" fmla="*/ 2687255 w 2696841"/>
              <a:gd name="csY13" fmla="*/ 740980 h 2729426"/>
              <a:gd name="csX14" fmla="*/ 2245821 w 2696841"/>
              <a:gd name="csY14" fmla="*/ 748863 h 2729426"/>
              <a:gd name="csX15" fmla="*/ 2291553 w 2696841"/>
              <a:gd name="csY15" fmla="*/ 1186862 h 2729426"/>
              <a:gd name="csX16" fmla="*/ 2396274 w 2696841"/>
              <a:gd name="csY16" fmla="*/ 1641096 h 2729426"/>
              <a:gd name="csX17" fmla="*/ 2307529 w 2696841"/>
              <a:gd name="csY17" fmla="*/ 1841303 h 2729426"/>
              <a:gd name="csX18" fmla="*/ 2087762 w 2696841"/>
              <a:gd name="csY18" fmla="*/ 2021527 h 2729426"/>
              <a:gd name="csX19" fmla="*/ 2257600 w 2696841"/>
              <a:gd name="csY19" fmla="*/ 2411294 h 2729426"/>
              <a:gd name="csX20" fmla="*/ 1764679 w 2696841"/>
              <a:gd name="csY20" fmla="*/ 2373134 h 2729426"/>
              <a:gd name="csX21" fmla="*/ 1617705 w 2696841"/>
              <a:gd name="csY21" fmla="*/ 2062102 h 2729426"/>
              <a:gd name="csX22" fmla="*/ 1248924 w 2696841"/>
              <a:gd name="csY22" fmla="*/ 1823069 h 2729426"/>
              <a:gd name="csX23" fmla="*/ 0 w 2696841"/>
              <a:gd name="csY23" fmla="*/ 2729426 h 2729426"/>
              <a:gd name="csX24" fmla="*/ 121680 w 2696841"/>
              <a:gd name="csY24" fmla="*/ 2542613 h 2729426"/>
              <a:gd name="csX25" fmla="*/ 117987 w 2696841"/>
              <a:gd name="csY25" fmla="*/ 2342275 h 2729426"/>
              <a:gd name="csX0" fmla="*/ 0 w 2578854"/>
              <a:gd name="csY0" fmla="*/ 2342275 h 2542613"/>
              <a:gd name="csX1" fmla="*/ 570271 w 2578854"/>
              <a:gd name="csY1" fmla="*/ 2357346 h 2542613"/>
              <a:gd name="csX2" fmla="*/ 596290 w 2578854"/>
              <a:gd name="csY2" fmla="*/ 1886557 h 2542613"/>
              <a:gd name="csX3" fmla="*/ 324765 w 2578854"/>
              <a:gd name="csY3" fmla="*/ 1878571 h 2542613"/>
              <a:gd name="csX4" fmla="*/ 338450 w 2578854"/>
              <a:gd name="csY4" fmla="*/ 827685 h 2542613"/>
              <a:gd name="csX5" fmla="*/ 340522 w 2578854"/>
              <a:gd name="csY5" fmla="*/ 520860 h 2542613"/>
              <a:gd name="csX6" fmla="*/ 596720 w 2578854"/>
              <a:gd name="csY6" fmla="*/ 519915 h 2542613"/>
              <a:gd name="csX7" fmla="*/ 1004542 w 2578854"/>
              <a:gd name="csY7" fmla="*/ 394138 h 2542613"/>
              <a:gd name="csX8" fmla="*/ 1438094 w 2578854"/>
              <a:gd name="csY8" fmla="*/ 291662 h 2542613"/>
              <a:gd name="csX9" fmla="*/ 1509039 w 2578854"/>
              <a:gd name="csY9" fmla="*/ 402021 h 2542613"/>
              <a:gd name="csX10" fmla="*/ 1564103 w 2578854"/>
              <a:gd name="csY10" fmla="*/ 474832 h 2542613"/>
              <a:gd name="csX11" fmla="*/ 2336727 w 2578854"/>
              <a:gd name="csY11" fmla="*/ 0 h 2542613"/>
              <a:gd name="csX12" fmla="*/ 2578854 w 2578854"/>
              <a:gd name="csY12" fmla="*/ 227144 h 2542613"/>
              <a:gd name="csX13" fmla="*/ 2569268 w 2578854"/>
              <a:gd name="csY13" fmla="*/ 740980 h 2542613"/>
              <a:gd name="csX14" fmla="*/ 2127834 w 2578854"/>
              <a:gd name="csY14" fmla="*/ 748863 h 2542613"/>
              <a:gd name="csX15" fmla="*/ 2173566 w 2578854"/>
              <a:gd name="csY15" fmla="*/ 1186862 h 2542613"/>
              <a:gd name="csX16" fmla="*/ 2278287 w 2578854"/>
              <a:gd name="csY16" fmla="*/ 1641096 h 2542613"/>
              <a:gd name="csX17" fmla="*/ 2189542 w 2578854"/>
              <a:gd name="csY17" fmla="*/ 1841303 h 2542613"/>
              <a:gd name="csX18" fmla="*/ 1969775 w 2578854"/>
              <a:gd name="csY18" fmla="*/ 2021527 h 2542613"/>
              <a:gd name="csX19" fmla="*/ 2139613 w 2578854"/>
              <a:gd name="csY19" fmla="*/ 2411294 h 2542613"/>
              <a:gd name="csX20" fmla="*/ 1646692 w 2578854"/>
              <a:gd name="csY20" fmla="*/ 2373134 h 2542613"/>
              <a:gd name="csX21" fmla="*/ 1499718 w 2578854"/>
              <a:gd name="csY21" fmla="*/ 2062102 h 2542613"/>
              <a:gd name="csX22" fmla="*/ 1130937 w 2578854"/>
              <a:gd name="csY22" fmla="*/ 1823069 h 2542613"/>
              <a:gd name="csX23" fmla="*/ 3693 w 2578854"/>
              <a:gd name="csY23" fmla="*/ 2542613 h 2542613"/>
              <a:gd name="csX24" fmla="*/ 0 w 2578854"/>
              <a:gd name="csY24" fmla="*/ 2342275 h 2542613"/>
              <a:gd name="csX0" fmla="*/ 0 w 2578854"/>
              <a:gd name="csY0" fmla="*/ 2342275 h 2411294"/>
              <a:gd name="csX1" fmla="*/ 570271 w 2578854"/>
              <a:gd name="csY1" fmla="*/ 2357346 h 2411294"/>
              <a:gd name="csX2" fmla="*/ 596290 w 2578854"/>
              <a:gd name="csY2" fmla="*/ 1886557 h 2411294"/>
              <a:gd name="csX3" fmla="*/ 324765 w 2578854"/>
              <a:gd name="csY3" fmla="*/ 1878571 h 2411294"/>
              <a:gd name="csX4" fmla="*/ 338450 w 2578854"/>
              <a:gd name="csY4" fmla="*/ 827685 h 2411294"/>
              <a:gd name="csX5" fmla="*/ 340522 w 2578854"/>
              <a:gd name="csY5" fmla="*/ 520860 h 2411294"/>
              <a:gd name="csX6" fmla="*/ 596720 w 2578854"/>
              <a:gd name="csY6" fmla="*/ 519915 h 2411294"/>
              <a:gd name="csX7" fmla="*/ 1004542 w 2578854"/>
              <a:gd name="csY7" fmla="*/ 394138 h 2411294"/>
              <a:gd name="csX8" fmla="*/ 1438094 w 2578854"/>
              <a:gd name="csY8" fmla="*/ 291662 h 2411294"/>
              <a:gd name="csX9" fmla="*/ 1509039 w 2578854"/>
              <a:gd name="csY9" fmla="*/ 402021 h 2411294"/>
              <a:gd name="csX10" fmla="*/ 1564103 w 2578854"/>
              <a:gd name="csY10" fmla="*/ 474832 h 2411294"/>
              <a:gd name="csX11" fmla="*/ 2336727 w 2578854"/>
              <a:gd name="csY11" fmla="*/ 0 h 2411294"/>
              <a:gd name="csX12" fmla="*/ 2578854 w 2578854"/>
              <a:gd name="csY12" fmla="*/ 227144 h 2411294"/>
              <a:gd name="csX13" fmla="*/ 2569268 w 2578854"/>
              <a:gd name="csY13" fmla="*/ 740980 h 2411294"/>
              <a:gd name="csX14" fmla="*/ 2127834 w 2578854"/>
              <a:gd name="csY14" fmla="*/ 748863 h 2411294"/>
              <a:gd name="csX15" fmla="*/ 2173566 w 2578854"/>
              <a:gd name="csY15" fmla="*/ 1186862 h 2411294"/>
              <a:gd name="csX16" fmla="*/ 2278287 w 2578854"/>
              <a:gd name="csY16" fmla="*/ 1641096 h 2411294"/>
              <a:gd name="csX17" fmla="*/ 2189542 w 2578854"/>
              <a:gd name="csY17" fmla="*/ 1841303 h 2411294"/>
              <a:gd name="csX18" fmla="*/ 1969775 w 2578854"/>
              <a:gd name="csY18" fmla="*/ 2021527 h 2411294"/>
              <a:gd name="csX19" fmla="*/ 2139613 w 2578854"/>
              <a:gd name="csY19" fmla="*/ 2411294 h 2411294"/>
              <a:gd name="csX20" fmla="*/ 1646692 w 2578854"/>
              <a:gd name="csY20" fmla="*/ 2373134 h 2411294"/>
              <a:gd name="csX21" fmla="*/ 1499718 w 2578854"/>
              <a:gd name="csY21" fmla="*/ 2062102 h 2411294"/>
              <a:gd name="csX22" fmla="*/ 1130937 w 2578854"/>
              <a:gd name="csY22" fmla="*/ 1823069 h 2411294"/>
              <a:gd name="csX23" fmla="*/ 0 w 2578854"/>
              <a:gd name="csY23" fmla="*/ 2342275 h 2411294"/>
              <a:gd name="csX0" fmla="*/ 806172 w 2254089"/>
              <a:gd name="csY0" fmla="*/ 1823069 h 2411294"/>
              <a:gd name="csX1" fmla="*/ 245506 w 2254089"/>
              <a:gd name="csY1" fmla="*/ 2357346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271525 w 2254089"/>
              <a:gd name="csY1" fmla="*/ 1886557 h 2411294"/>
              <a:gd name="csX2" fmla="*/ 0 w 2254089"/>
              <a:gd name="csY2" fmla="*/ 1878571 h 2411294"/>
              <a:gd name="csX3" fmla="*/ 13685 w 2254089"/>
              <a:gd name="csY3" fmla="*/ 827685 h 2411294"/>
              <a:gd name="csX4" fmla="*/ 15757 w 2254089"/>
              <a:gd name="csY4" fmla="*/ 520860 h 2411294"/>
              <a:gd name="csX5" fmla="*/ 271955 w 2254089"/>
              <a:gd name="csY5" fmla="*/ 519915 h 2411294"/>
              <a:gd name="csX6" fmla="*/ 679777 w 2254089"/>
              <a:gd name="csY6" fmla="*/ 394138 h 2411294"/>
              <a:gd name="csX7" fmla="*/ 1113329 w 2254089"/>
              <a:gd name="csY7" fmla="*/ 291662 h 2411294"/>
              <a:gd name="csX8" fmla="*/ 1184274 w 2254089"/>
              <a:gd name="csY8" fmla="*/ 402021 h 2411294"/>
              <a:gd name="csX9" fmla="*/ 1239338 w 2254089"/>
              <a:gd name="csY9" fmla="*/ 474832 h 2411294"/>
              <a:gd name="csX10" fmla="*/ 2011962 w 2254089"/>
              <a:gd name="csY10" fmla="*/ 0 h 2411294"/>
              <a:gd name="csX11" fmla="*/ 2254089 w 2254089"/>
              <a:gd name="csY11" fmla="*/ 227144 h 2411294"/>
              <a:gd name="csX12" fmla="*/ 2244503 w 2254089"/>
              <a:gd name="csY12" fmla="*/ 740980 h 2411294"/>
              <a:gd name="csX13" fmla="*/ 1803069 w 2254089"/>
              <a:gd name="csY13" fmla="*/ 748863 h 2411294"/>
              <a:gd name="csX14" fmla="*/ 1848801 w 2254089"/>
              <a:gd name="csY14" fmla="*/ 1186862 h 2411294"/>
              <a:gd name="csX15" fmla="*/ 1953522 w 2254089"/>
              <a:gd name="csY15" fmla="*/ 1641096 h 2411294"/>
              <a:gd name="csX16" fmla="*/ 1864777 w 2254089"/>
              <a:gd name="csY16" fmla="*/ 1841303 h 2411294"/>
              <a:gd name="csX17" fmla="*/ 1645010 w 2254089"/>
              <a:gd name="csY17" fmla="*/ 2021527 h 2411294"/>
              <a:gd name="csX18" fmla="*/ 1814848 w 2254089"/>
              <a:gd name="csY18" fmla="*/ 2411294 h 2411294"/>
              <a:gd name="csX19" fmla="*/ 1321927 w 2254089"/>
              <a:gd name="csY19" fmla="*/ 2373134 h 2411294"/>
              <a:gd name="csX20" fmla="*/ 1174953 w 2254089"/>
              <a:gd name="csY20" fmla="*/ 2062102 h 2411294"/>
              <a:gd name="csX21" fmla="*/ 806172 w 2254089"/>
              <a:gd name="csY21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58850 w 2254089"/>
              <a:gd name="csY4" fmla="*/ 892924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213479 w 2196043"/>
              <a:gd name="csY2" fmla="*/ 1886557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66549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712894 w 2196043"/>
              <a:gd name="csY0" fmla="*/ 2065917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712894 w 2196043"/>
              <a:gd name="csY23" fmla="*/ 2065917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553549 w 2196043"/>
              <a:gd name="csY23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71380 w 2196043"/>
              <a:gd name="csY22" fmla="*/ 2207221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60401 w 2196043"/>
              <a:gd name="csY22" fmla="*/ 2374888 h 2411294"/>
              <a:gd name="csX23" fmla="*/ 1071380 w 2196043"/>
              <a:gd name="csY23" fmla="*/ 2207221 h 2411294"/>
              <a:gd name="csX24" fmla="*/ 684801 w 2196043"/>
              <a:gd name="csY24" fmla="*/ 1876933 h 2411294"/>
              <a:gd name="csX25" fmla="*/ 553549 w 2196043"/>
              <a:gd name="csY25" fmla="*/ 1886653 h 2411294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756802 w 2196043"/>
              <a:gd name="csY20" fmla="*/ 24112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2085586 w 2196043"/>
              <a:gd name="csY18" fmla="*/ 19978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748577"/>
              <a:gd name="csY0" fmla="*/ 1886653 h 2535325"/>
              <a:gd name="csX1" fmla="*/ 446475 w 2748577"/>
              <a:gd name="csY1" fmla="*/ 1995461 h 2535325"/>
              <a:gd name="csX2" fmla="*/ 88020 w 2748577"/>
              <a:gd name="csY2" fmla="*/ 1991942 h 2535325"/>
              <a:gd name="csX3" fmla="*/ 111725 w 2748577"/>
              <a:gd name="csY3" fmla="*/ 1702067 h 2535325"/>
              <a:gd name="csX4" fmla="*/ 2174 w 2748577"/>
              <a:gd name="csY4" fmla="*/ 1557396 h 2535325"/>
              <a:gd name="csX5" fmla="*/ 804 w 2748577"/>
              <a:gd name="csY5" fmla="*/ 892924 h 2535325"/>
              <a:gd name="csX6" fmla="*/ 93207 w 2748577"/>
              <a:gd name="csY6" fmla="*/ 591117 h 2535325"/>
              <a:gd name="csX7" fmla="*/ 213909 w 2748577"/>
              <a:gd name="csY7" fmla="*/ 519915 h 2535325"/>
              <a:gd name="csX8" fmla="*/ 621731 w 2748577"/>
              <a:gd name="csY8" fmla="*/ 394138 h 2535325"/>
              <a:gd name="csX9" fmla="*/ 1055283 w 2748577"/>
              <a:gd name="csY9" fmla="*/ 291662 h 2535325"/>
              <a:gd name="csX10" fmla="*/ 1126228 w 2748577"/>
              <a:gd name="csY10" fmla="*/ 402021 h 2535325"/>
              <a:gd name="csX11" fmla="*/ 1181292 w 2748577"/>
              <a:gd name="csY11" fmla="*/ 474832 h 2535325"/>
              <a:gd name="csX12" fmla="*/ 1953916 w 2748577"/>
              <a:gd name="csY12" fmla="*/ 0 h 2535325"/>
              <a:gd name="csX13" fmla="*/ 2196043 w 2748577"/>
              <a:gd name="csY13" fmla="*/ 227144 h 2535325"/>
              <a:gd name="csX14" fmla="*/ 2186457 w 2748577"/>
              <a:gd name="csY14" fmla="*/ 740980 h 2535325"/>
              <a:gd name="csX15" fmla="*/ 1745023 w 2748577"/>
              <a:gd name="csY15" fmla="*/ 748863 h 2535325"/>
              <a:gd name="csX16" fmla="*/ 1790755 w 2748577"/>
              <a:gd name="csY16" fmla="*/ 1186862 h 2535325"/>
              <a:gd name="csX17" fmla="*/ 1895476 w 2748577"/>
              <a:gd name="csY17" fmla="*/ 1641096 h 2535325"/>
              <a:gd name="csX18" fmla="*/ 2748577 w 2748577"/>
              <a:gd name="csY18" fmla="*/ 2034794 h 2535325"/>
              <a:gd name="csX19" fmla="*/ 1800373 w 2748577"/>
              <a:gd name="csY19" fmla="*/ 2394282 h 2535325"/>
              <a:gd name="csX20" fmla="*/ 1526319 w 2748577"/>
              <a:gd name="csY20" fmla="*/ 2505194 h 2535325"/>
              <a:gd name="csX21" fmla="*/ 1238272 w 2748577"/>
              <a:gd name="csY21" fmla="*/ 2535325 h 2535325"/>
              <a:gd name="csX22" fmla="*/ 1060401 w 2748577"/>
              <a:gd name="csY22" fmla="*/ 2374888 h 2535325"/>
              <a:gd name="csX23" fmla="*/ 1071380 w 2748577"/>
              <a:gd name="csY23" fmla="*/ 2207221 h 2535325"/>
              <a:gd name="csX24" fmla="*/ 684801 w 2748577"/>
              <a:gd name="csY24" fmla="*/ 1876933 h 2535325"/>
              <a:gd name="csX25" fmla="*/ 553549 w 2748577"/>
              <a:gd name="csY25" fmla="*/ 1886653 h 2535325"/>
              <a:gd name="csX0" fmla="*/ 553549 w 2758016"/>
              <a:gd name="csY0" fmla="*/ 1886653 h 2535325"/>
              <a:gd name="csX1" fmla="*/ 446475 w 2758016"/>
              <a:gd name="csY1" fmla="*/ 1995461 h 2535325"/>
              <a:gd name="csX2" fmla="*/ 88020 w 2758016"/>
              <a:gd name="csY2" fmla="*/ 1991942 h 2535325"/>
              <a:gd name="csX3" fmla="*/ 111725 w 2758016"/>
              <a:gd name="csY3" fmla="*/ 1702067 h 2535325"/>
              <a:gd name="csX4" fmla="*/ 2174 w 2758016"/>
              <a:gd name="csY4" fmla="*/ 1557396 h 2535325"/>
              <a:gd name="csX5" fmla="*/ 804 w 2758016"/>
              <a:gd name="csY5" fmla="*/ 892924 h 2535325"/>
              <a:gd name="csX6" fmla="*/ 93207 w 2758016"/>
              <a:gd name="csY6" fmla="*/ 591117 h 2535325"/>
              <a:gd name="csX7" fmla="*/ 213909 w 2758016"/>
              <a:gd name="csY7" fmla="*/ 519915 h 2535325"/>
              <a:gd name="csX8" fmla="*/ 621731 w 2758016"/>
              <a:gd name="csY8" fmla="*/ 394138 h 2535325"/>
              <a:gd name="csX9" fmla="*/ 1055283 w 2758016"/>
              <a:gd name="csY9" fmla="*/ 291662 h 2535325"/>
              <a:gd name="csX10" fmla="*/ 1126228 w 2758016"/>
              <a:gd name="csY10" fmla="*/ 402021 h 2535325"/>
              <a:gd name="csX11" fmla="*/ 1181292 w 2758016"/>
              <a:gd name="csY11" fmla="*/ 474832 h 2535325"/>
              <a:gd name="csX12" fmla="*/ 1953916 w 2758016"/>
              <a:gd name="csY12" fmla="*/ 0 h 2535325"/>
              <a:gd name="csX13" fmla="*/ 2196043 w 2758016"/>
              <a:gd name="csY13" fmla="*/ 227144 h 2535325"/>
              <a:gd name="csX14" fmla="*/ 2186457 w 2758016"/>
              <a:gd name="csY14" fmla="*/ 740980 h 2535325"/>
              <a:gd name="csX15" fmla="*/ 1745023 w 2758016"/>
              <a:gd name="csY15" fmla="*/ 748863 h 2535325"/>
              <a:gd name="csX16" fmla="*/ 1790755 w 2758016"/>
              <a:gd name="csY16" fmla="*/ 1186862 h 2535325"/>
              <a:gd name="csX17" fmla="*/ 1895476 w 2758016"/>
              <a:gd name="csY17" fmla="*/ 1641096 h 2535325"/>
              <a:gd name="csX18" fmla="*/ 2748577 w 2758016"/>
              <a:gd name="csY18" fmla="*/ 2034794 h 2535325"/>
              <a:gd name="csX19" fmla="*/ 2246957 w 2758016"/>
              <a:gd name="csY19" fmla="*/ 2064732 h 2535325"/>
              <a:gd name="csX20" fmla="*/ 1800373 w 2758016"/>
              <a:gd name="csY20" fmla="*/ 2394282 h 2535325"/>
              <a:gd name="csX21" fmla="*/ 1526319 w 2758016"/>
              <a:gd name="csY21" fmla="*/ 2505194 h 2535325"/>
              <a:gd name="csX22" fmla="*/ 1238272 w 2758016"/>
              <a:gd name="csY22" fmla="*/ 2535325 h 2535325"/>
              <a:gd name="csX23" fmla="*/ 1060401 w 2758016"/>
              <a:gd name="csY23" fmla="*/ 2374888 h 2535325"/>
              <a:gd name="csX24" fmla="*/ 1071380 w 2758016"/>
              <a:gd name="csY24" fmla="*/ 2207221 h 2535325"/>
              <a:gd name="csX25" fmla="*/ 684801 w 2758016"/>
              <a:gd name="csY25" fmla="*/ 1876933 h 2535325"/>
              <a:gd name="csX26" fmla="*/ 553549 w 2758016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54436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46335"/>
              <a:gd name="csX1" fmla="*/ 446475 w 2763341"/>
              <a:gd name="csY1" fmla="*/ 1995461 h 2546335"/>
              <a:gd name="csX2" fmla="*/ 88020 w 2763341"/>
              <a:gd name="csY2" fmla="*/ 1991942 h 2546335"/>
              <a:gd name="csX3" fmla="*/ 111725 w 2763341"/>
              <a:gd name="csY3" fmla="*/ 1702067 h 2546335"/>
              <a:gd name="csX4" fmla="*/ 2174 w 2763341"/>
              <a:gd name="csY4" fmla="*/ 1557396 h 2546335"/>
              <a:gd name="csX5" fmla="*/ 804 w 2763341"/>
              <a:gd name="csY5" fmla="*/ 892924 h 2546335"/>
              <a:gd name="csX6" fmla="*/ 93207 w 2763341"/>
              <a:gd name="csY6" fmla="*/ 591117 h 2546335"/>
              <a:gd name="csX7" fmla="*/ 213909 w 2763341"/>
              <a:gd name="csY7" fmla="*/ 519915 h 2546335"/>
              <a:gd name="csX8" fmla="*/ 621731 w 2763341"/>
              <a:gd name="csY8" fmla="*/ 394138 h 2546335"/>
              <a:gd name="csX9" fmla="*/ 1055283 w 2763341"/>
              <a:gd name="csY9" fmla="*/ 291662 h 2546335"/>
              <a:gd name="csX10" fmla="*/ 1126228 w 2763341"/>
              <a:gd name="csY10" fmla="*/ 402021 h 2546335"/>
              <a:gd name="csX11" fmla="*/ 1181292 w 2763341"/>
              <a:gd name="csY11" fmla="*/ 474832 h 2546335"/>
              <a:gd name="csX12" fmla="*/ 1953916 w 2763341"/>
              <a:gd name="csY12" fmla="*/ 0 h 2546335"/>
              <a:gd name="csX13" fmla="*/ 2196043 w 2763341"/>
              <a:gd name="csY13" fmla="*/ 227144 h 2546335"/>
              <a:gd name="csX14" fmla="*/ 2186457 w 2763341"/>
              <a:gd name="csY14" fmla="*/ 740980 h 2546335"/>
              <a:gd name="csX15" fmla="*/ 1745023 w 2763341"/>
              <a:gd name="csY15" fmla="*/ 748863 h 2546335"/>
              <a:gd name="csX16" fmla="*/ 1790755 w 2763341"/>
              <a:gd name="csY16" fmla="*/ 1186862 h 2546335"/>
              <a:gd name="csX17" fmla="*/ 2763341 w 2763341"/>
              <a:gd name="csY17" fmla="*/ 1248422 h 2546335"/>
              <a:gd name="csX18" fmla="*/ 2759959 w 2763341"/>
              <a:gd name="csY18" fmla="*/ 2094548 h 2546335"/>
              <a:gd name="csX19" fmla="*/ 2448984 w 2763341"/>
              <a:gd name="csY19" fmla="*/ 2027742 h 2546335"/>
              <a:gd name="csX20" fmla="*/ 2246957 w 2763341"/>
              <a:gd name="csY20" fmla="*/ 2064732 h 2546335"/>
              <a:gd name="csX21" fmla="*/ 1854436 w 2763341"/>
              <a:gd name="csY21" fmla="*/ 2394282 h 2546335"/>
              <a:gd name="csX22" fmla="*/ 1638029 w 2763341"/>
              <a:gd name="csY22" fmla="*/ 2542769 h 2546335"/>
              <a:gd name="csX23" fmla="*/ 1526319 w 2763341"/>
              <a:gd name="csY23" fmla="*/ 2505194 h 2546335"/>
              <a:gd name="csX24" fmla="*/ 1238272 w 2763341"/>
              <a:gd name="csY24" fmla="*/ 2535325 h 2546335"/>
              <a:gd name="csX25" fmla="*/ 1060401 w 2763341"/>
              <a:gd name="csY25" fmla="*/ 2374888 h 2546335"/>
              <a:gd name="csX26" fmla="*/ 1071380 w 2763341"/>
              <a:gd name="csY26" fmla="*/ 2207221 h 2546335"/>
              <a:gd name="csX27" fmla="*/ 684801 w 2763341"/>
              <a:gd name="csY27" fmla="*/ 1876933 h 2546335"/>
              <a:gd name="csX28" fmla="*/ 553549 w 2763341"/>
              <a:gd name="csY28" fmla="*/ 1886653 h 2546335"/>
              <a:gd name="csX0" fmla="*/ 553549 w 2763341"/>
              <a:gd name="csY0" fmla="*/ 1886653 h 2976247"/>
              <a:gd name="csX1" fmla="*/ 446475 w 2763341"/>
              <a:gd name="csY1" fmla="*/ 1995461 h 2976247"/>
              <a:gd name="csX2" fmla="*/ 88020 w 2763341"/>
              <a:gd name="csY2" fmla="*/ 1991942 h 2976247"/>
              <a:gd name="csX3" fmla="*/ 111725 w 2763341"/>
              <a:gd name="csY3" fmla="*/ 1702067 h 2976247"/>
              <a:gd name="csX4" fmla="*/ 2174 w 2763341"/>
              <a:gd name="csY4" fmla="*/ 1557396 h 2976247"/>
              <a:gd name="csX5" fmla="*/ 804 w 2763341"/>
              <a:gd name="csY5" fmla="*/ 892924 h 2976247"/>
              <a:gd name="csX6" fmla="*/ 93207 w 2763341"/>
              <a:gd name="csY6" fmla="*/ 591117 h 2976247"/>
              <a:gd name="csX7" fmla="*/ 213909 w 2763341"/>
              <a:gd name="csY7" fmla="*/ 519915 h 2976247"/>
              <a:gd name="csX8" fmla="*/ 621731 w 2763341"/>
              <a:gd name="csY8" fmla="*/ 394138 h 2976247"/>
              <a:gd name="csX9" fmla="*/ 1055283 w 2763341"/>
              <a:gd name="csY9" fmla="*/ 291662 h 2976247"/>
              <a:gd name="csX10" fmla="*/ 1126228 w 2763341"/>
              <a:gd name="csY10" fmla="*/ 402021 h 2976247"/>
              <a:gd name="csX11" fmla="*/ 1181292 w 2763341"/>
              <a:gd name="csY11" fmla="*/ 474832 h 2976247"/>
              <a:gd name="csX12" fmla="*/ 1953916 w 2763341"/>
              <a:gd name="csY12" fmla="*/ 0 h 2976247"/>
              <a:gd name="csX13" fmla="*/ 2196043 w 2763341"/>
              <a:gd name="csY13" fmla="*/ 227144 h 2976247"/>
              <a:gd name="csX14" fmla="*/ 2186457 w 2763341"/>
              <a:gd name="csY14" fmla="*/ 740980 h 2976247"/>
              <a:gd name="csX15" fmla="*/ 1745023 w 2763341"/>
              <a:gd name="csY15" fmla="*/ 748863 h 2976247"/>
              <a:gd name="csX16" fmla="*/ 1790755 w 2763341"/>
              <a:gd name="csY16" fmla="*/ 1186862 h 2976247"/>
              <a:gd name="csX17" fmla="*/ 2763341 w 2763341"/>
              <a:gd name="csY17" fmla="*/ 1248422 h 2976247"/>
              <a:gd name="csX18" fmla="*/ 2759959 w 2763341"/>
              <a:gd name="csY18" fmla="*/ 2094548 h 2976247"/>
              <a:gd name="csX19" fmla="*/ 2448984 w 2763341"/>
              <a:gd name="csY19" fmla="*/ 2027742 h 2976247"/>
              <a:gd name="csX20" fmla="*/ 2246957 w 2763341"/>
              <a:gd name="csY20" fmla="*/ 2064732 h 2976247"/>
              <a:gd name="csX21" fmla="*/ 1854436 w 2763341"/>
              <a:gd name="csY21" fmla="*/ 2394282 h 2976247"/>
              <a:gd name="csX22" fmla="*/ 2059156 w 2763341"/>
              <a:gd name="csY22" fmla="*/ 2975280 h 2976247"/>
              <a:gd name="csX23" fmla="*/ 1638029 w 2763341"/>
              <a:gd name="csY23" fmla="*/ 2542769 h 2976247"/>
              <a:gd name="csX24" fmla="*/ 1526319 w 2763341"/>
              <a:gd name="csY24" fmla="*/ 2505194 h 2976247"/>
              <a:gd name="csX25" fmla="*/ 1238272 w 2763341"/>
              <a:gd name="csY25" fmla="*/ 2535325 h 2976247"/>
              <a:gd name="csX26" fmla="*/ 1060401 w 2763341"/>
              <a:gd name="csY26" fmla="*/ 2374888 h 2976247"/>
              <a:gd name="csX27" fmla="*/ 1071380 w 2763341"/>
              <a:gd name="csY27" fmla="*/ 2207221 h 2976247"/>
              <a:gd name="csX28" fmla="*/ 684801 w 2763341"/>
              <a:gd name="csY28" fmla="*/ 1876933 h 2976247"/>
              <a:gd name="csX29" fmla="*/ 553549 w 2763341"/>
              <a:gd name="csY29" fmla="*/ 1886653 h 2976247"/>
              <a:gd name="csX0" fmla="*/ 553549 w 2763341"/>
              <a:gd name="csY0" fmla="*/ 1886653 h 2988695"/>
              <a:gd name="csX1" fmla="*/ 446475 w 2763341"/>
              <a:gd name="csY1" fmla="*/ 1995461 h 2988695"/>
              <a:gd name="csX2" fmla="*/ 88020 w 2763341"/>
              <a:gd name="csY2" fmla="*/ 1991942 h 2988695"/>
              <a:gd name="csX3" fmla="*/ 111725 w 2763341"/>
              <a:gd name="csY3" fmla="*/ 1702067 h 2988695"/>
              <a:gd name="csX4" fmla="*/ 2174 w 2763341"/>
              <a:gd name="csY4" fmla="*/ 1557396 h 2988695"/>
              <a:gd name="csX5" fmla="*/ 804 w 2763341"/>
              <a:gd name="csY5" fmla="*/ 892924 h 2988695"/>
              <a:gd name="csX6" fmla="*/ 93207 w 2763341"/>
              <a:gd name="csY6" fmla="*/ 591117 h 2988695"/>
              <a:gd name="csX7" fmla="*/ 213909 w 2763341"/>
              <a:gd name="csY7" fmla="*/ 519915 h 2988695"/>
              <a:gd name="csX8" fmla="*/ 621731 w 2763341"/>
              <a:gd name="csY8" fmla="*/ 394138 h 2988695"/>
              <a:gd name="csX9" fmla="*/ 1055283 w 2763341"/>
              <a:gd name="csY9" fmla="*/ 291662 h 2988695"/>
              <a:gd name="csX10" fmla="*/ 1126228 w 2763341"/>
              <a:gd name="csY10" fmla="*/ 402021 h 2988695"/>
              <a:gd name="csX11" fmla="*/ 1181292 w 2763341"/>
              <a:gd name="csY11" fmla="*/ 474832 h 2988695"/>
              <a:gd name="csX12" fmla="*/ 1953916 w 2763341"/>
              <a:gd name="csY12" fmla="*/ 0 h 2988695"/>
              <a:gd name="csX13" fmla="*/ 2196043 w 2763341"/>
              <a:gd name="csY13" fmla="*/ 227144 h 2988695"/>
              <a:gd name="csX14" fmla="*/ 2186457 w 2763341"/>
              <a:gd name="csY14" fmla="*/ 740980 h 2988695"/>
              <a:gd name="csX15" fmla="*/ 1745023 w 2763341"/>
              <a:gd name="csY15" fmla="*/ 748863 h 2988695"/>
              <a:gd name="csX16" fmla="*/ 1790755 w 2763341"/>
              <a:gd name="csY16" fmla="*/ 1186862 h 2988695"/>
              <a:gd name="csX17" fmla="*/ 2763341 w 2763341"/>
              <a:gd name="csY17" fmla="*/ 1248422 h 2988695"/>
              <a:gd name="csX18" fmla="*/ 2759959 w 2763341"/>
              <a:gd name="csY18" fmla="*/ 2094548 h 2988695"/>
              <a:gd name="csX19" fmla="*/ 2448984 w 2763341"/>
              <a:gd name="csY19" fmla="*/ 2027742 h 2988695"/>
              <a:gd name="csX20" fmla="*/ 2246957 w 2763341"/>
              <a:gd name="csY20" fmla="*/ 2064732 h 2988695"/>
              <a:gd name="csX21" fmla="*/ 1854436 w 2763341"/>
              <a:gd name="csY21" fmla="*/ 2394282 h 2988695"/>
              <a:gd name="csX22" fmla="*/ 2155902 w 2763341"/>
              <a:gd name="csY22" fmla="*/ 2824471 h 2988695"/>
              <a:gd name="csX23" fmla="*/ 2059156 w 2763341"/>
              <a:gd name="csY23" fmla="*/ 2975280 h 2988695"/>
              <a:gd name="csX24" fmla="*/ 1638029 w 2763341"/>
              <a:gd name="csY24" fmla="*/ 2542769 h 2988695"/>
              <a:gd name="csX25" fmla="*/ 1526319 w 2763341"/>
              <a:gd name="csY25" fmla="*/ 2505194 h 2988695"/>
              <a:gd name="csX26" fmla="*/ 1238272 w 2763341"/>
              <a:gd name="csY26" fmla="*/ 2535325 h 2988695"/>
              <a:gd name="csX27" fmla="*/ 1060401 w 2763341"/>
              <a:gd name="csY27" fmla="*/ 2374888 h 2988695"/>
              <a:gd name="csX28" fmla="*/ 1071380 w 2763341"/>
              <a:gd name="csY28" fmla="*/ 2207221 h 2988695"/>
              <a:gd name="csX29" fmla="*/ 684801 w 2763341"/>
              <a:gd name="csY29" fmla="*/ 1876933 h 2988695"/>
              <a:gd name="csX30" fmla="*/ 553549 w 2763341"/>
              <a:gd name="csY30" fmla="*/ 1886653 h 2988695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55902 w 2763341"/>
              <a:gd name="csY22" fmla="*/ 2824471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990866 w 2763341"/>
              <a:gd name="csY21" fmla="*/ 2232615 h 2975280"/>
              <a:gd name="csX22" fmla="*/ 1843055 w 2763341"/>
              <a:gd name="csY22" fmla="*/ 2445501 h 2975280"/>
              <a:gd name="csX23" fmla="*/ 2172974 w 2763341"/>
              <a:gd name="csY23" fmla="*/ 2872843 h 2975280"/>
              <a:gd name="csX24" fmla="*/ 2059156 w 2763341"/>
              <a:gd name="csY24" fmla="*/ 2975280 h 2975280"/>
              <a:gd name="csX25" fmla="*/ 1638029 w 2763341"/>
              <a:gd name="csY25" fmla="*/ 2542769 h 2975280"/>
              <a:gd name="csX26" fmla="*/ 1526319 w 2763341"/>
              <a:gd name="csY26" fmla="*/ 2505194 h 2975280"/>
              <a:gd name="csX27" fmla="*/ 1238272 w 2763341"/>
              <a:gd name="csY27" fmla="*/ 2535325 h 2975280"/>
              <a:gd name="csX28" fmla="*/ 1060401 w 2763341"/>
              <a:gd name="csY28" fmla="*/ 2374888 h 2975280"/>
              <a:gd name="csX29" fmla="*/ 1071380 w 2763341"/>
              <a:gd name="csY29" fmla="*/ 2207221 h 2975280"/>
              <a:gd name="csX30" fmla="*/ 684801 w 2763341"/>
              <a:gd name="csY30" fmla="*/ 1876933 h 2975280"/>
              <a:gd name="csX31" fmla="*/ 553549 w 2763341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48422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34195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1204"/>
              <a:gd name="csY0" fmla="*/ 1886653 h 2975280"/>
              <a:gd name="csX1" fmla="*/ 446475 w 3421204"/>
              <a:gd name="csY1" fmla="*/ 1995461 h 2975280"/>
              <a:gd name="csX2" fmla="*/ 88020 w 3421204"/>
              <a:gd name="csY2" fmla="*/ 1991942 h 2975280"/>
              <a:gd name="csX3" fmla="*/ 111725 w 3421204"/>
              <a:gd name="csY3" fmla="*/ 1702067 h 2975280"/>
              <a:gd name="csX4" fmla="*/ 2174 w 3421204"/>
              <a:gd name="csY4" fmla="*/ 1557396 h 2975280"/>
              <a:gd name="csX5" fmla="*/ 804 w 3421204"/>
              <a:gd name="csY5" fmla="*/ 892924 h 2975280"/>
              <a:gd name="csX6" fmla="*/ 93207 w 3421204"/>
              <a:gd name="csY6" fmla="*/ 591117 h 2975280"/>
              <a:gd name="csX7" fmla="*/ 213909 w 3421204"/>
              <a:gd name="csY7" fmla="*/ 519915 h 2975280"/>
              <a:gd name="csX8" fmla="*/ 621731 w 3421204"/>
              <a:gd name="csY8" fmla="*/ 394138 h 2975280"/>
              <a:gd name="csX9" fmla="*/ 1055283 w 3421204"/>
              <a:gd name="csY9" fmla="*/ 291662 h 2975280"/>
              <a:gd name="csX10" fmla="*/ 1126228 w 3421204"/>
              <a:gd name="csY10" fmla="*/ 402021 h 2975280"/>
              <a:gd name="csX11" fmla="*/ 1181292 w 3421204"/>
              <a:gd name="csY11" fmla="*/ 474832 h 2975280"/>
              <a:gd name="csX12" fmla="*/ 1953916 w 3421204"/>
              <a:gd name="csY12" fmla="*/ 0 h 2975280"/>
              <a:gd name="csX13" fmla="*/ 2196043 w 3421204"/>
              <a:gd name="csY13" fmla="*/ 227144 h 2975280"/>
              <a:gd name="csX14" fmla="*/ 2186457 w 3421204"/>
              <a:gd name="csY14" fmla="*/ 740980 h 2975280"/>
              <a:gd name="csX15" fmla="*/ 1745023 w 3421204"/>
              <a:gd name="csY15" fmla="*/ 748863 h 2975280"/>
              <a:gd name="csX16" fmla="*/ 3421204 w 3421204"/>
              <a:gd name="csY16" fmla="*/ 1149872 h 2975280"/>
              <a:gd name="csX17" fmla="*/ 2763341 w 3421204"/>
              <a:gd name="csY17" fmla="*/ 1234195 h 2975280"/>
              <a:gd name="csX18" fmla="*/ 2759959 w 3421204"/>
              <a:gd name="csY18" fmla="*/ 2094548 h 2975280"/>
              <a:gd name="csX19" fmla="*/ 2448984 w 3421204"/>
              <a:gd name="csY19" fmla="*/ 2027742 h 2975280"/>
              <a:gd name="csX20" fmla="*/ 2246957 w 3421204"/>
              <a:gd name="csY20" fmla="*/ 2064732 h 2975280"/>
              <a:gd name="csX21" fmla="*/ 1990866 w 3421204"/>
              <a:gd name="csY21" fmla="*/ 2232615 h 2975280"/>
              <a:gd name="csX22" fmla="*/ 1843055 w 3421204"/>
              <a:gd name="csY22" fmla="*/ 2445501 h 2975280"/>
              <a:gd name="csX23" fmla="*/ 2172974 w 3421204"/>
              <a:gd name="csY23" fmla="*/ 2872843 h 2975280"/>
              <a:gd name="csX24" fmla="*/ 2059156 w 3421204"/>
              <a:gd name="csY24" fmla="*/ 2975280 h 2975280"/>
              <a:gd name="csX25" fmla="*/ 1638029 w 3421204"/>
              <a:gd name="csY25" fmla="*/ 2542769 h 2975280"/>
              <a:gd name="csX26" fmla="*/ 1526319 w 3421204"/>
              <a:gd name="csY26" fmla="*/ 2505194 h 2975280"/>
              <a:gd name="csX27" fmla="*/ 1238272 w 3421204"/>
              <a:gd name="csY27" fmla="*/ 2535325 h 2975280"/>
              <a:gd name="csX28" fmla="*/ 1060401 w 3421204"/>
              <a:gd name="csY28" fmla="*/ 2374888 h 2975280"/>
              <a:gd name="csX29" fmla="*/ 1071380 w 3421204"/>
              <a:gd name="csY29" fmla="*/ 2207221 h 2975280"/>
              <a:gd name="csX30" fmla="*/ 684801 w 3421204"/>
              <a:gd name="csY30" fmla="*/ 1876933 h 2975280"/>
              <a:gd name="csX31" fmla="*/ 553549 w 3421204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186457 w 3449452"/>
              <a:gd name="csY14" fmla="*/ 740980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873263 w 3449452"/>
              <a:gd name="csY13" fmla="*/ 158852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414175 w 3449452"/>
              <a:gd name="csY11" fmla="*/ 371329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333235 w 3449452"/>
              <a:gd name="csY10" fmla="*/ 281267 h 2975280"/>
              <a:gd name="csX11" fmla="*/ 1414175 w 3449452"/>
              <a:gd name="csY11" fmla="*/ 371329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184662 w 3449452"/>
              <a:gd name="csY9" fmla="*/ 386540 h 2975280"/>
              <a:gd name="csX10" fmla="*/ 1333235 w 3449452"/>
              <a:gd name="csY10" fmla="*/ 281267 h 2975280"/>
              <a:gd name="csX11" fmla="*/ 1414175 w 3449452"/>
              <a:gd name="csY11" fmla="*/ 371329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3449452" h="2975280">
                <a:moveTo>
                  <a:pt x="553549" y="1886653"/>
                </a:moveTo>
                <a:cubicBezTo>
                  <a:pt x="458538" y="1856309"/>
                  <a:pt x="524063" y="1977913"/>
                  <a:pt x="446475" y="1995461"/>
                </a:cubicBezTo>
                <a:cubicBezTo>
                  <a:pt x="368887" y="2013009"/>
                  <a:pt x="207505" y="1993115"/>
                  <a:pt x="88020" y="1991942"/>
                </a:cubicBezTo>
                <a:cubicBezTo>
                  <a:pt x="72503" y="1898662"/>
                  <a:pt x="127242" y="1795347"/>
                  <a:pt x="111725" y="1702067"/>
                </a:cubicBezTo>
                <a:lnTo>
                  <a:pt x="2174" y="1557396"/>
                </a:lnTo>
                <a:cubicBezTo>
                  <a:pt x="5422" y="1211042"/>
                  <a:pt x="-2444" y="1239278"/>
                  <a:pt x="804" y="892924"/>
                </a:cubicBezTo>
                <a:cubicBezTo>
                  <a:pt x="1495" y="790649"/>
                  <a:pt x="92516" y="693392"/>
                  <a:pt x="93207" y="591117"/>
                </a:cubicBezTo>
                <a:lnTo>
                  <a:pt x="213909" y="519915"/>
                </a:lnTo>
                <a:lnTo>
                  <a:pt x="621731" y="394138"/>
                </a:lnTo>
                <a:lnTo>
                  <a:pt x="1184662" y="386540"/>
                </a:lnTo>
                <a:lnTo>
                  <a:pt x="1333235" y="281267"/>
                </a:lnTo>
                <a:lnTo>
                  <a:pt x="1414175" y="371329"/>
                </a:lnTo>
                <a:lnTo>
                  <a:pt x="1953916" y="0"/>
                </a:lnTo>
                <a:lnTo>
                  <a:pt x="2107529" y="166811"/>
                </a:lnTo>
                <a:lnTo>
                  <a:pt x="2873263" y="158852"/>
                </a:lnTo>
                <a:lnTo>
                  <a:pt x="2872213" y="817807"/>
                </a:lnTo>
                <a:lnTo>
                  <a:pt x="3449452" y="774473"/>
                </a:lnTo>
                <a:lnTo>
                  <a:pt x="3421204" y="1149872"/>
                </a:lnTo>
                <a:lnTo>
                  <a:pt x="2763341" y="1234195"/>
                </a:lnTo>
                <a:cubicBezTo>
                  <a:pt x="2762214" y="1516237"/>
                  <a:pt x="2761086" y="1812506"/>
                  <a:pt x="2759959" y="2094548"/>
                </a:cubicBezTo>
                <a:cubicBezTo>
                  <a:pt x="2662940" y="2099785"/>
                  <a:pt x="2546003" y="2022505"/>
                  <a:pt x="2448984" y="2027742"/>
                </a:cubicBezTo>
                <a:lnTo>
                  <a:pt x="2246957" y="2064732"/>
                </a:lnTo>
                <a:cubicBezTo>
                  <a:pt x="2172027" y="2134920"/>
                  <a:pt x="2065796" y="2162427"/>
                  <a:pt x="1990866" y="2232615"/>
                </a:cubicBezTo>
                <a:lnTo>
                  <a:pt x="1843055" y="2445501"/>
                </a:lnTo>
                <a:lnTo>
                  <a:pt x="2172974" y="2872843"/>
                </a:lnTo>
                <a:lnTo>
                  <a:pt x="2059156" y="2975280"/>
                </a:lnTo>
                <a:cubicBezTo>
                  <a:pt x="1995608" y="2924062"/>
                  <a:pt x="1670875" y="2541918"/>
                  <a:pt x="1638029" y="2542769"/>
                </a:cubicBezTo>
                <a:cubicBezTo>
                  <a:pt x="1605183" y="2543620"/>
                  <a:pt x="1591997" y="2501692"/>
                  <a:pt x="1526319" y="2505194"/>
                </a:cubicBezTo>
                <a:lnTo>
                  <a:pt x="1238272" y="2535325"/>
                </a:lnTo>
                <a:cubicBezTo>
                  <a:pt x="1231148" y="2532116"/>
                  <a:pt x="1067525" y="2378097"/>
                  <a:pt x="1060401" y="2374888"/>
                </a:cubicBezTo>
                <a:lnTo>
                  <a:pt x="1071380" y="2207221"/>
                </a:lnTo>
                <a:cubicBezTo>
                  <a:pt x="1004172" y="2119889"/>
                  <a:pt x="752009" y="1964265"/>
                  <a:pt x="684801" y="1876933"/>
                </a:cubicBezTo>
                <a:lnTo>
                  <a:pt x="553549" y="1886653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9AFAA9-DAFB-C433-9527-24FC8B9095B1}"/>
              </a:ext>
            </a:extLst>
          </p:cNvPr>
          <p:cNvSpPr txBox="1"/>
          <p:nvPr/>
        </p:nvSpPr>
        <p:spPr>
          <a:xfrm>
            <a:off x="6428829" y="56441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E97132"/>
                </a:solidFill>
              </a:rPr>
              <a:t>1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62A8181-26B5-F81E-CD2A-C87CFFBD15DB}"/>
              </a:ext>
            </a:extLst>
          </p:cNvPr>
          <p:cNvSpPr/>
          <p:nvPr/>
        </p:nvSpPr>
        <p:spPr>
          <a:xfrm>
            <a:off x="4679172" y="33849"/>
            <a:ext cx="3503345" cy="4213906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96917 w 1897626"/>
              <a:gd name="csY1" fmla="*/ 2034496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05469 w 1897626"/>
              <a:gd name="csY1" fmla="*/ 1902218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94336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667064 w 1897626"/>
              <a:gd name="csY5" fmla="*/ 1251829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19662 w 1897626"/>
              <a:gd name="csY5" fmla="*/ 1238634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26259 w 1897626"/>
              <a:gd name="csY5" fmla="*/ 121554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45696 w 1897626"/>
              <a:gd name="csY24" fmla="*/ 1955348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44141 h 2389497"/>
              <a:gd name="csX24" fmla="*/ 145696 w 1897626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9353 w 1865299"/>
              <a:gd name="csY23" fmla="*/ 2144141 h 2389497"/>
              <a:gd name="csX24" fmla="*/ 113369 w 1865299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3369 w 1865299"/>
              <a:gd name="csY24" fmla="*/ 1955348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04133 w 1865299"/>
              <a:gd name="csY0" fmla="*/ 1978439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275006 w 2036172"/>
              <a:gd name="csY0" fmla="*/ 1978439 h 2522608"/>
              <a:gd name="csX1" fmla="*/ 517378 w 2036172"/>
              <a:gd name="csY1" fmla="*/ 1975698 h 2522608"/>
              <a:gd name="csX2" fmla="*/ 519191 w 2036172"/>
              <a:gd name="csY2" fmla="*/ 2193741 h 2522608"/>
              <a:gd name="csX3" fmla="*/ 835463 w 2036172"/>
              <a:gd name="csY3" fmla="*/ 2193823 h 2522608"/>
              <a:gd name="csX4" fmla="*/ 859421 w 2036172"/>
              <a:gd name="csY4" fmla="*/ 1203736 h 2522608"/>
              <a:gd name="csX5" fmla="*/ 574701 w 2036172"/>
              <a:gd name="csY5" fmla="*/ 1205648 h 2522608"/>
              <a:gd name="csX6" fmla="*/ 597055 w 2036172"/>
              <a:gd name="csY6" fmla="*/ 85442 h 2522608"/>
              <a:gd name="csX7" fmla="*/ 853253 w 2036172"/>
              <a:gd name="csY7" fmla="*/ 84497 h 2522608"/>
              <a:gd name="csX8" fmla="*/ 985064 w 2036172"/>
              <a:gd name="csY8" fmla="*/ 0 h 2522608"/>
              <a:gd name="csX9" fmla="*/ 1692387 w 2036172"/>
              <a:gd name="csY9" fmla="*/ 319871 h 2522608"/>
              <a:gd name="csX10" fmla="*/ 1882248 w 2036172"/>
              <a:gd name="csY10" fmla="*/ 491313 h 2522608"/>
              <a:gd name="csX11" fmla="*/ 2006675 w 2036172"/>
              <a:gd name="csY11" fmla="*/ 701182 h 2522608"/>
              <a:gd name="csX12" fmla="*/ 2036172 w 2036172"/>
              <a:gd name="csY12" fmla="*/ 1074808 h 2522608"/>
              <a:gd name="csX13" fmla="*/ 1903114 w 2036172"/>
              <a:gd name="csY13" fmla="*/ 1247151 h 2522608"/>
              <a:gd name="csX14" fmla="*/ 1540866 w 2036172"/>
              <a:gd name="csY14" fmla="*/ 1830045 h 2522608"/>
              <a:gd name="csX15" fmla="*/ 1544559 w 2036172"/>
              <a:gd name="csY15" fmla="*/ 2107195 h 2522608"/>
              <a:gd name="csX16" fmla="*/ 1551300 w 2036172"/>
              <a:gd name="csY16" fmla="*/ 2221833 h 2522608"/>
              <a:gd name="csX17" fmla="*/ 946036 w 2036172"/>
              <a:gd name="csY17" fmla="*/ 2211399 h 2522608"/>
              <a:gd name="csX18" fmla="*/ 912718 w 2036172"/>
              <a:gd name="csY18" fmla="*/ 2389497 h 2522608"/>
              <a:gd name="csX19" fmla="*/ 620327 w 2036172"/>
              <a:gd name="csY19" fmla="*/ 2372666 h 2522608"/>
              <a:gd name="csX20" fmla="*/ 374520 w 2036172"/>
              <a:gd name="csY20" fmla="*/ 2362834 h 2522608"/>
              <a:gd name="csX21" fmla="*/ 227036 w 2036172"/>
              <a:gd name="csY21" fmla="*/ 2362834 h 2522608"/>
              <a:gd name="csX22" fmla="*/ 0 w 2036172"/>
              <a:gd name="csY22" fmla="*/ 2522608 h 2522608"/>
              <a:gd name="csX23" fmla="*/ 257917 w 2036172"/>
              <a:gd name="csY23" fmla="*/ 2174159 h 2522608"/>
              <a:gd name="csX24" fmla="*/ 275006 w 2036172"/>
              <a:gd name="csY24" fmla="*/ 1978439 h 2522608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374520 w 2036172"/>
              <a:gd name="csY20" fmla="*/ 2362834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418393 w 2036172"/>
              <a:gd name="csY20" fmla="*/ 2679180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79180"/>
              <a:gd name="csX1" fmla="*/ 517378 w 2036172"/>
              <a:gd name="csY1" fmla="*/ 1975698 h 2679180"/>
              <a:gd name="csX2" fmla="*/ 519191 w 2036172"/>
              <a:gd name="csY2" fmla="*/ 2193741 h 2679180"/>
              <a:gd name="csX3" fmla="*/ 835463 w 2036172"/>
              <a:gd name="csY3" fmla="*/ 2193823 h 2679180"/>
              <a:gd name="csX4" fmla="*/ 859421 w 2036172"/>
              <a:gd name="csY4" fmla="*/ 1203736 h 2679180"/>
              <a:gd name="csX5" fmla="*/ 574701 w 2036172"/>
              <a:gd name="csY5" fmla="*/ 1205648 h 2679180"/>
              <a:gd name="csX6" fmla="*/ 597055 w 2036172"/>
              <a:gd name="csY6" fmla="*/ 85442 h 2679180"/>
              <a:gd name="csX7" fmla="*/ 853253 w 2036172"/>
              <a:gd name="csY7" fmla="*/ 84497 h 2679180"/>
              <a:gd name="csX8" fmla="*/ 985064 w 2036172"/>
              <a:gd name="csY8" fmla="*/ 0 h 2679180"/>
              <a:gd name="csX9" fmla="*/ 1692387 w 2036172"/>
              <a:gd name="csY9" fmla="*/ 319871 h 2679180"/>
              <a:gd name="csX10" fmla="*/ 1882248 w 2036172"/>
              <a:gd name="csY10" fmla="*/ 491313 h 2679180"/>
              <a:gd name="csX11" fmla="*/ 2006675 w 2036172"/>
              <a:gd name="csY11" fmla="*/ 701182 h 2679180"/>
              <a:gd name="csX12" fmla="*/ 2036172 w 2036172"/>
              <a:gd name="csY12" fmla="*/ 1074808 h 2679180"/>
              <a:gd name="csX13" fmla="*/ 1903114 w 2036172"/>
              <a:gd name="csY13" fmla="*/ 1247151 h 2679180"/>
              <a:gd name="csX14" fmla="*/ 1540866 w 2036172"/>
              <a:gd name="csY14" fmla="*/ 1830045 h 2679180"/>
              <a:gd name="csX15" fmla="*/ 1544559 w 2036172"/>
              <a:gd name="csY15" fmla="*/ 2107195 h 2679180"/>
              <a:gd name="csX16" fmla="*/ 1551300 w 2036172"/>
              <a:gd name="csY16" fmla="*/ 2221833 h 2679180"/>
              <a:gd name="csX17" fmla="*/ 946036 w 2036172"/>
              <a:gd name="csY17" fmla="*/ 2211399 h 2679180"/>
              <a:gd name="csX18" fmla="*/ 912718 w 2036172"/>
              <a:gd name="csY18" fmla="*/ 2389497 h 2679180"/>
              <a:gd name="csX19" fmla="*/ 620327 w 2036172"/>
              <a:gd name="csY19" fmla="*/ 2372666 h 2679180"/>
              <a:gd name="csX20" fmla="*/ 418393 w 2036172"/>
              <a:gd name="csY20" fmla="*/ 2679180 h 2679180"/>
              <a:gd name="csX21" fmla="*/ 120818 w 2036172"/>
              <a:gd name="csY21" fmla="*/ 2669943 h 2679180"/>
              <a:gd name="csX22" fmla="*/ 0 w 2036172"/>
              <a:gd name="csY22" fmla="*/ 2522608 h 2679180"/>
              <a:gd name="csX23" fmla="*/ 257917 w 2036172"/>
              <a:gd name="csY23" fmla="*/ 2174159 h 2679180"/>
              <a:gd name="csX24" fmla="*/ 275006 w 2036172"/>
              <a:gd name="csY24" fmla="*/ 1978439 h 2679180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11400 w 2036172"/>
              <a:gd name="csY17" fmla="*/ 2218326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691320"/>
              <a:gd name="csX1" fmla="*/ 517378 w 2036172"/>
              <a:gd name="csY1" fmla="*/ 1975698 h 2691320"/>
              <a:gd name="csX2" fmla="*/ 519191 w 2036172"/>
              <a:gd name="csY2" fmla="*/ 2193741 h 2691320"/>
              <a:gd name="csX3" fmla="*/ 835463 w 2036172"/>
              <a:gd name="csY3" fmla="*/ 2193823 h 2691320"/>
              <a:gd name="csX4" fmla="*/ 859421 w 2036172"/>
              <a:gd name="csY4" fmla="*/ 1203736 h 2691320"/>
              <a:gd name="csX5" fmla="*/ 574701 w 2036172"/>
              <a:gd name="csY5" fmla="*/ 1205648 h 2691320"/>
              <a:gd name="csX6" fmla="*/ 597055 w 2036172"/>
              <a:gd name="csY6" fmla="*/ 85442 h 2691320"/>
              <a:gd name="csX7" fmla="*/ 853253 w 2036172"/>
              <a:gd name="csY7" fmla="*/ 84497 h 2691320"/>
              <a:gd name="csX8" fmla="*/ 985064 w 2036172"/>
              <a:gd name="csY8" fmla="*/ 0 h 2691320"/>
              <a:gd name="csX9" fmla="*/ 1692387 w 2036172"/>
              <a:gd name="csY9" fmla="*/ 319871 h 2691320"/>
              <a:gd name="csX10" fmla="*/ 1882248 w 2036172"/>
              <a:gd name="csY10" fmla="*/ 491313 h 2691320"/>
              <a:gd name="csX11" fmla="*/ 2006675 w 2036172"/>
              <a:gd name="csY11" fmla="*/ 701182 h 2691320"/>
              <a:gd name="csX12" fmla="*/ 2036172 w 2036172"/>
              <a:gd name="csY12" fmla="*/ 1074808 h 2691320"/>
              <a:gd name="csX13" fmla="*/ 1903114 w 2036172"/>
              <a:gd name="csY13" fmla="*/ 1247151 h 2691320"/>
              <a:gd name="csX14" fmla="*/ 1540866 w 2036172"/>
              <a:gd name="csY14" fmla="*/ 1830045 h 2691320"/>
              <a:gd name="csX15" fmla="*/ 1544559 w 2036172"/>
              <a:gd name="csY15" fmla="*/ 2107195 h 2691320"/>
              <a:gd name="csX16" fmla="*/ 1551300 w 2036172"/>
              <a:gd name="csY16" fmla="*/ 2221833 h 2691320"/>
              <a:gd name="csX17" fmla="*/ 911400 w 2036172"/>
              <a:gd name="csY17" fmla="*/ 2218326 h 2691320"/>
              <a:gd name="csX18" fmla="*/ 912718 w 2036172"/>
              <a:gd name="csY18" fmla="*/ 2389497 h 2691320"/>
              <a:gd name="csX19" fmla="*/ 908964 w 2036172"/>
              <a:gd name="csY19" fmla="*/ 2691320 h 2691320"/>
              <a:gd name="csX20" fmla="*/ 418393 w 2036172"/>
              <a:gd name="csY20" fmla="*/ 2679180 h 2691320"/>
              <a:gd name="csX21" fmla="*/ 120818 w 2036172"/>
              <a:gd name="csY21" fmla="*/ 2669943 h 2691320"/>
              <a:gd name="csX22" fmla="*/ 0 w 2036172"/>
              <a:gd name="csY22" fmla="*/ 2522608 h 2691320"/>
              <a:gd name="csX23" fmla="*/ 257917 w 2036172"/>
              <a:gd name="csY23" fmla="*/ 2174159 h 2691320"/>
              <a:gd name="csX24" fmla="*/ 275006 w 2036172"/>
              <a:gd name="csY24" fmla="*/ 1978439 h 2691320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418393 w 2036172"/>
              <a:gd name="csY20" fmla="*/ 26791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256756 w 2036172"/>
              <a:gd name="csY20" fmla="*/ 27807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20818 w 2036172"/>
              <a:gd name="csY21" fmla="*/ 2669943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18509 w 2036172"/>
              <a:gd name="csY21" fmla="*/ 2762307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0 w 2121608"/>
              <a:gd name="csY22" fmla="*/ 2598808 h 2795229"/>
              <a:gd name="csX23" fmla="*/ 343353 w 2121608"/>
              <a:gd name="csY23" fmla="*/ 2174159 h 2795229"/>
              <a:gd name="csX24" fmla="*/ 360442 w 2121608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207818 w 2121608"/>
              <a:gd name="csY24" fmla="*/ 2422494 h 2795229"/>
              <a:gd name="csX25" fmla="*/ 343353 w 2121608"/>
              <a:gd name="csY25" fmla="*/ 2174159 h 2795229"/>
              <a:gd name="csX26" fmla="*/ 360442 w 2121608"/>
              <a:gd name="csY26" fmla="*/ 1978439 h 279522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938689 w 2121608"/>
              <a:gd name="csY7" fmla="*/ 197637 h 2908369"/>
              <a:gd name="csX8" fmla="*/ 1070500 w 2121608"/>
              <a:gd name="csY8" fmla="*/ 113140 h 2908369"/>
              <a:gd name="csX9" fmla="*/ 1777823 w 2121608"/>
              <a:gd name="csY9" fmla="*/ 433011 h 2908369"/>
              <a:gd name="csX10" fmla="*/ 1967684 w 2121608"/>
              <a:gd name="csY10" fmla="*/ 604453 h 2908369"/>
              <a:gd name="csX11" fmla="*/ 2092111 w 2121608"/>
              <a:gd name="csY11" fmla="*/ 814322 h 2908369"/>
              <a:gd name="csX12" fmla="*/ 2121608 w 2121608"/>
              <a:gd name="csY12" fmla="*/ 1187948 h 2908369"/>
              <a:gd name="csX13" fmla="*/ 1988550 w 2121608"/>
              <a:gd name="csY13" fmla="*/ 1360291 h 2908369"/>
              <a:gd name="csX14" fmla="*/ 1626302 w 2121608"/>
              <a:gd name="csY14" fmla="*/ 1943185 h 2908369"/>
              <a:gd name="csX15" fmla="*/ 1629995 w 2121608"/>
              <a:gd name="csY15" fmla="*/ 2220335 h 2908369"/>
              <a:gd name="csX16" fmla="*/ 1636736 w 2121608"/>
              <a:gd name="csY16" fmla="*/ 2334973 h 2908369"/>
              <a:gd name="csX17" fmla="*/ 996836 w 2121608"/>
              <a:gd name="csY17" fmla="*/ 2331466 h 2908369"/>
              <a:gd name="csX18" fmla="*/ 998154 w 2121608"/>
              <a:gd name="csY18" fmla="*/ 2502637 h 2908369"/>
              <a:gd name="csX19" fmla="*/ 987472 w 2121608"/>
              <a:gd name="csY19" fmla="*/ 2908369 h 2908369"/>
              <a:gd name="csX20" fmla="*/ 342192 w 2121608"/>
              <a:gd name="csY20" fmla="*/ 2893920 h 2908369"/>
              <a:gd name="csX21" fmla="*/ 203945 w 2121608"/>
              <a:gd name="csY21" fmla="*/ 2875447 h 2908369"/>
              <a:gd name="csX22" fmla="*/ 120073 w 2121608"/>
              <a:gd name="csY22" fmla="*/ 2863524 h 2908369"/>
              <a:gd name="csX23" fmla="*/ 0 w 2121608"/>
              <a:gd name="csY23" fmla="*/ 2711948 h 2908369"/>
              <a:gd name="csX24" fmla="*/ 207818 w 2121608"/>
              <a:gd name="csY24" fmla="*/ 2535634 h 2908369"/>
              <a:gd name="csX25" fmla="*/ 343353 w 2121608"/>
              <a:gd name="csY25" fmla="*/ 2287299 h 2908369"/>
              <a:gd name="csX26" fmla="*/ 360442 w 2121608"/>
              <a:gd name="csY26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38689 w 2121608"/>
              <a:gd name="csY8" fmla="*/ 197637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54155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472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998154 w 2121608"/>
              <a:gd name="csY19" fmla="*/ 2502637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342192 w 2121608"/>
              <a:gd name="csY20" fmla="*/ 2893920 h 2893920"/>
              <a:gd name="csX21" fmla="*/ 203945 w 2121608"/>
              <a:gd name="csY21" fmla="*/ 2875447 h 2893920"/>
              <a:gd name="csX22" fmla="*/ 120073 w 2121608"/>
              <a:gd name="csY22" fmla="*/ 2863524 h 2893920"/>
              <a:gd name="csX23" fmla="*/ 0 w 2121608"/>
              <a:gd name="csY23" fmla="*/ 2711948 h 2893920"/>
              <a:gd name="csX24" fmla="*/ 207818 w 2121608"/>
              <a:gd name="csY24" fmla="*/ 2535634 h 2893920"/>
              <a:gd name="csX25" fmla="*/ 343353 w 2121608"/>
              <a:gd name="csY25" fmla="*/ 2287299 h 2893920"/>
              <a:gd name="csX26" fmla="*/ 360442 w 2121608"/>
              <a:gd name="csY26" fmla="*/ 2091579 h 2893920"/>
              <a:gd name="csX0" fmla="*/ 360442 w 2121608"/>
              <a:gd name="csY0" fmla="*/ 2091579 h 2875447"/>
              <a:gd name="csX1" fmla="*/ 602814 w 2121608"/>
              <a:gd name="csY1" fmla="*/ 2088838 h 2875447"/>
              <a:gd name="csX2" fmla="*/ 604627 w 2121608"/>
              <a:gd name="csY2" fmla="*/ 2306881 h 2875447"/>
              <a:gd name="csX3" fmla="*/ 920899 w 2121608"/>
              <a:gd name="csY3" fmla="*/ 2306963 h 2875447"/>
              <a:gd name="csX4" fmla="*/ 944857 w 2121608"/>
              <a:gd name="csY4" fmla="*/ 1316876 h 2875447"/>
              <a:gd name="csX5" fmla="*/ 660137 w 2121608"/>
              <a:gd name="csY5" fmla="*/ 1318788 h 2875447"/>
              <a:gd name="csX6" fmla="*/ 684800 w 2121608"/>
              <a:gd name="csY6" fmla="*/ 0 h 2875447"/>
              <a:gd name="csX7" fmla="*/ 810491 w 2121608"/>
              <a:gd name="csY7" fmla="*/ 150343 h 2875447"/>
              <a:gd name="csX8" fmla="*/ 947925 w 2121608"/>
              <a:gd name="csY8" fmla="*/ 280765 h 2875447"/>
              <a:gd name="csX9" fmla="*/ 1070500 w 2121608"/>
              <a:gd name="csY9" fmla="*/ 113140 h 2875447"/>
              <a:gd name="csX10" fmla="*/ 1777823 w 2121608"/>
              <a:gd name="csY10" fmla="*/ 433011 h 2875447"/>
              <a:gd name="csX11" fmla="*/ 1967684 w 2121608"/>
              <a:gd name="csY11" fmla="*/ 604453 h 2875447"/>
              <a:gd name="csX12" fmla="*/ 2092111 w 2121608"/>
              <a:gd name="csY12" fmla="*/ 814322 h 2875447"/>
              <a:gd name="csX13" fmla="*/ 2121608 w 2121608"/>
              <a:gd name="csY13" fmla="*/ 1187948 h 2875447"/>
              <a:gd name="csX14" fmla="*/ 1988550 w 2121608"/>
              <a:gd name="csY14" fmla="*/ 1360291 h 2875447"/>
              <a:gd name="csX15" fmla="*/ 1626302 w 2121608"/>
              <a:gd name="csY15" fmla="*/ 1943185 h 2875447"/>
              <a:gd name="csX16" fmla="*/ 1636923 w 2121608"/>
              <a:gd name="csY16" fmla="*/ 2148754 h 2875447"/>
              <a:gd name="csX17" fmla="*/ 1643663 w 2121608"/>
              <a:gd name="csY17" fmla="*/ 2247228 h 2875447"/>
              <a:gd name="csX18" fmla="*/ 989909 w 2121608"/>
              <a:gd name="csY18" fmla="*/ 2232175 h 2875447"/>
              <a:gd name="csX19" fmla="*/ 1002773 w 2121608"/>
              <a:gd name="csY19" fmla="*/ 2371019 h 2875447"/>
              <a:gd name="csX20" fmla="*/ 321410 w 2121608"/>
              <a:gd name="csY20" fmla="*/ 2399775 h 2875447"/>
              <a:gd name="csX21" fmla="*/ 203945 w 2121608"/>
              <a:gd name="csY21" fmla="*/ 2875447 h 2875447"/>
              <a:gd name="csX22" fmla="*/ 120073 w 2121608"/>
              <a:gd name="csY22" fmla="*/ 2863524 h 2875447"/>
              <a:gd name="csX23" fmla="*/ 0 w 2121608"/>
              <a:gd name="csY23" fmla="*/ 2711948 h 2875447"/>
              <a:gd name="csX24" fmla="*/ 207818 w 2121608"/>
              <a:gd name="csY24" fmla="*/ 2535634 h 2875447"/>
              <a:gd name="csX25" fmla="*/ 343353 w 2121608"/>
              <a:gd name="csY25" fmla="*/ 2287299 h 2875447"/>
              <a:gd name="csX26" fmla="*/ 360442 w 2121608"/>
              <a:gd name="csY26" fmla="*/ 2091579 h 2875447"/>
              <a:gd name="csX0" fmla="*/ 360442 w 2121608"/>
              <a:gd name="csY0" fmla="*/ 2091579 h 2863524"/>
              <a:gd name="csX1" fmla="*/ 602814 w 2121608"/>
              <a:gd name="csY1" fmla="*/ 2088838 h 2863524"/>
              <a:gd name="csX2" fmla="*/ 604627 w 2121608"/>
              <a:gd name="csY2" fmla="*/ 2306881 h 2863524"/>
              <a:gd name="csX3" fmla="*/ 920899 w 2121608"/>
              <a:gd name="csY3" fmla="*/ 2306963 h 2863524"/>
              <a:gd name="csX4" fmla="*/ 944857 w 2121608"/>
              <a:gd name="csY4" fmla="*/ 1316876 h 2863524"/>
              <a:gd name="csX5" fmla="*/ 660137 w 2121608"/>
              <a:gd name="csY5" fmla="*/ 1318788 h 2863524"/>
              <a:gd name="csX6" fmla="*/ 684800 w 2121608"/>
              <a:gd name="csY6" fmla="*/ 0 h 2863524"/>
              <a:gd name="csX7" fmla="*/ 810491 w 2121608"/>
              <a:gd name="csY7" fmla="*/ 150343 h 2863524"/>
              <a:gd name="csX8" fmla="*/ 947925 w 2121608"/>
              <a:gd name="csY8" fmla="*/ 280765 h 2863524"/>
              <a:gd name="csX9" fmla="*/ 1070500 w 2121608"/>
              <a:gd name="csY9" fmla="*/ 113140 h 2863524"/>
              <a:gd name="csX10" fmla="*/ 1777823 w 2121608"/>
              <a:gd name="csY10" fmla="*/ 433011 h 2863524"/>
              <a:gd name="csX11" fmla="*/ 1967684 w 2121608"/>
              <a:gd name="csY11" fmla="*/ 604453 h 2863524"/>
              <a:gd name="csX12" fmla="*/ 2092111 w 2121608"/>
              <a:gd name="csY12" fmla="*/ 814322 h 2863524"/>
              <a:gd name="csX13" fmla="*/ 2121608 w 2121608"/>
              <a:gd name="csY13" fmla="*/ 1187948 h 2863524"/>
              <a:gd name="csX14" fmla="*/ 1988550 w 2121608"/>
              <a:gd name="csY14" fmla="*/ 1360291 h 2863524"/>
              <a:gd name="csX15" fmla="*/ 1626302 w 2121608"/>
              <a:gd name="csY15" fmla="*/ 1943185 h 2863524"/>
              <a:gd name="csX16" fmla="*/ 1636923 w 2121608"/>
              <a:gd name="csY16" fmla="*/ 2148754 h 2863524"/>
              <a:gd name="csX17" fmla="*/ 1643663 w 2121608"/>
              <a:gd name="csY17" fmla="*/ 2247228 h 2863524"/>
              <a:gd name="csX18" fmla="*/ 989909 w 2121608"/>
              <a:gd name="csY18" fmla="*/ 2232175 h 2863524"/>
              <a:gd name="csX19" fmla="*/ 1002773 w 2121608"/>
              <a:gd name="csY19" fmla="*/ 2371019 h 2863524"/>
              <a:gd name="csX20" fmla="*/ 321410 w 2121608"/>
              <a:gd name="csY20" fmla="*/ 2399775 h 2863524"/>
              <a:gd name="csX21" fmla="*/ 120073 w 2121608"/>
              <a:gd name="csY21" fmla="*/ 2863524 h 2863524"/>
              <a:gd name="csX22" fmla="*/ 0 w 2121608"/>
              <a:gd name="csY22" fmla="*/ 2711948 h 2863524"/>
              <a:gd name="csX23" fmla="*/ 207818 w 2121608"/>
              <a:gd name="csY23" fmla="*/ 2535634 h 2863524"/>
              <a:gd name="csX24" fmla="*/ 343353 w 2121608"/>
              <a:gd name="csY24" fmla="*/ 2287299 h 2863524"/>
              <a:gd name="csX25" fmla="*/ 360442 w 2121608"/>
              <a:gd name="csY25" fmla="*/ 2091579 h 2863524"/>
              <a:gd name="csX0" fmla="*/ 360442 w 2121608"/>
              <a:gd name="csY0" fmla="*/ 2091579 h 2711948"/>
              <a:gd name="csX1" fmla="*/ 602814 w 2121608"/>
              <a:gd name="csY1" fmla="*/ 2088838 h 2711948"/>
              <a:gd name="csX2" fmla="*/ 604627 w 2121608"/>
              <a:gd name="csY2" fmla="*/ 2306881 h 2711948"/>
              <a:gd name="csX3" fmla="*/ 920899 w 2121608"/>
              <a:gd name="csY3" fmla="*/ 2306963 h 2711948"/>
              <a:gd name="csX4" fmla="*/ 944857 w 2121608"/>
              <a:gd name="csY4" fmla="*/ 1316876 h 2711948"/>
              <a:gd name="csX5" fmla="*/ 660137 w 2121608"/>
              <a:gd name="csY5" fmla="*/ 1318788 h 2711948"/>
              <a:gd name="csX6" fmla="*/ 684800 w 2121608"/>
              <a:gd name="csY6" fmla="*/ 0 h 2711948"/>
              <a:gd name="csX7" fmla="*/ 810491 w 2121608"/>
              <a:gd name="csY7" fmla="*/ 150343 h 2711948"/>
              <a:gd name="csX8" fmla="*/ 947925 w 2121608"/>
              <a:gd name="csY8" fmla="*/ 280765 h 2711948"/>
              <a:gd name="csX9" fmla="*/ 1070500 w 2121608"/>
              <a:gd name="csY9" fmla="*/ 113140 h 2711948"/>
              <a:gd name="csX10" fmla="*/ 1777823 w 2121608"/>
              <a:gd name="csY10" fmla="*/ 433011 h 2711948"/>
              <a:gd name="csX11" fmla="*/ 1967684 w 2121608"/>
              <a:gd name="csY11" fmla="*/ 604453 h 2711948"/>
              <a:gd name="csX12" fmla="*/ 2092111 w 2121608"/>
              <a:gd name="csY12" fmla="*/ 814322 h 2711948"/>
              <a:gd name="csX13" fmla="*/ 2121608 w 2121608"/>
              <a:gd name="csY13" fmla="*/ 1187948 h 2711948"/>
              <a:gd name="csX14" fmla="*/ 1988550 w 2121608"/>
              <a:gd name="csY14" fmla="*/ 1360291 h 2711948"/>
              <a:gd name="csX15" fmla="*/ 1626302 w 2121608"/>
              <a:gd name="csY15" fmla="*/ 1943185 h 2711948"/>
              <a:gd name="csX16" fmla="*/ 1636923 w 2121608"/>
              <a:gd name="csY16" fmla="*/ 2148754 h 2711948"/>
              <a:gd name="csX17" fmla="*/ 1643663 w 2121608"/>
              <a:gd name="csY17" fmla="*/ 2247228 h 2711948"/>
              <a:gd name="csX18" fmla="*/ 989909 w 2121608"/>
              <a:gd name="csY18" fmla="*/ 2232175 h 2711948"/>
              <a:gd name="csX19" fmla="*/ 1002773 w 2121608"/>
              <a:gd name="csY19" fmla="*/ 2371019 h 2711948"/>
              <a:gd name="csX20" fmla="*/ 321410 w 2121608"/>
              <a:gd name="csY20" fmla="*/ 2399775 h 2711948"/>
              <a:gd name="csX21" fmla="*/ 0 w 2121608"/>
              <a:gd name="csY21" fmla="*/ 2711948 h 2711948"/>
              <a:gd name="csX22" fmla="*/ 207818 w 2121608"/>
              <a:gd name="csY22" fmla="*/ 2535634 h 2711948"/>
              <a:gd name="csX23" fmla="*/ 343353 w 2121608"/>
              <a:gd name="csY23" fmla="*/ 2287299 h 2711948"/>
              <a:gd name="csX24" fmla="*/ 360442 w 2121608"/>
              <a:gd name="csY24" fmla="*/ 2091579 h 2711948"/>
              <a:gd name="csX0" fmla="*/ 152624 w 1913790"/>
              <a:gd name="csY0" fmla="*/ 2091579 h 2535634"/>
              <a:gd name="csX1" fmla="*/ 394996 w 1913790"/>
              <a:gd name="csY1" fmla="*/ 2088838 h 2535634"/>
              <a:gd name="csX2" fmla="*/ 396809 w 1913790"/>
              <a:gd name="csY2" fmla="*/ 2306881 h 2535634"/>
              <a:gd name="csX3" fmla="*/ 713081 w 1913790"/>
              <a:gd name="csY3" fmla="*/ 2306963 h 2535634"/>
              <a:gd name="csX4" fmla="*/ 737039 w 1913790"/>
              <a:gd name="csY4" fmla="*/ 1316876 h 2535634"/>
              <a:gd name="csX5" fmla="*/ 452319 w 1913790"/>
              <a:gd name="csY5" fmla="*/ 1318788 h 2535634"/>
              <a:gd name="csX6" fmla="*/ 476982 w 1913790"/>
              <a:gd name="csY6" fmla="*/ 0 h 2535634"/>
              <a:gd name="csX7" fmla="*/ 602673 w 1913790"/>
              <a:gd name="csY7" fmla="*/ 150343 h 2535634"/>
              <a:gd name="csX8" fmla="*/ 740107 w 1913790"/>
              <a:gd name="csY8" fmla="*/ 280765 h 2535634"/>
              <a:gd name="csX9" fmla="*/ 862682 w 1913790"/>
              <a:gd name="csY9" fmla="*/ 113140 h 2535634"/>
              <a:gd name="csX10" fmla="*/ 1570005 w 1913790"/>
              <a:gd name="csY10" fmla="*/ 433011 h 2535634"/>
              <a:gd name="csX11" fmla="*/ 1759866 w 1913790"/>
              <a:gd name="csY11" fmla="*/ 604453 h 2535634"/>
              <a:gd name="csX12" fmla="*/ 1884293 w 1913790"/>
              <a:gd name="csY12" fmla="*/ 814322 h 2535634"/>
              <a:gd name="csX13" fmla="*/ 1913790 w 1913790"/>
              <a:gd name="csY13" fmla="*/ 1187948 h 2535634"/>
              <a:gd name="csX14" fmla="*/ 1780732 w 1913790"/>
              <a:gd name="csY14" fmla="*/ 1360291 h 2535634"/>
              <a:gd name="csX15" fmla="*/ 1418484 w 1913790"/>
              <a:gd name="csY15" fmla="*/ 1943185 h 2535634"/>
              <a:gd name="csX16" fmla="*/ 1429105 w 1913790"/>
              <a:gd name="csY16" fmla="*/ 2148754 h 2535634"/>
              <a:gd name="csX17" fmla="*/ 1435845 w 1913790"/>
              <a:gd name="csY17" fmla="*/ 2247228 h 2535634"/>
              <a:gd name="csX18" fmla="*/ 782091 w 1913790"/>
              <a:gd name="csY18" fmla="*/ 2232175 h 2535634"/>
              <a:gd name="csX19" fmla="*/ 794955 w 1913790"/>
              <a:gd name="csY19" fmla="*/ 2371019 h 2535634"/>
              <a:gd name="csX20" fmla="*/ 113592 w 1913790"/>
              <a:gd name="csY20" fmla="*/ 2399775 h 2535634"/>
              <a:gd name="csX21" fmla="*/ 0 w 1913790"/>
              <a:gd name="csY21" fmla="*/ 2535634 h 2535634"/>
              <a:gd name="csX22" fmla="*/ 135535 w 1913790"/>
              <a:gd name="csY22" fmla="*/ 2287299 h 2535634"/>
              <a:gd name="csX23" fmla="*/ 152624 w 1913790"/>
              <a:gd name="csY23" fmla="*/ 2091579 h 2535634"/>
              <a:gd name="csX0" fmla="*/ 39032 w 1800198"/>
              <a:gd name="csY0" fmla="*/ 2091579 h 2410361"/>
              <a:gd name="csX1" fmla="*/ 281404 w 1800198"/>
              <a:gd name="csY1" fmla="*/ 2088838 h 2410361"/>
              <a:gd name="csX2" fmla="*/ 283217 w 1800198"/>
              <a:gd name="csY2" fmla="*/ 2306881 h 2410361"/>
              <a:gd name="csX3" fmla="*/ 599489 w 1800198"/>
              <a:gd name="csY3" fmla="*/ 2306963 h 2410361"/>
              <a:gd name="csX4" fmla="*/ 623447 w 1800198"/>
              <a:gd name="csY4" fmla="*/ 1316876 h 2410361"/>
              <a:gd name="csX5" fmla="*/ 338727 w 1800198"/>
              <a:gd name="csY5" fmla="*/ 1318788 h 2410361"/>
              <a:gd name="csX6" fmla="*/ 363390 w 1800198"/>
              <a:gd name="csY6" fmla="*/ 0 h 2410361"/>
              <a:gd name="csX7" fmla="*/ 489081 w 1800198"/>
              <a:gd name="csY7" fmla="*/ 150343 h 2410361"/>
              <a:gd name="csX8" fmla="*/ 626515 w 1800198"/>
              <a:gd name="csY8" fmla="*/ 280765 h 2410361"/>
              <a:gd name="csX9" fmla="*/ 749090 w 1800198"/>
              <a:gd name="csY9" fmla="*/ 113140 h 2410361"/>
              <a:gd name="csX10" fmla="*/ 1456413 w 1800198"/>
              <a:gd name="csY10" fmla="*/ 433011 h 2410361"/>
              <a:gd name="csX11" fmla="*/ 1646274 w 1800198"/>
              <a:gd name="csY11" fmla="*/ 604453 h 2410361"/>
              <a:gd name="csX12" fmla="*/ 1770701 w 1800198"/>
              <a:gd name="csY12" fmla="*/ 814322 h 2410361"/>
              <a:gd name="csX13" fmla="*/ 1800198 w 1800198"/>
              <a:gd name="csY13" fmla="*/ 1187948 h 2410361"/>
              <a:gd name="csX14" fmla="*/ 1667140 w 1800198"/>
              <a:gd name="csY14" fmla="*/ 1360291 h 2410361"/>
              <a:gd name="csX15" fmla="*/ 1304892 w 1800198"/>
              <a:gd name="csY15" fmla="*/ 1943185 h 2410361"/>
              <a:gd name="csX16" fmla="*/ 1315513 w 1800198"/>
              <a:gd name="csY16" fmla="*/ 2148754 h 2410361"/>
              <a:gd name="csX17" fmla="*/ 1322253 w 1800198"/>
              <a:gd name="csY17" fmla="*/ 2247228 h 2410361"/>
              <a:gd name="csX18" fmla="*/ 668499 w 1800198"/>
              <a:gd name="csY18" fmla="*/ 2232175 h 2410361"/>
              <a:gd name="csX19" fmla="*/ 681363 w 1800198"/>
              <a:gd name="csY19" fmla="*/ 2371019 h 2410361"/>
              <a:gd name="csX20" fmla="*/ 0 w 1800198"/>
              <a:gd name="csY20" fmla="*/ 2399775 h 2410361"/>
              <a:gd name="csX21" fmla="*/ 21943 w 1800198"/>
              <a:gd name="csY21" fmla="*/ 2287299 h 2410361"/>
              <a:gd name="csX22" fmla="*/ 39032 w 1800198"/>
              <a:gd name="csY22" fmla="*/ 2091579 h 2410361"/>
              <a:gd name="csX0" fmla="*/ 39032 w 1800198"/>
              <a:gd name="csY0" fmla="*/ 209157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21" fmla="*/ 39032 w 1800198"/>
              <a:gd name="csY21" fmla="*/ 2091579 h 2410361"/>
              <a:gd name="csX0" fmla="*/ 21943 w 1800198"/>
              <a:gd name="csY0" fmla="*/ 228729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0" fmla="*/ 21943 w 1800198"/>
              <a:gd name="csY0" fmla="*/ 2294226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94226 h 2410361"/>
              <a:gd name="csX0" fmla="*/ 21943 w 1800198"/>
              <a:gd name="csY0" fmla="*/ 2294226 h 2399775"/>
              <a:gd name="csX1" fmla="*/ 283217 w 1800198"/>
              <a:gd name="csY1" fmla="*/ 2306881 h 2399775"/>
              <a:gd name="csX2" fmla="*/ 599489 w 1800198"/>
              <a:gd name="csY2" fmla="*/ 2306963 h 2399775"/>
              <a:gd name="csX3" fmla="*/ 623447 w 1800198"/>
              <a:gd name="csY3" fmla="*/ 1316876 h 2399775"/>
              <a:gd name="csX4" fmla="*/ 338727 w 1800198"/>
              <a:gd name="csY4" fmla="*/ 1318788 h 2399775"/>
              <a:gd name="csX5" fmla="*/ 363390 w 1800198"/>
              <a:gd name="csY5" fmla="*/ 0 h 2399775"/>
              <a:gd name="csX6" fmla="*/ 489081 w 1800198"/>
              <a:gd name="csY6" fmla="*/ 150343 h 2399775"/>
              <a:gd name="csX7" fmla="*/ 626515 w 1800198"/>
              <a:gd name="csY7" fmla="*/ 280765 h 2399775"/>
              <a:gd name="csX8" fmla="*/ 749090 w 1800198"/>
              <a:gd name="csY8" fmla="*/ 113140 h 2399775"/>
              <a:gd name="csX9" fmla="*/ 1456413 w 1800198"/>
              <a:gd name="csY9" fmla="*/ 433011 h 2399775"/>
              <a:gd name="csX10" fmla="*/ 1646274 w 1800198"/>
              <a:gd name="csY10" fmla="*/ 604453 h 2399775"/>
              <a:gd name="csX11" fmla="*/ 1770701 w 1800198"/>
              <a:gd name="csY11" fmla="*/ 814322 h 2399775"/>
              <a:gd name="csX12" fmla="*/ 1800198 w 1800198"/>
              <a:gd name="csY12" fmla="*/ 1187948 h 2399775"/>
              <a:gd name="csX13" fmla="*/ 1667140 w 1800198"/>
              <a:gd name="csY13" fmla="*/ 1360291 h 2399775"/>
              <a:gd name="csX14" fmla="*/ 1304892 w 1800198"/>
              <a:gd name="csY14" fmla="*/ 1943185 h 2399775"/>
              <a:gd name="csX15" fmla="*/ 1315513 w 1800198"/>
              <a:gd name="csY15" fmla="*/ 2148754 h 2399775"/>
              <a:gd name="csX16" fmla="*/ 1322253 w 1800198"/>
              <a:gd name="csY16" fmla="*/ 2247228 h 2399775"/>
              <a:gd name="csX17" fmla="*/ 668499 w 1800198"/>
              <a:gd name="csY17" fmla="*/ 2232175 h 2399775"/>
              <a:gd name="csX18" fmla="*/ 681363 w 1800198"/>
              <a:gd name="csY18" fmla="*/ 2371019 h 2399775"/>
              <a:gd name="csX19" fmla="*/ 0 w 1800198"/>
              <a:gd name="csY19" fmla="*/ 2399775 h 2399775"/>
              <a:gd name="csX20" fmla="*/ 21943 w 1800198"/>
              <a:gd name="csY20" fmla="*/ 2294226 h 2399775"/>
              <a:gd name="csX0" fmla="*/ 21943 w 1800198"/>
              <a:gd name="csY0" fmla="*/ 2294226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21943 w 1800198"/>
              <a:gd name="csY20" fmla="*/ 2294226 h 2372066"/>
              <a:gd name="csX0" fmla="*/ 17325 w 1800198"/>
              <a:gd name="csY0" fmla="*/ 2308081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7325 w 1800198"/>
              <a:gd name="csY20" fmla="*/ 2308081 h 2372066"/>
              <a:gd name="csX0" fmla="*/ 19635 w 1800198"/>
              <a:gd name="csY0" fmla="*/ 2298845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9635 w 1800198"/>
              <a:gd name="csY20" fmla="*/ 2298845 h 2372066"/>
              <a:gd name="csX0" fmla="*/ 19635 w 1800198"/>
              <a:gd name="csY0" fmla="*/ 2298845 h 2373328"/>
              <a:gd name="csX1" fmla="*/ 283217 w 1800198"/>
              <a:gd name="csY1" fmla="*/ 2306881 h 2373328"/>
              <a:gd name="csX2" fmla="*/ 599489 w 1800198"/>
              <a:gd name="csY2" fmla="*/ 2306963 h 2373328"/>
              <a:gd name="csX3" fmla="*/ 623447 w 1800198"/>
              <a:gd name="csY3" fmla="*/ 1316876 h 2373328"/>
              <a:gd name="csX4" fmla="*/ 338727 w 1800198"/>
              <a:gd name="csY4" fmla="*/ 1318788 h 2373328"/>
              <a:gd name="csX5" fmla="*/ 363390 w 1800198"/>
              <a:gd name="csY5" fmla="*/ 0 h 2373328"/>
              <a:gd name="csX6" fmla="*/ 489081 w 1800198"/>
              <a:gd name="csY6" fmla="*/ 150343 h 2373328"/>
              <a:gd name="csX7" fmla="*/ 626515 w 1800198"/>
              <a:gd name="csY7" fmla="*/ 280765 h 2373328"/>
              <a:gd name="csX8" fmla="*/ 749090 w 1800198"/>
              <a:gd name="csY8" fmla="*/ 113140 h 2373328"/>
              <a:gd name="csX9" fmla="*/ 1456413 w 1800198"/>
              <a:gd name="csY9" fmla="*/ 433011 h 2373328"/>
              <a:gd name="csX10" fmla="*/ 1646274 w 1800198"/>
              <a:gd name="csY10" fmla="*/ 604453 h 2373328"/>
              <a:gd name="csX11" fmla="*/ 1770701 w 1800198"/>
              <a:gd name="csY11" fmla="*/ 814322 h 2373328"/>
              <a:gd name="csX12" fmla="*/ 1800198 w 1800198"/>
              <a:gd name="csY12" fmla="*/ 1187948 h 2373328"/>
              <a:gd name="csX13" fmla="*/ 1667140 w 1800198"/>
              <a:gd name="csY13" fmla="*/ 1360291 h 2373328"/>
              <a:gd name="csX14" fmla="*/ 1304892 w 1800198"/>
              <a:gd name="csY14" fmla="*/ 1943185 h 2373328"/>
              <a:gd name="csX15" fmla="*/ 1315513 w 1800198"/>
              <a:gd name="csY15" fmla="*/ 2148754 h 2373328"/>
              <a:gd name="csX16" fmla="*/ 1322253 w 1800198"/>
              <a:gd name="csY16" fmla="*/ 2247228 h 2373328"/>
              <a:gd name="csX17" fmla="*/ 668499 w 1800198"/>
              <a:gd name="csY17" fmla="*/ 2232175 h 2373328"/>
              <a:gd name="csX18" fmla="*/ 672126 w 1800198"/>
              <a:gd name="csY18" fmla="*/ 2373328 h 2373328"/>
              <a:gd name="csX19" fmla="*/ 0 w 1800198"/>
              <a:gd name="csY19" fmla="*/ 2372066 h 2373328"/>
              <a:gd name="csX20" fmla="*/ 19635 w 1800198"/>
              <a:gd name="csY20" fmla="*/ 2298845 h 2373328"/>
              <a:gd name="csX0" fmla="*/ 19635 w 3142357"/>
              <a:gd name="csY0" fmla="*/ 2298845 h 3517243"/>
              <a:gd name="csX1" fmla="*/ 283217 w 3142357"/>
              <a:gd name="csY1" fmla="*/ 2306881 h 3517243"/>
              <a:gd name="csX2" fmla="*/ 599489 w 3142357"/>
              <a:gd name="csY2" fmla="*/ 2306963 h 3517243"/>
              <a:gd name="csX3" fmla="*/ 623447 w 3142357"/>
              <a:gd name="csY3" fmla="*/ 1316876 h 3517243"/>
              <a:gd name="csX4" fmla="*/ 338727 w 3142357"/>
              <a:gd name="csY4" fmla="*/ 1318788 h 3517243"/>
              <a:gd name="csX5" fmla="*/ 363390 w 3142357"/>
              <a:gd name="csY5" fmla="*/ 0 h 3517243"/>
              <a:gd name="csX6" fmla="*/ 489081 w 3142357"/>
              <a:gd name="csY6" fmla="*/ 150343 h 3517243"/>
              <a:gd name="csX7" fmla="*/ 626515 w 3142357"/>
              <a:gd name="csY7" fmla="*/ 280765 h 3517243"/>
              <a:gd name="csX8" fmla="*/ 749090 w 3142357"/>
              <a:gd name="csY8" fmla="*/ 113140 h 3517243"/>
              <a:gd name="csX9" fmla="*/ 1456413 w 3142357"/>
              <a:gd name="csY9" fmla="*/ 433011 h 3517243"/>
              <a:gd name="csX10" fmla="*/ 1646274 w 3142357"/>
              <a:gd name="csY10" fmla="*/ 604453 h 3517243"/>
              <a:gd name="csX11" fmla="*/ 1770701 w 3142357"/>
              <a:gd name="csY11" fmla="*/ 814322 h 3517243"/>
              <a:gd name="csX12" fmla="*/ 3142357 w 3142357"/>
              <a:gd name="csY12" fmla="*/ 3517243 h 3517243"/>
              <a:gd name="csX13" fmla="*/ 1667140 w 3142357"/>
              <a:gd name="csY13" fmla="*/ 1360291 h 3517243"/>
              <a:gd name="csX14" fmla="*/ 1304892 w 3142357"/>
              <a:gd name="csY14" fmla="*/ 1943185 h 3517243"/>
              <a:gd name="csX15" fmla="*/ 1315513 w 3142357"/>
              <a:gd name="csY15" fmla="*/ 2148754 h 3517243"/>
              <a:gd name="csX16" fmla="*/ 1322253 w 3142357"/>
              <a:gd name="csY16" fmla="*/ 2247228 h 3517243"/>
              <a:gd name="csX17" fmla="*/ 668499 w 3142357"/>
              <a:gd name="csY17" fmla="*/ 2232175 h 3517243"/>
              <a:gd name="csX18" fmla="*/ 672126 w 3142357"/>
              <a:gd name="csY18" fmla="*/ 2373328 h 3517243"/>
              <a:gd name="csX19" fmla="*/ 0 w 3142357"/>
              <a:gd name="csY19" fmla="*/ 2372066 h 3517243"/>
              <a:gd name="csX20" fmla="*/ 19635 w 3142357"/>
              <a:gd name="csY20" fmla="*/ 2298845 h 3517243"/>
              <a:gd name="csX0" fmla="*/ 19635 w 3142357"/>
              <a:gd name="csY0" fmla="*/ 2298845 h 3568358"/>
              <a:gd name="csX1" fmla="*/ 283217 w 3142357"/>
              <a:gd name="csY1" fmla="*/ 2306881 h 3568358"/>
              <a:gd name="csX2" fmla="*/ 599489 w 3142357"/>
              <a:gd name="csY2" fmla="*/ 2306963 h 3568358"/>
              <a:gd name="csX3" fmla="*/ 623447 w 3142357"/>
              <a:gd name="csY3" fmla="*/ 1316876 h 3568358"/>
              <a:gd name="csX4" fmla="*/ 338727 w 3142357"/>
              <a:gd name="csY4" fmla="*/ 1318788 h 3568358"/>
              <a:gd name="csX5" fmla="*/ 363390 w 3142357"/>
              <a:gd name="csY5" fmla="*/ 0 h 3568358"/>
              <a:gd name="csX6" fmla="*/ 489081 w 3142357"/>
              <a:gd name="csY6" fmla="*/ 150343 h 3568358"/>
              <a:gd name="csX7" fmla="*/ 626515 w 3142357"/>
              <a:gd name="csY7" fmla="*/ 280765 h 3568358"/>
              <a:gd name="csX8" fmla="*/ 749090 w 3142357"/>
              <a:gd name="csY8" fmla="*/ 113140 h 3568358"/>
              <a:gd name="csX9" fmla="*/ 1456413 w 3142357"/>
              <a:gd name="csY9" fmla="*/ 433011 h 3568358"/>
              <a:gd name="csX10" fmla="*/ 1646274 w 3142357"/>
              <a:gd name="csY10" fmla="*/ 604453 h 3568358"/>
              <a:gd name="csX11" fmla="*/ 1770701 w 3142357"/>
              <a:gd name="csY11" fmla="*/ 814322 h 3568358"/>
              <a:gd name="csX12" fmla="*/ 3142357 w 3142357"/>
              <a:gd name="csY12" fmla="*/ 3517243 h 3568358"/>
              <a:gd name="csX13" fmla="*/ 2671594 w 3142357"/>
              <a:gd name="csY13" fmla="*/ 3568358 h 3568358"/>
              <a:gd name="csX14" fmla="*/ 1304892 w 3142357"/>
              <a:gd name="csY14" fmla="*/ 1943185 h 3568358"/>
              <a:gd name="csX15" fmla="*/ 1315513 w 3142357"/>
              <a:gd name="csY15" fmla="*/ 2148754 h 3568358"/>
              <a:gd name="csX16" fmla="*/ 1322253 w 3142357"/>
              <a:gd name="csY16" fmla="*/ 2247228 h 3568358"/>
              <a:gd name="csX17" fmla="*/ 668499 w 3142357"/>
              <a:gd name="csY17" fmla="*/ 2232175 h 3568358"/>
              <a:gd name="csX18" fmla="*/ 672126 w 3142357"/>
              <a:gd name="csY18" fmla="*/ 2373328 h 3568358"/>
              <a:gd name="csX19" fmla="*/ 0 w 3142357"/>
              <a:gd name="csY19" fmla="*/ 2372066 h 3568358"/>
              <a:gd name="csX20" fmla="*/ 19635 w 3142357"/>
              <a:gd name="csY20" fmla="*/ 2298845 h 3568358"/>
              <a:gd name="csX0" fmla="*/ 19635 w 2865266"/>
              <a:gd name="csY0" fmla="*/ 2298845 h 3568358"/>
              <a:gd name="csX1" fmla="*/ 283217 w 2865266"/>
              <a:gd name="csY1" fmla="*/ 2306881 h 3568358"/>
              <a:gd name="csX2" fmla="*/ 599489 w 2865266"/>
              <a:gd name="csY2" fmla="*/ 2306963 h 3568358"/>
              <a:gd name="csX3" fmla="*/ 623447 w 2865266"/>
              <a:gd name="csY3" fmla="*/ 1316876 h 3568358"/>
              <a:gd name="csX4" fmla="*/ 338727 w 2865266"/>
              <a:gd name="csY4" fmla="*/ 1318788 h 3568358"/>
              <a:gd name="csX5" fmla="*/ 363390 w 2865266"/>
              <a:gd name="csY5" fmla="*/ 0 h 3568358"/>
              <a:gd name="csX6" fmla="*/ 489081 w 2865266"/>
              <a:gd name="csY6" fmla="*/ 150343 h 3568358"/>
              <a:gd name="csX7" fmla="*/ 626515 w 2865266"/>
              <a:gd name="csY7" fmla="*/ 280765 h 3568358"/>
              <a:gd name="csX8" fmla="*/ 749090 w 2865266"/>
              <a:gd name="csY8" fmla="*/ 113140 h 3568358"/>
              <a:gd name="csX9" fmla="*/ 1456413 w 2865266"/>
              <a:gd name="csY9" fmla="*/ 433011 h 3568358"/>
              <a:gd name="csX10" fmla="*/ 1646274 w 2865266"/>
              <a:gd name="csY10" fmla="*/ 604453 h 3568358"/>
              <a:gd name="csX11" fmla="*/ 1770701 w 2865266"/>
              <a:gd name="csY11" fmla="*/ 814322 h 3568358"/>
              <a:gd name="csX12" fmla="*/ 2865266 w 2865266"/>
              <a:gd name="csY12" fmla="*/ 3456630 h 3568358"/>
              <a:gd name="csX13" fmla="*/ 2671594 w 2865266"/>
              <a:gd name="csY13" fmla="*/ 3568358 h 3568358"/>
              <a:gd name="csX14" fmla="*/ 1304892 w 2865266"/>
              <a:gd name="csY14" fmla="*/ 1943185 h 3568358"/>
              <a:gd name="csX15" fmla="*/ 1315513 w 2865266"/>
              <a:gd name="csY15" fmla="*/ 2148754 h 3568358"/>
              <a:gd name="csX16" fmla="*/ 1322253 w 2865266"/>
              <a:gd name="csY16" fmla="*/ 2247228 h 3568358"/>
              <a:gd name="csX17" fmla="*/ 668499 w 2865266"/>
              <a:gd name="csY17" fmla="*/ 2232175 h 3568358"/>
              <a:gd name="csX18" fmla="*/ 672126 w 2865266"/>
              <a:gd name="csY18" fmla="*/ 2373328 h 3568358"/>
              <a:gd name="csX19" fmla="*/ 0 w 2865266"/>
              <a:gd name="csY19" fmla="*/ 2372066 h 3568358"/>
              <a:gd name="csX20" fmla="*/ 19635 w 2865266"/>
              <a:gd name="csY20" fmla="*/ 2298845 h 3568358"/>
              <a:gd name="csX0" fmla="*/ 19635 w 2993866"/>
              <a:gd name="csY0" fmla="*/ 2298845 h 3568358"/>
              <a:gd name="csX1" fmla="*/ 283217 w 2993866"/>
              <a:gd name="csY1" fmla="*/ 2306881 h 3568358"/>
              <a:gd name="csX2" fmla="*/ 599489 w 2993866"/>
              <a:gd name="csY2" fmla="*/ 2306963 h 3568358"/>
              <a:gd name="csX3" fmla="*/ 623447 w 2993866"/>
              <a:gd name="csY3" fmla="*/ 1316876 h 3568358"/>
              <a:gd name="csX4" fmla="*/ 338727 w 2993866"/>
              <a:gd name="csY4" fmla="*/ 1318788 h 3568358"/>
              <a:gd name="csX5" fmla="*/ 363390 w 2993866"/>
              <a:gd name="csY5" fmla="*/ 0 h 3568358"/>
              <a:gd name="csX6" fmla="*/ 489081 w 2993866"/>
              <a:gd name="csY6" fmla="*/ 150343 h 3568358"/>
              <a:gd name="csX7" fmla="*/ 626515 w 2993866"/>
              <a:gd name="csY7" fmla="*/ 280765 h 3568358"/>
              <a:gd name="csX8" fmla="*/ 749090 w 2993866"/>
              <a:gd name="csY8" fmla="*/ 113140 h 3568358"/>
              <a:gd name="csX9" fmla="*/ 1456413 w 2993866"/>
              <a:gd name="csY9" fmla="*/ 433011 h 3568358"/>
              <a:gd name="csX10" fmla="*/ 1646274 w 2993866"/>
              <a:gd name="csY10" fmla="*/ 604453 h 3568358"/>
              <a:gd name="csX11" fmla="*/ 1770701 w 2993866"/>
              <a:gd name="csY11" fmla="*/ 814322 h 3568358"/>
              <a:gd name="csX12" fmla="*/ 2993866 w 2993866"/>
              <a:gd name="csY12" fmla="*/ 2951270 h 3568358"/>
              <a:gd name="csX13" fmla="*/ 2865266 w 2993866"/>
              <a:gd name="csY13" fmla="*/ 3456630 h 3568358"/>
              <a:gd name="csX14" fmla="*/ 2671594 w 2993866"/>
              <a:gd name="csY14" fmla="*/ 3568358 h 3568358"/>
              <a:gd name="csX15" fmla="*/ 1304892 w 2993866"/>
              <a:gd name="csY15" fmla="*/ 1943185 h 3568358"/>
              <a:gd name="csX16" fmla="*/ 1315513 w 2993866"/>
              <a:gd name="csY16" fmla="*/ 2148754 h 3568358"/>
              <a:gd name="csX17" fmla="*/ 1322253 w 2993866"/>
              <a:gd name="csY17" fmla="*/ 2247228 h 3568358"/>
              <a:gd name="csX18" fmla="*/ 668499 w 2993866"/>
              <a:gd name="csY18" fmla="*/ 2232175 h 3568358"/>
              <a:gd name="csX19" fmla="*/ 672126 w 2993866"/>
              <a:gd name="csY19" fmla="*/ 2373328 h 3568358"/>
              <a:gd name="csX20" fmla="*/ 0 w 2993866"/>
              <a:gd name="csY20" fmla="*/ 2372066 h 3568358"/>
              <a:gd name="csX21" fmla="*/ 19635 w 2993866"/>
              <a:gd name="csY21" fmla="*/ 2298845 h 3568358"/>
              <a:gd name="csX0" fmla="*/ 19635 w 3195122"/>
              <a:gd name="csY0" fmla="*/ 2298845 h 3568358"/>
              <a:gd name="csX1" fmla="*/ 283217 w 3195122"/>
              <a:gd name="csY1" fmla="*/ 2306881 h 3568358"/>
              <a:gd name="csX2" fmla="*/ 599489 w 3195122"/>
              <a:gd name="csY2" fmla="*/ 2306963 h 3568358"/>
              <a:gd name="csX3" fmla="*/ 623447 w 3195122"/>
              <a:gd name="csY3" fmla="*/ 1316876 h 3568358"/>
              <a:gd name="csX4" fmla="*/ 338727 w 3195122"/>
              <a:gd name="csY4" fmla="*/ 1318788 h 3568358"/>
              <a:gd name="csX5" fmla="*/ 363390 w 3195122"/>
              <a:gd name="csY5" fmla="*/ 0 h 3568358"/>
              <a:gd name="csX6" fmla="*/ 489081 w 3195122"/>
              <a:gd name="csY6" fmla="*/ 150343 h 3568358"/>
              <a:gd name="csX7" fmla="*/ 626515 w 3195122"/>
              <a:gd name="csY7" fmla="*/ 280765 h 3568358"/>
              <a:gd name="csX8" fmla="*/ 749090 w 3195122"/>
              <a:gd name="csY8" fmla="*/ 113140 h 3568358"/>
              <a:gd name="csX9" fmla="*/ 1456413 w 3195122"/>
              <a:gd name="csY9" fmla="*/ 433011 h 3568358"/>
              <a:gd name="csX10" fmla="*/ 1646274 w 3195122"/>
              <a:gd name="csY10" fmla="*/ 604453 h 3568358"/>
              <a:gd name="csX11" fmla="*/ 1770701 w 3195122"/>
              <a:gd name="csY11" fmla="*/ 814322 h 3568358"/>
              <a:gd name="csX12" fmla="*/ 3132411 w 3195122"/>
              <a:gd name="csY12" fmla="*/ 2440384 h 3568358"/>
              <a:gd name="csX13" fmla="*/ 2993866 w 3195122"/>
              <a:gd name="csY13" fmla="*/ 2951270 h 3568358"/>
              <a:gd name="csX14" fmla="*/ 2865266 w 3195122"/>
              <a:gd name="csY14" fmla="*/ 3456630 h 3568358"/>
              <a:gd name="csX15" fmla="*/ 2671594 w 3195122"/>
              <a:gd name="csY15" fmla="*/ 3568358 h 3568358"/>
              <a:gd name="csX16" fmla="*/ 1304892 w 3195122"/>
              <a:gd name="csY16" fmla="*/ 1943185 h 3568358"/>
              <a:gd name="csX17" fmla="*/ 1315513 w 3195122"/>
              <a:gd name="csY17" fmla="*/ 2148754 h 3568358"/>
              <a:gd name="csX18" fmla="*/ 1322253 w 3195122"/>
              <a:gd name="csY18" fmla="*/ 2247228 h 3568358"/>
              <a:gd name="csX19" fmla="*/ 668499 w 3195122"/>
              <a:gd name="csY19" fmla="*/ 2232175 h 3568358"/>
              <a:gd name="csX20" fmla="*/ 672126 w 3195122"/>
              <a:gd name="csY20" fmla="*/ 2373328 h 3568358"/>
              <a:gd name="csX21" fmla="*/ 0 w 3195122"/>
              <a:gd name="csY21" fmla="*/ 2372066 h 3568358"/>
              <a:gd name="csX22" fmla="*/ 19635 w 3195122"/>
              <a:gd name="csY22" fmla="*/ 2298845 h 3568358"/>
              <a:gd name="csX0" fmla="*/ 19635 w 3183549"/>
              <a:gd name="csY0" fmla="*/ 2298845 h 3568358"/>
              <a:gd name="csX1" fmla="*/ 283217 w 3183549"/>
              <a:gd name="csY1" fmla="*/ 2306881 h 3568358"/>
              <a:gd name="csX2" fmla="*/ 599489 w 3183549"/>
              <a:gd name="csY2" fmla="*/ 2306963 h 3568358"/>
              <a:gd name="csX3" fmla="*/ 623447 w 3183549"/>
              <a:gd name="csY3" fmla="*/ 1316876 h 3568358"/>
              <a:gd name="csX4" fmla="*/ 338727 w 3183549"/>
              <a:gd name="csY4" fmla="*/ 1318788 h 3568358"/>
              <a:gd name="csX5" fmla="*/ 363390 w 3183549"/>
              <a:gd name="csY5" fmla="*/ 0 h 3568358"/>
              <a:gd name="csX6" fmla="*/ 489081 w 3183549"/>
              <a:gd name="csY6" fmla="*/ 150343 h 3568358"/>
              <a:gd name="csX7" fmla="*/ 626515 w 3183549"/>
              <a:gd name="csY7" fmla="*/ 280765 h 3568358"/>
              <a:gd name="csX8" fmla="*/ 749090 w 3183549"/>
              <a:gd name="csY8" fmla="*/ 113140 h 3568358"/>
              <a:gd name="csX9" fmla="*/ 1456413 w 3183549"/>
              <a:gd name="csY9" fmla="*/ 433011 h 3568358"/>
              <a:gd name="csX10" fmla="*/ 1646274 w 3183549"/>
              <a:gd name="csY10" fmla="*/ 604453 h 3568358"/>
              <a:gd name="csX11" fmla="*/ 1770701 w 3183549"/>
              <a:gd name="csY11" fmla="*/ 814322 h 3568358"/>
              <a:gd name="csX12" fmla="*/ 3063138 w 3183549"/>
              <a:gd name="csY12" fmla="*/ 2163293 h 3568358"/>
              <a:gd name="csX13" fmla="*/ 3132411 w 3183549"/>
              <a:gd name="csY13" fmla="*/ 2440384 h 3568358"/>
              <a:gd name="csX14" fmla="*/ 2993866 w 3183549"/>
              <a:gd name="csY14" fmla="*/ 2951270 h 3568358"/>
              <a:gd name="csX15" fmla="*/ 2865266 w 3183549"/>
              <a:gd name="csY15" fmla="*/ 3456630 h 3568358"/>
              <a:gd name="csX16" fmla="*/ 2671594 w 3183549"/>
              <a:gd name="csY16" fmla="*/ 3568358 h 3568358"/>
              <a:gd name="csX17" fmla="*/ 1304892 w 3183549"/>
              <a:gd name="csY17" fmla="*/ 1943185 h 3568358"/>
              <a:gd name="csX18" fmla="*/ 1315513 w 3183549"/>
              <a:gd name="csY18" fmla="*/ 2148754 h 3568358"/>
              <a:gd name="csX19" fmla="*/ 1322253 w 3183549"/>
              <a:gd name="csY19" fmla="*/ 2247228 h 3568358"/>
              <a:gd name="csX20" fmla="*/ 668499 w 3183549"/>
              <a:gd name="csY20" fmla="*/ 2232175 h 3568358"/>
              <a:gd name="csX21" fmla="*/ 672126 w 3183549"/>
              <a:gd name="csY21" fmla="*/ 2373328 h 3568358"/>
              <a:gd name="csX22" fmla="*/ 0 w 3183549"/>
              <a:gd name="csY22" fmla="*/ 2372066 h 3568358"/>
              <a:gd name="csX23" fmla="*/ 19635 w 3183549"/>
              <a:gd name="csY23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578229 w 3132643"/>
              <a:gd name="csY12" fmla="*/ 1782293 h 3568358"/>
              <a:gd name="csX13" fmla="*/ 3063138 w 3132643"/>
              <a:gd name="csY13" fmla="*/ 2163293 h 3568358"/>
              <a:gd name="csX14" fmla="*/ 3132411 w 3132643"/>
              <a:gd name="csY14" fmla="*/ 2440384 h 3568358"/>
              <a:gd name="csX15" fmla="*/ 2993866 w 3132643"/>
              <a:gd name="csY15" fmla="*/ 2951270 h 3568358"/>
              <a:gd name="csX16" fmla="*/ 2865266 w 3132643"/>
              <a:gd name="csY16" fmla="*/ 3456630 h 3568358"/>
              <a:gd name="csX17" fmla="*/ 2671594 w 3132643"/>
              <a:gd name="csY17" fmla="*/ 3568358 h 3568358"/>
              <a:gd name="csX18" fmla="*/ 1304892 w 3132643"/>
              <a:gd name="csY18" fmla="*/ 1943185 h 3568358"/>
              <a:gd name="csX19" fmla="*/ 1315513 w 3132643"/>
              <a:gd name="csY19" fmla="*/ 2148754 h 3568358"/>
              <a:gd name="csX20" fmla="*/ 1322253 w 3132643"/>
              <a:gd name="csY20" fmla="*/ 2247228 h 3568358"/>
              <a:gd name="csX21" fmla="*/ 668499 w 3132643"/>
              <a:gd name="csY21" fmla="*/ 2232175 h 3568358"/>
              <a:gd name="csX22" fmla="*/ 672126 w 3132643"/>
              <a:gd name="csY22" fmla="*/ 2373328 h 3568358"/>
              <a:gd name="csX23" fmla="*/ 0 w 3132643"/>
              <a:gd name="csY23" fmla="*/ 2372066 h 3568358"/>
              <a:gd name="csX24" fmla="*/ 19635 w 3132643"/>
              <a:gd name="csY24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067343 w 3132643"/>
              <a:gd name="csY12" fmla="*/ 1539839 h 3568358"/>
              <a:gd name="csX13" fmla="*/ 2578229 w 3132643"/>
              <a:gd name="csY13" fmla="*/ 1782293 h 3568358"/>
              <a:gd name="csX14" fmla="*/ 3063138 w 3132643"/>
              <a:gd name="csY14" fmla="*/ 2163293 h 3568358"/>
              <a:gd name="csX15" fmla="*/ 3132411 w 3132643"/>
              <a:gd name="csY15" fmla="*/ 2440384 h 3568358"/>
              <a:gd name="csX16" fmla="*/ 2993866 w 3132643"/>
              <a:gd name="csY16" fmla="*/ 2951270 h 3568358"/>
              <a:gd name="csX17" fmla="*/ 2865266 w 3132643"/>
              <a:gd name="csY17" fmla="*/ 3456630 h 3568358"/>
              <a:gd name="csX18" fmla="*/ 2671594 w 3132643"/>
              <a:gd name="csY18" fmla="*/ 3568358 h 3568358"/>
              <a:gd name="csX19" fmla="*/ 1304892 w 3132643"/>
              <a:gd name="csY19" fmla="*/ 1943185 h 3568358"/>
              <a:gd name="csX20" fmla="*/ 1315513 w 3132643"/>
              <a:gd name="csY20" fmla="*/ 2148754 h 3568358"/>
              <a:gd name="csX21" fmla="*/ 1322253 w 3132643"/>
              <a:gd name="csY21" fmla="*/ 2247228 h 3568358"/>
              <a:gd name="csX22" fmla="*/ 668499 w 3132643"/>
              <a:gd name="csY22" fmla="*/ 2232175 h 3568358"/>
              <a:gd name="csX23" fmla="*/ 672126 w 3132643"/>
              <a:gd name="csY23" fmla="*/ 2373328 h 3568358"/>
              <a:gd name="csX24" fmla="*/ 0 w 3132643"/>
              <a:gd name="csY24" fmla="*/ 2372066 h 3568358"/>
              <a:gd name="csX25" fmla="*/ 19635 w 3132643"/>
              <a:gd name="csY25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578229 w 3132643"/>
              <a:gd name="csY14" fmla="*/ 1782293 h 3568358"/>
              <a:gd name="csX15" fmla="*/ 3063138 w 3132643"/>
              <a:gd name="csY15" fmla="*/ 2163293 h 3568358"/>
              <a:gd name="csX16" fmla="*/ 3132411 w 3132643"/>
              <a:gd name="csY16" fmla="*/ 2440384 h 3568358"/>
              <a:gd name="csX17" fmla="*/ 2993866 w 3132643"/>
              <a:gd name="csY17" fmla="*/ 2951270 h 3568358"/>
              <a:gd name="csX18" fmla="*/ 2865266 w 3132643"/>
              <a:gd name="csY18" fmla="*/ 3456630 h 3568358"/>
              <a:gd name="csX19" fmla="*/ 2671594 w 3132643"/>
              <a:gd name="csY19" fmla="*/ 3568358 h 3568358"/>
              <a:gd name="csX20" fmla="*/ 1304892 w 3132643"/>
              <a:gd name="csY20" fmla="*/ 1943185 h 3568358"/>
              <a:gd name="csX21" fmla="*/ 1315513 w 3132643"/>
              <a:gd name="csY21" fmla="*/ 2148754 h 3568358"/>
              <a:gd name="csX22" fmla="*/ 1322253 w 3132643"/>
              <a:gd name="csY22" fmla="*/ 2247228 h 3568358"/>
              <a:gd name="csX23" fmla="*/ 668499 w 3132643"/>
              <a:gd name="csY23" fmla="*/ 2232175 h 3568358"/>
              <a:gd name="csX24" fmla="*/ 672126 w 3132643"/>
              <a:gd name="csY24" fmla="*/ 2373328 h 3568358"/>
              <a:gd name="csX25" fmla="*/ 0 w 3132643"/>
              <a:gd name="csY25" fmla="*/ 2372066 h 3568358"/>
              <a:gd name="csX26" fmla="*/ 19635 w 3132643"/>
              <a:gd name="csY26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829343 w 3132643"/>
              <a:gd name="csY15" fmla="*/ 1886202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62897"/>
              <a:gd name="csY0" fmla="*/ 2298845 h 3568358"/>
              <a:gd name="csX1" fmla="*/ 283217 w 3162897"/>
              <a:gd name="csY1" fmla="*/ 2306881 h 3568358"/>
              <a:gd name="csX2" fmla="*/ 599489 w 3162897"/>
              <a:gd name="csY2" fmla="*/ 2306963 h 3568358"/>
              <a:gd name="csX3" fmla="*/ 623447 w 3162897"/>
              <a:gd name="csY3" fmla="*/ 1316876 h 3568358"/>
              <a:gd name="csX4" fmla="*/ 338727 w 3162897"/>
              <a:gd name="csY4" fmla="*/ 1318788 h 3568358"/>
              <a:gd name="csX5" fmla="*/ 363390 w 3162897"/>
              <a:gd name="csY5" fmla="*/ 0 h 3568358"/>
              <a:gd name="csX6" fmla="*/ 489081 w 3162897"/>
              <a:gd name="csY6" fmla="*/ 150343 h 3568358"/>
              <a:gd name="csX7" fmla="*/ 626515 w 3162897"/>
              <a:gd name="csY7" fmla="*/ 280765 h 3568358"/>
              <a:gd name="csX8" fmla="*/ 749090 w 3162897"/>
              <a:gd name="csY8" fmla="*/ 113140 h 3568358"/>
              <a:gd name="csX9" fmla="*/ 1456413 w 3162897"/>
              <a:gd name="csY9" fmla="*/ 433011 h 3568358"/>
              <a:gd name="csX10" fmla="*/ 1646274 w 3162897"/>
              <a:gd name="csY10" fmla="*/ 604453 h 3568358"/>
              <a:gd name="csX11" fmla="*/ 1770701 w 3162897"/>
              <a:gd name="csY11" fmla="*/ 814322 h 3568358"/>
              <a:gd name="csX12" fmla="*/ 1859525 w 3162897"/>
              <a:gd name="csY12" fmla="*/ 1167498 h 3568358"/>
              <a:gd name="csX13" fmla="*/ 2136616 w 3162897"/>
              <a:gd name="csY13" fmla="*/ 1522520 h 3568358"/>
              <a:gd name="csX14" fmla="*/ 2387730 w 3162897"/>
              <a:gd name="csY14" fmla="*/ 1713020 h 3568358"/>
              <a:gd name="csX15" fmla="*/ 2829343 w 3162897"/>
              <a:gd name="csY15" fmla="*/ 1886202 h 3568358"/>
              <a:gd name="csX16" fmla="*/ 3123752 w 3162897"/>
              <a:gd name="csY16" fmla="*/ 2180611 h 3568358"/>
              <a:gd name="csX17" fmla="*/ 3132411 w 3162897"/>
              <a:gd name="csY17" fmla="*/ 2440384 h 3568358"/>
              <a:gd name="csX18" fmla="*/ 2993866 w 3162897"/>
              <a:gd name="csY18" fmla="*/ 2951270 h 3568358"/>
              <a:gd name="csX19" fmla="*/ 2865266 w 3162897"/>
              <a:gd name="csY19" fmla="*/ 3456630 h 3568358"/>
              <a:gd name="csX20" fmla="*/ 2671594 w 3162897"/>
              <a:gd name="csY20" fmla="*/ 3568358 h 3568358"/>
              <a:gd name="csX21" fmla="*/ 1304892 w 3162897"/>
              <a:gd name="csY21" fmla="*/ 1943185 h 3568358"/>
              <a:gd name="csX22" fmla="*/ 1315513 w 3162897"/>
              <a:gd name="csY22" fmla="*/ 2148754 h 3568358"/>
              <a:gd name="csX23" fmla="*/ 1322253 w 3162897"/>
              <a:gd name="csY23" fmla="*/ 2247228 h 3568358"/>
              <a:gd name="csX24" fmla="*/ 668499 w 3162897"/>
              <a:gd name="csY24" fmla="*/ 2232175 h 3568358"/>
              <a:gd name="csX25" fmla="*/ 672126 w 3162897"/>
              <a:gd name="csY25" fmla="*/ 2373328 h 3568358"/>
              <a:gd name="csX26" fmla="*/ 0 w 3162897"/>
              <a:gd name="csY26" fmla="*/ 2372066 h 3568358"/>
              <a:gd name="csX27" fmla="*/ 19635 w 3162897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2993866 w 3184859"/>
              <a:gd name="csY18" fmla="*/ 2951270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1304892 w 3184859"/>
              <a:gd name="csY22" fmla="*/ 1943185 h 3568358"/>
              <a:gd name="csX23" fmla="*/ 1315513 w 3184859"/>
              <a:gd name="csY23" fmla="*/ 2148754 h 3568358"/>
              <a:gd name="csX24" fmla="*/ 1322253 w 3184859"/>
              <a:gd name="csY24" fmla="*/ 2247228 h 3568358"/>
              <a:gd name="csX25" fmla="*/ 668499 w 3184859"/>
              <a:gd name="csY25" fmla="*/ 2232175 h 3568358"/>
              <a:gd name="csX26" fmla="*/ 672126 w 3184859"/>
              <a:gd name="csY26" fmla="*/ 2373328 h 3568358"/>
              <a:gd name="csX27" fmla="*/ 0 w 3184859"/>
              <a:gd name="csY27" fmla="*/ 2372066 h 3568358"/>
              <a:gd name="csX28" fmla="*/ 19635 w 3184859"/>
              <a:gd name="csY28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2595548 w 3184859"/>
              <a:gd name="csY22" fmla="*/ 2942611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304892 w 3184859"/>
              <a:gd name="csY25" fmla="*/ 1943185 h 3568358"/>
              <a:gd name="csX26" fmla="*/ 1315513 w 3184859"/>
              <a:gd name="csY26" fmla="*/ 2148754 h 3568358"/>
              <a:gd name="csX27" fmla="*/ 1322253 w 3184859"/>
              <a:gd name="csY27" fmla="*/ 2247228 h 3568358"/>
              <a:gd name="csX28" fmla="*/ 668499 w 3184859"/>
              <a:gd name="csY28" fmla="*/ 2232175 h 3568358"/>
              <a:gd name="csX29" fmla="*/ 672126 w 3184859"/>
              <a:gd name="csY29" fmla="*/ 2373328 h 3568358"/>
              <a:gd name="csX30" fmla="*/ 0 w 3184859"/>
              <a:gd name="csY30" fmla="*/ 2372066 h 3568358"/>
              <a:gd name="csX31" fmla="*/ 19635 w 3184859"/>
              <a:gd name="csY31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38298 w 3184859"/>
              <a:gd name="csY25" fmla="*/ 1357998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15678 w 3184859"/>
              <a:gd name="csY25" fmla="*/ 1403237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557047"/>
              <a:gd name="csX1" fmla="*/ 283217 w 3184859"/>
              <a:gd name="csY1" fmla="*/ 2306881 h 3557047"/>
              <a:gd name="csX2" fmla="*/ 599489 w 3184859"/>
              <a:gd name="csY2" fmla="*/ 2306963 h 3557047"/>
              <a:gd name="csX3" fmla="*/ 623447 w 3184859"/>
              <a:gd name="csY3" fmla="*/ 1316876 h 3557047"/>
              <a:gd name="csX4" fmla="*/ 338727 w 3184859"/>
              <a:gd name="csY4" fmla="*/ 1318788 h 3557047"/>
              <a:gd name="csX5" fmla="*/ 363390 w 3184859"/>
              <a:gd name="csY5" fmla="*/ 0 h 3557047"/>
              <a:gd name="csX6" fmla="*/ 489081 w 3184859"/>
              <a:gd name="csY6" fmla="*/ 150343 h 3557047"/>
              <a:gd name="csX7" fmla="*/ 626515 w 3184859"/>
              <a:gd name="csY7" fmla="*/ 280765 h 3557047"/>
              <a:gd name="csX8" fmla="*/ 749090 w 3184859"/>
              <a:gd name="csY8" fmla="*/ 113140 h 3557047"/>
              <a:gd name="csX9" fmla="*/ 1456413 w 3184859"/>
              <a:gd name="csY9" fmla="*/ 433011 h 3557047"/>
              <a:gd name="csX10" fmla="*/ 1646274 w 3184859"/>
              <a:gd name="csY10" fmla="*/ 604453 h 3557047"/>
              <a:gd name="csX11" fmla="*/ 1770701 w 3184859"/>
              <a:gd name="csY11" fmla="*/ 814322 h 3557047"/>
              <a:gd name="csX12" fmla="*/ 1859525 w 3184859"/>
              <a:gd name="csY12" fmla="*/ 1167498 h 3557047"/>
              <a:gd name="csX13" fmla="*/ 2136616 w 3184859"/>
              <a:gd name="csY13" fmla="*/ 1522520 h 3557047"/>
              <a:gd name="csX14" fmla="*/ 2387730 w 3184859"/>
              <a:gd name="csY14" fmla="*/ 1713020 h 3557047"/>
              <a:gd name="csX15" fmla="*/ 2829343 w 3184859"/>
              <a:gd name="csY15" fmla="*/ 1886202 h 3557047"/>
              <a:gd name="csX16" fmla="*/ 3123752 w 3184859"/>
              <a:gd name="csY16" fmla="*/ 2180611 h 3557047"/>
              <a:gd name="csX17" fmla="*/ 3184366 w 3184859"/>
              <a:gd name="csY17" fmla="*/ 2509657 h 3557047"/>
              <a:gd name="csX18" fmla="*/ 3011184 w 3184859"/>
              <a:gd name="csY18" fmla="*/ 3020543 h 3557047"/>
              <a:gd name="csX19" fmla="*/ 2882584 w 3184859"/>
              <a:gd name="csY19" fmla="*/ 3499925 h 3557047"/>
              <a:gd name="csX20" fmla="*/ 2699869 w 3184859"/>
              <a:gd name="csY20" fmla="*/ 3557047 h 3557047"/>
              <a:gd name="csX21" fmla="*/ 2578230 w 3184859"/>
              <a:gd name="csY21" fmla="*/ 2665520 h 3557047"/>
              <a:gd name="csX22" fmla="*/ 3002525 w 3184859"/>
              <a:gd name="csY22" fmla="*/ 2483679 h 3557047"/>
              <a:gd name="csX23" fmla="*/ 2888367 w 3184859"/>
              <a:gd name="csY23" fmla="*/ 2268439 h 3557047"/>
              <a:gd name="csX24" fmla="*/ 2673480 w 3184859"/>
              <a:gd name="csY24" fmla="*/ 2111338 h 3557047"/>
              <a:gd name="csX25" fmla="*/ 2413354 w 3184859"/>
              <a:gd name="csY25" fmla="*/ 2008313 h 3557047"/>
              <a:gd name="csX26" fmla="*/ 2178144 w 3184859"/>
              <a:gd name="csY26" fmla="*/ 1865174 h 3557047"/>
              <a:gd name="csX27" fmla="*/ 1715678 w 3184859"/>
              <a:gd name="csY27" fmla="*/ 1403237 h 3557047"/>
              <a:gd name="csX28" fmla="*/ 1304892 w 3184859"/>
              <a:gd name="csY28" fmla="*/ 1943185 h 3557047"/>
              <a:gd name="csX29" fmla="*/ 1315513 w 3184859"/>
              <a:gd name="csY29" fmla="*/ 2148754 h 3557047"/>
              <a:gd name="csX30" fmla="*/ 1322253 w 3184859"/>
              <a:gd name="csY30" fmla="*/ 2247228 h 3557047"/>
              <a:gd name="csX31" fmla="*/ 668499 w 3184859"/>
              <a:gd name="csY31" fmla="*/ 2232175 h 3557047"/>
              <a:gd name="csX32" fmla="*/ 672126 w 3184859"/>
              <a:gd name="csY32" fmla="*/ 2373328 h 3557047"/>
              <a:gd name="csX33" fmla="*/ 0 w 3184859"/>
              <a:gd name="csY33" fmla="*/ 2372066 h 3557047"/>
              <a:gd name="csX34" fmla="*/ 19635 w 3184859"/>
              <a:gd name="csY34" fmla="*/ 2298845 h 3557047"/>
              <a:gd name="csX0" fmla="*/ 19635 w 3184859"/>
              <a:gd name="csY0" fmla="*/ 2351720 h 3609922"/>
              <a:gd name="csX1" fmla="*/ 283217 w 3184859"/>
              <a:gd name="csY1" fmla="*/ 2359756 h 3609922"/>
              <a:gd name="csX2" fmla="*/ 599489 w 3184859"/>
              <a:gd name="csY2" fmla="*/ 2359838 h 3609922"/>
              <a:gd name="csX3" fmla="*/ 623447 w 3184859"/>
              <a:gd name="csY3" fmla="*/ 1369751 h 3609922"/>
              <a:gd name="csX4" fmla="*/ 338727 w 3184859"/>
              <a:gd name="csY4" fmla="*/ 1371663 h 3609922"/>
              <a:gd name="csX5" fmla="*/ 363390 w 3184859"/>
              <a:gd name="csY5" fmla="*/ 52875 h 3609922"/>
              <a:gd name="csX6" fmla="*/ 489081 w 3184859"/>
              <a:gd name="csY6" fmla="*/ 203218 h 3609922"/>
              <a:gd name="csX7" fmla="*/ 569966 w 3184859"/>
              <a:gd name="csY7" fmla="*/ 0 h 3609922"/>
              <a:gd name="csX8" fmla="*/ 749090 w 3184859"/>
              <a:gd name="csY8" fmla="*/ 166015 h 3609922"/>
              <a:gd name="csX9" fmla="*/ 1456413 w 3184859"/>
              <a:gd name="csY9" fmla="*/ 485886 h 3609922"/>
              <a:gd name="csX10" fmla="*/ 1646274 w 3184859"/>
              <a:gd name="csY10" fmla="*/ 657328 h 3609922"/>
              <a:gd name="csX11" fmla="*/ 1770701 w 3184859"/>
              <a:gd name="csY11" fmla="*/ 867197 h 3609922"/>
              <a:gd name="csX12" fmla="*/ 1859525 w 3184859"/>
              <a:gd name="csY12" fmla="*/ 1220373 h 3609922"/>
              <a:gd name="csX13" fmla="*/ 2136616 w 3184859"/>
              <a:gd name="csY13" fmla="*/ 1575395 h 3609922"/>
              <a:gd name="csX14" fmla="*/ 2387730 w 3184859"/>
              <a:gd name="csY14" fmla="*/ 1765895 h 3609922"/>
              <a:gd name="csX15" fmla="*/ 2829343 w 3184859"/>
              <a:gd name="csY15" fmla="*/ 1939077 h 3609922"/>
              <a:gd name="csX16" fmla="*/ 3123752 w 3184859"/>
              <a:gd name="csY16" fmla="*/ 2233486 h 3609922"/>
              <a:gd name="csX17" fmla="*/ 3184366 w 3184859"/>
              <a:gd name="csY17" fmla="*/ 2562532 h 3609922"/>
              <a:gd name="csX18" fmla="*/ 3011184 w 3184859"/>
              <a:gd name="csY18" fmla="*/ 3073418 h 3609922"/>
              <a:gd name="csX19" fmla="*/ 2882584 w 3184859"/>
              <a:gd name="csY19" fmla="*/ 3552800 h 3609922"/>
              <a:gd name="csX20" fmla="*/ 2699869 w 3184859"/>
              <a:gd name="csY20" fmla="*/ 3609922 h 3609922"/>
              <a:gd name="csX21" fmla="*/ 2578230 w 3184859"/>
              <a:gd name="csY21" fmla="*/ 2718395 h 3609922"/>
              <a:gd name="csX22" fmla="*/ 3002525 w 3184859"/>
              <a:gd name="csY22" fmla="*/ 2536554 h 3609922"/>
              <a:gd name="csX23" fmla="*/ 2888367 w 3184859"/>
              <a:gd name="csY23" fmla="*/ 2321314 h 3609922"/>
              <a:gd name="csX24" fmla="*/ 2673480 w 3184859"/>
              <a:gd name="csY24" fmla="*/ 2164213 h 3609922"/>
              <a:gd name="csX25" fmla="*/ 2413354 w 3184859"/>
              <a:gd name="csY25" fmla="*/ 2061188 h 3609922"/>
              <a:gd name="csX26" fmla="*/ 2178144 w 3184859"/>
              <a:gd name="csY26" fmla="*/ 1918049 h 3609922"/>
              <a:gd name="csX27" fmla="*/ 1715678 w 3184859"/>
              <a:gd name="csY27" fmla="*/ 1456112 h 3609922"/>
              <a:gd name="csX28" fmla="*/ 1304892 w 3184859"/>
              <a:gd name="csY28" fmla="*/ 1996060 h 3609922"/>
              <a:gd name="csX29" fmla="*/ 1315513 w 3184859"/>
              <a:gd name="csY29" fmla="*/ 2201629 h 3609922"/>
              <a:gd name="csX30" fmla="*/ 1322253 w 3184859"/>
              <a:gd name="csY30" fmla="*/ 2300103 h 3609922"/>
              <a:gd name="csX31" fmla="*/ 668499 w 3184859"/>
              <a:gd name="csY31" fmla="*/ 2285050 h 3609922"/>
              <a:gd name="csX32" fmla="*/ 672126 w 3184859"/>
              <a:gd name="csY32" fmla="*/ 2426203 h 3609922"/>
              <a:gd name="csX33" fmla="*/ 0 w 3184859"/>
              <a:gd name="csY33" fmla="*/ 2424941 h 3609922"/>
              <a:gd name="csX34" fmla="*/ 19635 w 3184859"/>
              <a:gd name="csY34" fmla="*/ 2351720 h 3609922"/>
              <a:gd name="csX0" fmla="*/ 19635 w 3184859"/>
              <a:gd name="csY0" fmla="*/ 2574996 h 3833198"/>
              <a:gd name="csX1" fmla="*/ 283217 w 3184859"/>
              <a:gd name="csY1" fmla="*/ 2583032 h 3833198"/>
              <a:gd name="csX2" fmla="*/ 599489 w 3184859"/>
              <a:gd name="csY2" fmla="*/ 2583114 h 3833198"/>
              <a:gd name="csX3" fmla="*/ 623447 w 3184859"/>
              <a:gd name="csY3" fmla="*/ 1593027 h 3833198"/>
              <a:gd name="csX4" fmla="*/ 338727 w 3184859"/>
              <a:gd name="csY4" fmla="*/ 1594939 h 3833198"/>
              <a:gd name="csX5" fmla="*/ 363390 w 3184859"/>
              <a:gd name="csY5" fmla="*/ 276151 h 3833198"/>
              <a:gd name="csX6" fmla="*/ 500391 w 3184859"/>
              <a:gd name="csY6" fmla="*/ 2376 h 3833198"/>
              <a:gd name="csX7" fmla="*/ 569966 w 3184859"/>
              <a:gd name="csY7" fmla="*/ 223276 h 3833198"/>
              <a:gd name="csX8" fmla="*/ 749090 w 3184859"/>
              <a:gd name="csY8" fmla="*/ 389291 h 3833198"/>
              <a:gd name="csX9" fmla="*/ 1456413 w 3184859"/>
              <a:gd name="csY9" fmla="*/ 709162 h 3833198"/>
              <a:gd name="csX10" fmla="*/ 1646274 w 3184859"/>
              <a:gd name="csY10" fmla="*/ 880604 h 3833198"/>
              <a:gd name="csX11" fmla="*/ 1770701 w 3184859"/>
              <a:gd name="csY11" fmla="*/ 1090473 h 3833198"/>
              <a:gd name="csX12" fmla="*/ 1859525 w 3184859"/>
              <a:gd name="csY12" fmla="*/ 1443649 h 3833198"/>
              <a:gd name="csX13" fmla="*/ 2136616 w 3184859"/>
              <a:gd name="csY13" fmla="*/ 1798671 h 3833198"/>
              <a:gd name="csX14" fmla="*/ 2387730 w 3184859"/>
              <a:gd name="csY14" fmla="*/ 1989171 h 3833198"/>
              <a:gd name="csX15" fmla="*/ 2829343 w 3184859"/>
              <a:gd name="csY15" fmla="*/ 2162353 h 3833198"/>
              <a:gd name="csX16" fmla="*/ 3123752 w 3184859"/>
              <a:gd name="csY16" fmla="*/ 2456762 h 3833198"/>
              <a:gd name="csX17" fmla="*/ 3184366 w 3184859"/>
              <a:gd name="csY17" fmla="*/ 2785808 h 3833198"/>
              <a:gd name="csX18" fmla="*/ 3011184 w 3184859"/>
              <a:gd name="csY18" fmla="*/ 3296694 h 3833198"/>
              <a:gd name="csX19" fmla="*/ 2882584 w 3184859"/>
              <a:gd name="csY19" fmla="*/ 3776076 h 3833198"/>
              <a:gd name="csX20" fmla="*/ 2699869 w 3184859"/>
              <a:gd name="csY20" fmla="*/ 3833198 h 3833198"/>
              <a:gd name="csX21" fmla="*/ 2578230 w 3184859"/>
              <a:gd name="csY21" fmla="*/ 2941671 h 3833198"/>
              <a:gd name="csX22" fmla="*/ 3002525 w 3184859"/>
              <a:gd name="csY22" fmla="*/ 2759830 h 3833198"/>
              <a:gd name="csX23" fmla="*/ 2888367 w 3184859"/>
              <a:gd name="csY23" fmla="*/ 2544590 h 3833198"/>
              <a:gd name="csX24" fmla="*/ 2673480 w 3184859"/>
              <a:gd name="csY24" fmla="*/ 2387489 h 3833198"/>
              <a:gd name="csX25" fmla="*/ 2413354 w 3184859"/>
              <a:gd name="csY25" fmla="*/ 2284464 h 3833198"/>
              <a:gd name="csX26" fmla="*/ 2178144 w 3184859"/>
              <a:gd name="csY26" fmla="*/ 2141325 h 3833198"/>
              <a:gd name="csX27" fmla="*/ 1715678 w 3184859"/>
              <a:gd name="csY27" fmla="*/ 1679388 h 3833198"/>
              <a:gd name="csX28" fmla="*/ 1304892 w 3184859"/>
              <a:gd name="csY28" fmla="*/ 2219336 h 3833198"/>
              <a:gd name="csX29" fmla="*/ 1315513 w 3184859"/>
              <a:gd name="csY29" fmla="*/ 2424905 h 3833198"/>
              <a:gd name="csX30" fmla="*/ 1322253 w 3184859"/>
              <a:gd name="csY30" fmla="*/ 2523379 h 3833198"/>
              <a:gd name="csX31" fmla="*/ 668499 w 3184859"/>
              <a:gd name="csY31" fmla="*/ 2508326 h 3833198"/>
              <a:gd name="csX32" fmla="*/ 672126 w 3184859"/>
              <a:gd name="csY32" fmla="*/ 2649479 h 3833198"/>
              <a:gd name="csX33" fmla="*/ 0 w 3184859"/>
              <a:gd name="csY33" fmla="*/ 2648217 h 3833198"/>
              <a:gd name="csX34" fmla="*/ 19635 w 3184859"/>
              <a:gd name="csY34" fmla="*/ 2574996 h 3833198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2620 h 3830822"/>
              <a:gd name="csX1" fmla="*/ 283217 w 3184859"/>
              <a:gd name="csY1" fmla="*/ 2580656 h 3830822"/>
              <a:gd name="csX2" fmla="*/ 599489 w 3184859"/>
              <a:gd name="csY2" fmla="*/ 2580738 h 3830822"/>
              <a:gd name="csX3" fmla="*/ 623447 w 3184859"/>
              <a:gd name="csY3" fmla="*/ 1590651 h 3830822"/>
              <a:gd name="csX4" fmla="*/ 338727 w 3184859"/>
              <a:gd name="csY4" fmla="*/ 1592563 h 3830822"/>
              <a:gd name="csX5" fmla="*/ 363390 w 3184859"/>
              <a:gd name="csY5" fmla="*/ 273775 h 3830822"/>
              <a:gd name="csX6" fmla="*/ 326690 w 3184859"/>
              <a:gd name="csY6" fmla="*/ 42742 h 3830822"/>
              <a:gd name="csX7" fmla="*/ 500391 w 3184859"/>
              <a:gd name="csY7" fmla="*/ 0 h 3830822"/>
              <a:gd name="csX8" fmla="*/ 569966 w 3184859"/>
              <a:gd name="csY8" fmla="*/ 220900 h 3830822"/>
              <a:gd name="csX9" fmla="*/ 749090 w 3184859"/>
              <a:gd name="csY9" fmla="*/ 386915 h 3830822"/>
              <a:gd name="csX10" fmla="*/ 1456413 w 3184859"/>
              <a:gd name="csY10" fmla="*/ 706786 h 3830822"/>
              <a:gd name="csX11" fmla="*/ 1646274 w 3184859"/>
              <a:gd name="csY11" fmla="*/ 878228 h 3830822"/>
              <a:gd name="csX12" fmla="*/ 1770701 w 3184859"/>
              <a:gd name="csY12" fmla="*/ 1088097 h 3830822"/>
              <a:gd name="csX13" fmla="*/ 1859525 w 3184859"/>
              <a:gd name="csY13" fmla="*/ 1441273 h 3830822"/>
              <a:gd name="csX14" fmla="*/ 2136616 w 3184859"/>
              <a:gd name="csY14" fmla="*/ 1796295 h 3830822"/>
              <a:gd name="csX15" fmla="*/ 2387730 w 3184859"/>
              <a:gd name="csY15" fmla="*/ 1986795 h 3830822"/>
              <a:gd name="csX16" fmla="*/ 2829343 w 3184859"/>
              <a:gd name="csY16" fmla="*/ 2159977 h 3830822"/>
              <a:gd name="csX17" fmla="*/ 3123752 w 3184859"/>
              <a:gd name="csY17" fmla="*/ 2454386 h 3830822"/>
              <a:gd name="csX18" fmla="*/ 3184366 w 3184859"/>
              <a:gd name="csY18" fmla="*/ 2783432 h 3830822"/>
              <a:gd name="csX19" fmla="*/ 3011184 w 3184859"/>
              <a:gd name="csY19" fmla="*/ 3294318 h 3830822"/>
              <a:gd name="csX20" fmla="*/ 2882584 w 3184859"/>
              <a:gd name="csY20" fmla="*/ 3773700 h 3830822"/>
              <a:gd name="csX21" fmla="*/ 2699869 w 3184859"/>
              <a:gd name="csY21" fmla="*/ 3830822 h 3830822"/>
              <a:gd name="csX22" fmla="*/ 2578230 w 3184859"/>
              <a:gd name="csY22" fmla="*/ 2939295 h 3830822"/>
              <a:gd name="csX23" fmla="*/ 3002525 w 3184859"/>
              <a:gd name="csY23" fmla="*/ 2757454 h 3830822"/>
              <a:gd name="csX24" fmla="*/ 2888367 w 3184859"/>
              <a:gd name="csY24" fmla="*/ 2542214 h 3830822"/>
              <a:gd name="csX25" fmla="*/ 2673480 w 3184859"/>
              <a:gd name="csY25" fmla="*/ 2385113 h 3830822"/>
              <a:gd name="csX26" fmla="*/ 2413354 w 3184859"/>
              <a:gd name="csY26" fmla="*/ 2282088 h 3830822"/>
              <a:gd name="csX27" fmla="*/ 2178144 w 3184859"/>
              <a:gd name="csY27" fmla="*/ 2138949 h 3830822"/>
              <a:gd name="csX28" fmla="*/ 1715678 w 3184859"/>
              <a:gd name="csY28" fmla="*/ 1677012 h 3830822"/>
              <a:gd name="csX29" fmla="*/ 1304892 w 3184859"/>
              <a:gd name="csY29" fmla="*/ 2216960 h 3830822"/>
              <a:gd name="csX30" fmla="*/ 1315513 w 3184859"/>
              <a:gd name="csY30" fmla="*/ 2422529 h 3830822"/>
              <a:gd name="csX31" fmla="*/ 1322253 w 3184859"/>
              <a:gd name="csY31" fmla="*/ 2521003 h 3830822"/>
              <a:gd name="csX32" fmla="*/ 668499 w 3184859"/>
              <a:gd name="csY32" fmla="*/ 2505950 h 3830822"/>
              <a:gd name="csX33" fmla="*/ 672126 w 3184859"/>
              <a:gd name="csY33" fmla="*/ 2647103 h 3830822"/>
              <a:gd name="csX34" fmla="*/ 0 w 3184859"/>
              <a:gd name="csY34" fmla="*/ 2645841 h 3830822"/>
              <a:gd name="csX35" fmla="*/ 19635 w 3184859"/>
              <a:gd name="csY35" fmla="*/ 2572620 h 38308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184859" h="3830822">
                <a:moveTo>
                  <a:pt x="19635" y="2572620"/>
                </a:moveTo>
                <a:lnTo>
                  <a:pt x="283217" y="2580656"/>
                </a:lnTo>
                <a:lnTo>
                  <a:pt x="599489" y="2580738"/>
                </a:lnTo>
                <a:lnTo>
                  <a:pt x="623447" y="1590651"/>
                </a:lnTo>
                <a:lnTo>
                  <a:pt x="338727" y="1592563"/>
                </a:lnTo>
                <a:lnTo>
                  <a:pt x="363390" y="273775"/>
                </a:lnTo>
                <a:lnTo>
                  <a:pt x="326690" y="42742"/>
                </a:lnTo>
                <a:lnTo>
                  <a:pt x="500391" y="0"/>
                </a:lnTo>
                <a:lnTo>
                  <a:pt x="569966" y="220900"/>
                </a:lnTo>
                <a:lnTo>
                  <a:pt x="749090" y="386915"/>
                </a:lnTo>
                <a:lnTo>
                  <a:pt x="1456413" y="706786"/>
                </a:lnTo>
                <a:lnTo>
                  <a:pt x="1646274" y="878228"/>
                </a:lnTo>
                <a:lnTo>
                  <a:pt x="1770701" y="1088097"/>
                </a:lnTo>
                <a:cubicBezTo>
                  <a:pt x="1812016" y="1181938"/>
                  <a:pt x="1810085" y="1320354"/>
                  <a:pt x="1859525" y="1441273"/>
                </a:cubicBezTo>
                <a:cubicBezTo>
                  <a:pt x="1908965" y="1562193"/>
                  <a:pt x="2052912" y="1715477"/>
                  <a:pt x="2136616" y="1796295"/>
                </a:cubicBezTo>
                <a:cubicBezTo>
                  <a:pt x="2220321" y="1877113"/>
                  <a:pt x="2302582" y="1946386"/>
                  <a:pt x="2387730" y="1986795"/>
                </a:cubicBezTo>
                <a:cubicBezTo>
                  <a:pt x="2472878" y="2027204"/>
                  <a:pt x="2712445" y="2074829"/>
                  <a:pt x="2829343" y="2159977"/>
                </a:cubicBezTo>
                <a:cubicBezTo>
                  <a:pt x="2946241" y="2245125"/>
                  <a:pt x="3037161" y="2331716"/>
                  <a:pt x="3123752" y="2454386"/>
                </a:cubicBezTo>
                <a:cubicBezTo>
                  <a:pt x="3210343" y="2577057"/>
                  <a:pt x="3177150" y="2654989"/>
                  <a:pt x="3184366" y="2783432"/>
                </a:cubicBezTo>
                <a:lnTo>
                  <a:pt x="3011184" y="3294318"/>
                </a:lnTo>
                <a:lnTo>
                  <a:pt x="2882584" y="3773700"/>
                </a:lnTo>
                <a:lnTo>
                  <a:pt x="2699869" y="3830822"/>
                </a:lnTo>
                <a:lnTo>
                  <a:pt x="2578230" y="2939295"/>
                </a:lnTo>
                <a:lnTo>
                  <a:pt x="3002525" y="2757454"/>
                </a:lnTo>
                <a:cubicBezTo>
                  <a:pt x="2939968" y="2693247"/>
                  <a:pt x="2950924" y="2606421"/>
                  <a:pt x="2888367" y="2542214"/>
                </a:cubicBezTo>
                <a:cubicBezTo>
                  <a:pt x="2833703" y="2472883"/>
                  <a:pt x="2745109" y="2437480"/>
                  <a:pt x="2673480" y="2385113"/>
                </a:cubicBezTo>
                <a:cubicBezTo>
                  <a:pt x="2570572" y="2291748"/>
                  <a:pt x="2495910" y="2323115"/>
                  <a:pt x="2413354" y="2282088"/>
                </a:cubicBezTo>
                <a:cubicBezTo>
                  <a:pt x="2330798" y="2241061"/>
                  <a:pt x="2289711" y="2225658"/>
                  <a:pt x="2178144" y="2138949"/>
                </a:cubicBezTo>
                <a:lnTo>
                  <a:pt x="1715678" y="1677012"/>
                </a:lnTo>
                <a:lnTo>
                  <a:pt x="1304892" y="2216960"/>
                </a:lnTo>
                <a:lnTo>
                  <a:pt x="1315513" y="2422529"/>
                </a:lnTo>
                <a:cubicBezTo>
                  <a:pt x="1315451" y="2484602"/>
                  <a:pt x="1322315" y="2458930"/>
                  <a:pt x="1322253" y="2521003"/>
                </a:cubicBezTo>
                <a:lnTo>
                  <a:pt x="668499" y="2505950"/>
                </a:lnTo>
                <a:cubicBezTo>
                  <a:pt x="668938" y="2563007"/>
                  <a:pt x="671687" y="2590046"/>
                  <a:pt x="672126" y="2647103"/>
                </a:cubicBezTo>
                <a:lnTo>
                  <a:pt x="0" y="2645841"/>
                </a:lnTo>
                <a:lnTo>
                  <a:pt x="19635" y="2572620"/>
                </a:lnTo>
                <a:close/>
              </a:path>
            </a:pathLst>
          </a:custGeom>
          <a:solidFill>
            <a:srgbClr val="E97132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66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AC529-5E84-3789-663F-D4CF9E40E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CF1AAD2-8E30-FEB4-70B2-F0175E74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85" t="13099" r="13908" b="12504"/>
          <a:stretch>
            <a:fillRect/>
          </a:stretch>
        </p:blipFill>
        <p:spPr>
          <a:xfrm>
            <a:off x="-147147" y="-325821"/>
            <a:ext cx="9781955" cy="84271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053063-4AA2-D038-D64C-3EC9AA6C9B2C}"/>
              </a:ext>
            </a:extLst>
          </p:cNvPr>
          <p:cNvSpPr txBox="1"/>
          <p:nvPr/>
        </p:nvSpPr>
        <p:spPr>
          <a:xfrm>
            <a:off x="1973216" y="4004456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4E95D9"/>
                </a:solidFill>
              </a:rPr>
              <a:t>2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ACE8E01-889D-BFEB-58FA-175F474917B4}"/>
              </a:ext>
            </a:extLst>
          </p:cNvPr>
          <p:cNvSpPr/>
          <p:nvPr/>
        </p:nvSpPr>
        <p:spPr>
          <a:xfrm>
            <a:off x="2254062" y="3218865"/>
            <a:ext cx="3809263" cy="3285630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6437 w 1897626"/>
              <a:gd name="csY4" fmla="*/ 392267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938280 w 1938280"/>
              <a:gd name="csY7" fmla="*/ 0 h 2622038"/>
              <a:gd name="csX8" fmla="*/ 1553841 w 1938280"/>
              <a:gd name="csY8" fmla="*/ 552412 h 2622038"/>
              <a:gd name="csX9" fmla="*/ 1743702 w 1938280"/>
              <a:gd name="csY9" fmla="*/ 723854 h 2622038"/>
              <a:gd name="csX10" fmla="*/ 1868129 w 1938280"/>
              <a:gd name="csY10" fmla="*/ 933723 h 2622038"/>
              <a:gd name="csX11" fmla="*/ 1897626 w 1938280"/>
              <a:gd name="csY11" fmla="*/ 1307349 h 2622038"/>
              <a:gd name="csX12" fmla="*/ 1764568 w 1938280"/>
              <a:gd name="csY12" fmla="*/ 1479692 h 2622038"/>
              <a:gd name="csX13" fmla="*/ 1402320 w 1938280"/>
              <a:gd name="csY13" fmla="*/ 2062586 h 2622038"/>
              <a:gd name="csX14" fmla="*/ 1406013 w 1938280"/>
              <a:gd name="csY14" fmla="*/ 2339736 h 2622038"/>
              <a:gd name="csX15" fmla="*/ 1412754 w 1938280"/>
              <a:gd name="csY15" fmla="*/ 2454374 h 2622038"/>
              <a:gd name="csX16" fmla="*/ 807490 w 1938280"/>
              <a:gd name="csY16" fmla="*/ 2443940 h 2622038"/>
              <a:gd name="csX17" fmla="*/ 774172 w 1938280"/>
              <a:gd name="csY17" fmla="*/ 2622038 h 2622038"/>
              <a:gd name="csX18" fmla="*/ 481781 w 1938280"/>
              <a:gd name="csY18" fmla="*/ 2605207 h 2622038"/>
              <a:gd name="csX19" fmla="*/ 235974 w 1938280"/>
              <a:gd name="csY19" fmla="*/ 2595375 h 2622038"/>
              <a:gd name="csX20" fmla="*/ 88490 w 1938280"/>
              <a:gd name="csY20" fmla="*/ 2595375 h 2622038"/>
              <a:gd name="csX21" fmla="*/ 0 w 1938280"/>
              <a:gd name="csY21" fmla="*/ 2526549 h 2622038"/>
              <a:gd name="csX22" fmla="*/ 121680 w 1938280"/>
              <a:gd name="csY22" fmla="*/ 2339736 h 2622038"/>
              <a:gd name="csX23" fmla="*/ 117987 w 1938280"/>
              <a:gd name="csY23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83670 w 1938280"/>
              <a:gd name="csY7" fmla="*/ 80903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87320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394484 w 1938280"/>
              <a:gd name="csY7" fmla="*/ 207027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00609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043701 w 1938280"/>
              <a:gd name="csY7" fmla="*/ 234616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56081 w 1938280"/>
              <a:gd name="csY8" fmla="*/ 88785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2247524"/>
              <a:gd name="csY0" fmla="*/ 2139398 h 2622038"/>
              <a:gd name="csX1" fmla="*/ 688258 w 2247524"/>
              <a:gd name="csY1" fmla="*/ 2154469 h 2622038"/>
              <a:gd name="csX2" fmla="*/ 714277 w 2247524"/>
              <a:gd name="csY2" fmla="*/ 1683680 h 2622038"/>
              <a:gd name="csX3" fmla="*/ 442752 w 2247524"/>
              <a:gd name="csY3" fmla="*/ 1675694 h 2622038"/>
              <a:gd name="csX4" fmla="*/ 456437 w 2247524"/>
              <a:gd name="csY4" fmla="*/ 624808 h 2622038"/>
              <a:gd name="csX5" fmla="*/ 458509 w 2247524"/>
              <a:gd name="csY5" fmla="*/ 317983 h 2622038"/>
              <a:gd name="csX6" fmla="*/ 714707 w 2247524"/>
              <a:gd name="csY6" fmla="*/ 317038 h 2622038"/>
              <a:gd name="csX7" fmla="*/ 1102822 w 2247524"/>
              <a:gd name="csY7" fmla="*/ 199144 h 2622038"/>
              <a:gd name="csX8" fmla="*/ 1556081 w 2247524"/>
              <a:gd name="csY8" fmla="*/ 88785 h 2622038"/>
              <a:gd name="csX9" fmla="*/ 1627026 w 2247524"/>
              <a:gd name="csY9" fmla="*/ 199144 h 2622038"/>
              <a:gd name="csX10" fmla="*/ 1938280 w 2247524"/>
              <a:gd name="csY10" fmla="*/ 0 h 2622038"/>
              <a:gd name="csX11" fmla="*/ 2247524 w 2247524"/>
              <a:gd name="csY11" fmla="*/ 595767 h 2622038"/>
              <a:gd name="csX12" fmla="*/ 1743702 w 2247524"/>
              <a:gd name="csY12" fmla="*/ 723854 h 2622038"/>
              <a:gd name="csX13" fmla="*/ 1868129 w 2247524"/>
              <a:gd name="csY13" fmla="*/ 933723 h 2622038"/>
              <a:gd name="csX14" fmla="*/ 1897626 w 2247524"/>
              <a:gd name="csY14" fmla="*/ 1307349 h 2622038"/>
              <a:gd name="csX15" fmla="*/ 1764568 w 2247524"/>
              <a:gd name="csY15" fmla="*/ 1479692 h 2622038"/>
              <a:gd name="csX16" fmla="*/ 1402320 w 2247524"/>
              <a:gd name="csY16" fmla="*/ 2062586 h 2622038"/>
              <a:gd name="csX17" fmla="*/ 1406013 w 2247524"/>
              <a:gd name="csY17" fmla="*/ 2339736 h 2622038"/>
              <a:gd name="csX18" fmla="*/ 1412754 w 2247524"/>
              <a:gd name="csY18" fmla="*/ 2454374 h 2622038"/>
              <a:gd name="csX19" fmla="*/ 807490 w 2247524"/>
              <a:gd name="csY19" fmla="*/ 2443940 h 2622038"/>
              <a:gd name="csX20" fmla="*/ 774172 w 2247524"/>
              <a:gd name="csY20" fmla="*/ 2622038 h 2622038"/>
              <a:gd name="csX21" fmla="*/ 481781 w 2247524"/>
              <a:gd name="csY21" fmla="*/ 2605207 h 2622038"/>
              <a:gd name="csX22" fmla="*/ 235974 w 2247524"/>
              <a:gd name="csY22" fmla="*/ 2595375 h 2622038"/>
              <a:gd name="csX23" fmla="*/ 88490 w 2247524"/>
              <a:gd name="csY23" fmla="*/ 2595375 h 2622038"/>
              <a:gd name="csX24" fmla="*/ 0 w 2247524"/>
              <a:gd name="csY24" fmla="*/ 2526549 h 2622038"/>
              <a:gd name="csX25" fmla="*/ 121680 w 2247524"/>
              <a:gd name="csY25" fmla="*/ 2339736 h 2622038"/>
              <a:gd name="csX26" fmla="*/ 117987 w 2247524"/>
              <a:gd name="csY26" fmla="*/ 2139398 h 2622038"/>
              <a:gd name="csX0" fmla="*/ 117987 w 2291553"/>
              <a:gd name="csY0" fmla="*/ 2139398 h 2622038"/>
              <a:gd name="csX1" fmla="*/ 688258 w 2291553"/>
              <a:gd name="csY1" fmla="*/ 2154469 h 2622038"/>
              <a:gd name="csX2" fmla="*/ 714277 w 2291553"/>
              <a:gd name="csY2" fmla="*/ 1683680 h 2622038"/>
              <a:gd name="csX3" fmla="*/ 442752 w 2291553"/>
              <a:gd name="csY3" fmla="*/ 1675694 h 2622038"/>
              <a:gd name="csX4" fmla="*/ 456437 w 2291553"/>
              <a:gd name="csY4" fmla="*/ 624808 h 2622038"/>
              <a:gd name="csX5" fmla="*/ 458509 w 2291553"/>
              <a:gd name="csY5" fmla="*/ 317983 h 2622038"/>
              <a:gd name="csX6" fmla="*/ 714707 w 2291553"/>
              <a:gd name="csY6" fmla="*/ 317038 h 2622038"/>
              <a:gd name="csX7" fmla="*/ 1102822 w 2291553"/>
              <a:gd name="csY7" fmla="*/ 199144 h 2622038"/>
              <a:gd name="csX8" fmla="*/ 1556081 w 2291553"/>
              <a:gd name="csY8" fmla="*/ 88785 h 2622038"/>
              <a:gd name="csX9" fmla="*/ 1627026 w 2291553"/>
              <a:gd name="csY9" fmla="*/ 199144 h 2622038"/>
              <a:gd name="csX10" fmla="*/ 1938280 w 2291553"/>
              <a:gd name="csY10" fmla="*/ 0 h 2622038"/>
              <a:gd name="csX11" fmla="*/ 2247524 w 2291553"/>
              <a:gd name="csY11" fmla="*/ 595767 h 2622038"/>
              <a:gd name="csX12" fmla="*/ 2291553 w 2291553"/>
              <a:gd name="csY12" fmla="*/ 983985 h 2622038"/>
              <a:gd name="csX13" fmla="*/ 1868129 w 2291553"/>
              <a:gd name="csY13" fmla="*/ 933723 h 2622038"/>
              <a:gd name="csX14" fmla="*/ 1897626 w 2291553"/>
              <a:gd name="csY14" fmla="*/ 1307349 h 2622038"/>
              <a:gd name="csX15" fmla="*/ 1764568 w 2291553"/>
              <a:gd name="csY15" fmla="*/ 1479692 h 2622038"/>
              <a:gd name="csX16" fmla="*/ 1402320 w 2291553"/>
              <a:gd name="csY16" fmla="*/ 2062586 h 2622038"/>
              <a:gd name="csX17" fmla="*/ 1406013 w 2291553"/>
              <a:gd name="csY17" fmla="*/ 2339736 h 2622038"/>
              <a:gd name="csX18" fmla="*/ 1412754 w 2291553"/>
              <a:gd name="csY18" fmla="*/ 2454374 h 2622038"/>
              <a:gd name="csX19" fmla="*/ 807490 w 2291553"/>
              <a:gd name="csY19" fmla="*/ 2443940 h 2622038"/>
              <a:gd name="csX20" fmla="*/ 774172 w 2291553"/>
              <a:gd name="csY20" fmla="*/ 2622038 h 2622038"/>
              <a:gd name="csX21" fmla="*/ 481781 w 2291553"/>
              <a:gd name="csY21" fmla="*/ 2605207 h 2622038"/>
              <a:gd name="csX22" fmla="*/ 235974 w 2291553"/>
              <a:gd name="csY22" fmla="*/ 2595375 h 2622038"/>
              <a:gd name="csX23" fmla="*/ 88490 w 2291553"/>
              <a:gd name="csY23" fmla="*/ 2595375 h 2622038"/>
              <a:gd name="csX24" fmla="*/ 0 w 2291553"/>
              <a:gd name="csY24" fmla="*/ 2526549 h 2622038"/>
              <a:gd name="csX25" fmla="*/ 121680 w 2291553"/>
              <a:gd name="csY25" fmla="*/ 2339736 h 2622038"/>
              <a:gd name="csX26" fmla="*/ 117987 w 2291553"/>
              <a:gd name="csY26" fmla="*/ 2139398 h 2622038"/>
              <a:gd name="csX0" fmla="*/ 117987 w 2396274"/>
              <a:gd name="csY0" fmla="*/ 2139398 h 2622038"/>
              <a:gd name="csX1" fmla="*/ 688258 w 2396274"/>
              <a:gd name="csY1" fmla="*/ 2154469 h 2622038"/>
              <a:gd name="csX2" fmla="*/ 714277 w 2396274"/>
              <a:gd name="csY2" fmla="*/ 1683680 h 2622038"/>
              <a:gd name="csX3" fmla="*/ 442752 w 2396274"/>
              <a:gd name="csY3" fmla="*/ 1675694 h 2622038"/>
              <a:gd name="csX4" fmla="*/ 456437 w 2396274"/>
              <a:gd name="csY4" fmla="*/ 624808 h 2622038"/>
              <a:gd name="csX5" fmla="*/ 458509 w 2396274"/>
              <a:gd name="csY5" fmla="*/ 317983 h 2622038"/>
              <a:gd name="csX6" fmla="*/ 714707 w 2396274"/>
              <a:gd name="csY6" fmla="*/ 317038 h 2622038"/>
              <a:gd name="csX7" fmla="*/ 1102822 w 2396274"/>
              <a:gd name="csY7" fmla="*/ 199144 h 2622038"/>
              <a:gd name="csX8" fmla="*/ 1556081 w 2396274"/>
              <a:gd name="csY8" fmla="*/ 88785 h 2622038"/>
              <a:gd name="csX9" fmla="*/ 1627026 w 2396274"/>
              <a:gd name="csY9" fmla="*/ 199144 h 2622038"/>
              <a:gd name="csX10" fmla="*/ 1938280 w 2396274"/>
              <a:gd name="csY10" fmla="*/ 0 h 2622038"/>
              <a:gd name="csX11" fmla="*/ 2247524 w 2396274"/>
              <a:gd name="csY11" fmla="*/ 595767 h 2622038"/>
              <a:gd name="csX12" fmla="*/ 2291553 w 2396274"/>
              <a:gd name="csY12" fmla="*/ 983985 h 2622038"/>
              <a:gd name="csX13" fmla="*/ 2396274 w 2396274"/>
              <a:gd name="csY13" fmla="*/ 1438219 h 2622038"/>
              <a:gd name="csX14" fmla="*/ 1897626 w 2396274"/>
              <a:gd name="csY14" fmla="*/ 1307349 h 2622038"/>
              <a:gd name="csX15" fmla="*/ 1764568 w 2396274"/>
              <a:gd name="csY15" fmla="*/ 1479692 h 2622038"/>
              <a:gd name="csX16" fmla="*/ 1402320 w 2396274"/>
              <a:gd name="csY16" fmla="*/ 2062586 h 2622038"/>
              <a:gd name="csX17" fmla="*/ 1406013 w 2396274"/>
              <a:gd name="csY17" fmla="*/ 2339736 h 2622038"/>
              <a:gd name="csX18" fmla="*/ 1412754 w 2396274"/>
              <a:gd name="csY18" fmla="*/ 2454374 h 2622038"/>
              <a:gd name="csX19" fmla="*/ 807490 w 2396274"/>
              <a:gd name="csY19" fmla="*/ 2443940 h 2622038"/>
              <a:gd name="csX20" fmla="*/ 774172 w 2396274"/>
              <a:gd name="csY20" fmla="*/ 2622038 h 2622038"/>
              <a:gd name="csX21" fmla="*/ 481781 w 2396274"/>
              <a:gd name="csY21" fmla="*/ 2605207 h 2622038"/>
              <a:gd name="csX22" fmla="*/ 235974 w 2396274"/>
              <a:gd name="csY22" fmla="*/ 2595375 h 2622038"/>
              <a:gd name="csX23" fmla="*/ 88490 w 2396274"/>
              <a:gd name="csY23" fmla="*/ 2595375 h 2622038"/>
              <a:gd name="csX24" fmla="*/ 0 w 2396274"/>
              <a:gd name="csY24" fmla="*/ 2526549 h 2622038"/>
              <a:gd name="csX25" fmla="*/ 121680 w 2396274"/>
              <a:gd name="csY25" fmla="*/ 2339736 h 2622038"/>
              <a:gd name="csX26" fmla="*/ 117987 w 2396274"/>
              <a:gd name="csY26" fmla="*/ 2139398 h 2622038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2247524 w 2396274"/>
              <a:gd name="csY11" fmla="*/ 506982 h 2533253"/>
              <a:gd name="csX12" fmla="*/ 2291553 w 2396274"/>
              <a:gd name="csY12" fmla="*/ 895200 h 2533253"/>
              <a:gd name="csX13" fmla="*/ 2396274 w 2396274"/>
              <a:gd name="csY13" fmla="*/ 1349434 h 2533253"/>
              <a:gd name="csX14" fmla="*/ 1897626 w 2396274"/>
              <a:gd name="csY14" fmla="*/ 1218564 h 2533253"/>
              <a:gd name="csX15" fmla="*/ 1764568 w 2396274"/>
              <a:gd name="csY15" fmla="*/ 1390907 h 2533253"/>
              <a:gd name="csX16" fmla="*/ 1402320 w 2396274"/>
              <a:gd name="csY16" fmla="*/ 1973801 h 2533253"/>
              <a:gd name="csX17" fmla="*/ 1406013 w 2396274"/>
              <a:gd name="csY17" fmla="*/ 2250951 h 2533253"/>
              <a:gd name="csX18" fmla="*/ 1412754 w 2396274"/>
              <a:gd name="csY18" fmla="*/ 2365589 h 2533253"/>
              <a:gd name="csX19" fmla="*/ 807490 w 2396274"/>
              <a:gd name="csY19" fmla="*/ 2355155 h 2533253"/>
              <a:gd name="csX20" fmla="*/ 774172 w 2396274"/>
              <a:gd name="csY20" fmla="*/ 2533253 h 2533253"/>
              <a:gd name="csX21" fmla="*/ 481781 w 2396274"/>
              <a:gd name="csY21" fmla="*/ 2516422 h 2533253"/>
              <a:gd name="csX22" fmla="*/ 235974 w 2396274"/>
              <a:gd name="csY22" fmla="*/ 2506590 h 2533253"/>
              <a:gd name="csX23" fmla="*/ 88490 w 2396274"/>
              <a:gd name="csY23" fmla="*/ 2506590 h 2533253"/>
              <a:gd name="csX24" fmla="*/ 0 w 2396274"/>
              <a:gd name="csY24" fmla="*/ 2437764 h 2533253"/>
              <a:gd name="csX25" fmla="*/ 121680 w 2396274"/>
              <a:gd name="csY25" fmla="*/ 2250951 h 2533253"/>
              <a:gd name="csX26" fmla="*/ 117987 w 2396274"/>
              <a:gd name="csY26" fmla="*/ 2050613 h 2533253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1764972 w 2396274"/>
              <a:gd name="csY11" fmla="*/ 232542 h 2533253"/>
              <a:gd name="csX12" fmla="*/ 2247524 w 2396274"/>
              <a:gd name="csY12" fmla="*/ 506982 h 2533253"/>
              <a:gd name="csX13" fmla="*/ 2291553 w 2396274"/>
              <a:gd name="csY13" fmla="*/ 895200 h 2533253"/>
              <a:gd name="csX14" fmla="*/ 2396274 w 2396274"/>
              <a:gd name="csY14" fmla="*/ 1349434 h 2533253"/>
              <a:gd name="csX15" fmla="*/ 1897626 w 2396274"/>
              <a:gd name="csY15" fmla="*/ 1218564 h 2533253"/>
              <a:gd name="csX16" fmla="*/ 1764568 w 2396274"/>
              <a:gd name="csY16" fmla="*/ 1390907 h 2533253"/>
              <a:gd name="csX17" fmla="*/ 1402320 w 2396274"/>
              <a:gd name="csY17" fmla="*/ 1973801 h 2533253"/>
              <a:gd name="csX18" fmla="*/ 1406013 w 2396274"/>
              <a:gd name="csY18" fmla="*/ 2250951 h 2533253"/>
              <a:gd name="csX19" fmla="*/ 1412754 w 2396274"/>
              <a:gd name="csY19" fmla="*/ 2365589 h 2533253"/>
              <a:gd name="csX20" fmla="*/ 807490 w 2396274"/>
              <a:gd name="csY20" fmla="*/ 2355155 h 2533253"/>
              <a:gd name="csX21" fmla="*/ 774172 w 2396274"/>
              <a:gd name="csY21" fmla="*/ 2533253 h 2533253"/>
              <a:gd name="csX22" fmla="*/ 481781 w 2396274"/>
              <a:gd name="csY22" fmla="*/ 2516422 h 2533253"/>
              <a:gd name="csX23" fmla="*/ 235974 w 2396274"/>
              <a:gd name="csY23" fmla="*/ 2506590 h 2533253"/>
              <a:gd name="csX24" fmla="*/ 88490 w 2396274"/>
              <a:gd name="csY24" fmla="*/ 2506590 h 2533253"/>
              <a:gd name="csX25" fmla="*/ 0 w 2396274"/>
              <a:gd name="csY25" fmla="*/ 2437764 h 2533253"/>
              <a:gd name="csX26" fmla="*/ 121680 w 2396274"/>
              <a:gd name="csY26" fmla="*/ 2250951 h 2533253"/>
              <a:gd name="csX27" fmla="*/ 117987 w 2396274"/>
              <a:gd name="csY27" fmla="*/ 2050613 h 2533253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02822 w 2482303"/>
              <a:gd name="csY7" fmla="*/ 405962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22529 w 2482303"/>
              <a:gd name="csY7" fmla="*/ 398079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787493"/>
              <a:gd name="csY0" fmla="*/ 2346216 h 2828856"/>
              <a:gd name="csX1" fmla="*/ 688258 w 2787493"/>
              <a:gd name="csY1" fmla="*/ 2361287 h 2828856"/>
              <a:gd name="csX2" fmla="*/ 714277 w 2787493"/>
              <a:gd name="csY2" fmla="*/ 1890498 h 2828856"/>
              <a:gd name="csX3" fmla="*/ 442752 w 2787493"/>
              <a:gd name="csY3" fmla="*/ 1882512 h 2828856"/>
              <a:gd name="csX4" fmla="*/ 456437 w 2787493"/>
              <a:gd name="csY4" fmla="*/ 831626 h 2828856"/>
              <a:gd name="csX5" fmla="*/ 458509 w 2787493"/>
              <a:gd name="csY5" fmla="*/ 524801 h 2828856"/>
              <a:gd name="csX6" fmla="*/ 714707 w 2787493"/>
              <a:gd name="csY6" fmla="*/ 523856 h 2828856"/>
              <a:gd name="csX7" fmla="*/ 1122529 w 2787493"/>
              <a:gd name="csY7" fmla="*/ 398079 h 2828856"/>
              <a:gd name="csX8" fmla="*/ 1556081 w 2787493"/>
              <a:gd name="csY8" fmla="*/ 295603 h 2828856"/>
              <a:gd name="csX9" fmla="*/ 1627026 w 2787493"/>
              <a:gd name="csY9" fmla="*/ 405962 h 2828856"/>
              <a:gd name="csX10" fmla="*/ 1682090 w 2787493"/>
              <a:gd name="csY10" fmla="*/ 478773 h 2828856"/>
              <a:gd name="csX11" fmla="*/ 2482303 w 2787493"/>
              <a:gd name="csY11" fmla="*/ 0 h 2828856"/>
              <a:gd name="csX12" fmla="*/ 2787493 w 2787493"/>
              <a:gd name="csY12" fmla="*/ 215320 h 2828856"/>
              <a:gd name="csX13" fmla="*/ 2291553 w 2787493"/>
              <a:gd name="csY13" fmla="*/ 1190803 h 2828856"/>
              <a:gd name="csX14" fmla="*/ 2396274 w 2787493"/>
              <a:gd name="csY14" fmla="*/ 1645037 h 2828856"/>
              <a:gd name="csX15" fmla="*/ 1897626 w 2787493"/>
              <a:gd name="csY15" fmla="*/ 1514167 h 2828856"/>
              <a:gd name="csX16" fmla="*/ 1764568 w 2787493"/>
              <a:gd name="csY16" fmla="*/ 1686510 h 2828856"/>
              <a:gd name="csX17" fmla="*/ 1402320 w 2787493"/>
              <a:gd name="csY17" fmla="*/ 2269404 h 2828856"/>
              <a:gd name="csX18" fmla="*/ 1406013 w 2787493"/>
              <a:gd name="csY18" fmla="*/ 2546554 h 2828856"/>
              <a:gd name="csX19" fmla="*/ 1412754 w 2787493"/>
              <a:gd name="csY19" fmla="*/ 2661192 h 2828856"/>
              <a:gd name="csX20" fmla="*/ 807490 w 2787493"/>
              <a:gd name="csY20" fmla="*/ 2650758 h 2828856"/>
              <a:gd name="csX21" fmla="*/ 774172 w 2787493"/>
              <a:gd name="csY21" fmla="*/ 2828856 h 2828856"/>
              <a:gd name="csX22" fmla="*/ 481781 w 2787493"/>
              <a:gd name="csY22" fmla="*/ 2812025 h 2828856"/>
              <a:gd name="csX23" fmla="*/ 235974 w 2787493"/>
              <a:gd name="csY23" fmla="*/ 2802193 h 2828856"/>
              <a:gd name="csX24" fmla="*/ 88490 w 2787493"/>
              <a:gd name="csY24" fmla="*/ 2802193 h 2828856"/>
              <a:gd name="csX25" fmla="*/ 0 w 2787493"/>
              <a:gd name="csY25" fmla="*/ 2733367 h 2828856"/>
              <a:gd name="csX26" fmla="*/ 121680 w 2787493"/>
              <a:gd name="csY26" fmla="*/ 2546554 h 2828856"/>
              <a:gd name="csX27" fmla="*/ 117987 w 2787493"/>
              <a:gd name="csY27" fmla="*/ 2346216 h 2828856"/>
              <a:gd name="csX0" fmla="*/ 117987 w 2787493"/>
              <a:gd name="csY0" fmla="*/ 2393513 h 2876153"/>
              <a:gd name="csX1" fmla="*/ 688258 w 2787493"/>
              <a:gd name="csY1" fmla="*/ 2408584 h 2876153"/>
              <a:gd name="csX2" fmla="*/ 714277 w 2787493"/>
              <a:gd name="csY2" fmla="*/ 1937795 h 2876153"/>
              <a:gd name="csX3" fmla="*/ 442752 w 2787493"/>
              <a:gd name="csY3" fmla="*/ 1929809 h 2876153"/>
              <a:gd name="csX4" fmla="*/ 456437 w 2787493"/>
              <a:gd name="csY4" fmla="*/ 878923 h 2876153"/>
              <a:gd name="csX5" fmla="*/ 458509 w 2787493"/>
              <a:gd name="csY5" fmla="*/ 572098 h 2876153"/>
              <a:gd name="csX6" fmla="*/ 714707 w 2787493"/>
              <a:gd name="csY6" fmla="*/ 571153 h 2876153"/>
              <a:gd name="csX7" fmla="*/ 1122529 w 2787493"/>
              <a:gd name="csY7" fmla="*/ 445376 h 2876153"/>
              <a:gd name="csX8" fmla="*/ 1556081 w 2787493"/>
              <a:gd name="csY8" fmla="*/ 342900 h 2876153"/>
              <a:gd name="csX9" fmla="*/ 1627026 w 2787493"/>
              <a:gd name="csY9" fmla="*/ 453259 h 2876153"/>
              <a:gd name="csX10" fmla="*/ 1682090 w 2787493"/>
              <a:gd name="csY10" fmla="*/ 526070 h 2876153"/>
              <a:gd name="csX11" fmla="*/ 2545366 w 2787493"/>
              <a:gd name="csY11" fmla="*/ 0 h 2876153"/>
              <a:gd name="csX12" fmla="*/ 2787493 w 2787493"/>
              <a:gd name="csY12" fmla="*/ 262617 h 2876153"/>
              <a:gd name="csX13" fmla="*/ 2291553 w 2787493"/>
              <a:gd name="csY13" fmla="*/ 1238100 h 2876153"/>
              <a:gd name="csX14" fmla="*/ 2396274 w 2787493"/>
              <a:gd name="csY14" fmla="*/ 1692334 h 2876153"/>
              <a:gd name="csX15" fmla="*/ 1897626 w 2787493"/>
              <a:gd name="csY15" fmla="*/ 1561464 h 2876153"/>
              <a:gd name="csX16" fmla="*/ 1764568 w 2787493"/>
              <a:gd name="csY16" fmla="*/ 1733807 h 2876153"/>
              <a:gd name="csX17" fmla="*/ 1402320 w 2787493"/>
              <a:gd name="csY17" fmla="*/ 2316701 h 2876153"/>
              <a:gd name="csX18" fmla="*/ 1406013 w 2787493"/>
              <a:gd name="csY18" fmla="*/ 2593851 h 2876153"/>
              <a:gd name="csX19" fmla="*/ 1412754 w 2787493"/>
              <a:gd name="csY19" fmla="*/ 2708489 h 2876153"/>
              <a:gd name="csX20" fmla="*/ 807490 w 2787493"/>
              <a:gd name="csY20" fmla="*/ 2698055 h 2876153"/>
              <a:gd name="csX21" fmla="*/ 774172 w 2787493"/>
              <a:gd name="csY21" fmla="*/ 2876153 h 2876153"/>
              <a:gd name="csX22" fmla="*/ 481781 w 2787493"/>
              <a:gd name="csY22" fmla="*/ 2859322 h 2876153"/>
              <a:gd name="csX23" fmla="*/ 235974 w 2787493"/>
              <a:gd name="csY23" fmla="*/ 2849490 h 2876153"/>
              <a:gd name="csX24" fmla="*/ 88490 w 2787493"/>
              <a:gd name="csY24" fmla="*/ 2849490 h 2876153"/>
              <a:gd name="csX25" fmla="*/ 0 w 2787493"/>
              <a:gd name="csY25" fmla="*/ 2780664 h 2876153"/>
              <a:gd name="csX26" fmla="*/ 121680 w 2787493"/>
              <a:gd name="csY26" fmla="*/ 2593851 h 2876153"/>
              <a:gd name="csX27" fmla="*/ 117987 w 2787493"/>
              <a:gd name="csY27" fmla="*/ 2393513 h 2876153"/>
              <a:gd name="csX0" fmla="*/ 117987 w 2787493"/>
              <a:gd name="csY0" fmla="*/ 2342275 h 2824915"/>
              <a:gd name="csX1" fmla="*/ 688258 w 2787493"/>
              <a:gd name="csY1" fmla="*/ 2357346 h 2824915"/>
              <a:gd name="csX2" fmla="*/ 714277 w 2787493"/>
              <a:gd name="csY2" fmla="*/ 1886557 h 2824915"/>
              <a:gd name="csX3" fmla="*/ 442752 w 2787493"/>
              <a:gd name="csY3" fmla="*/ 1878571 h 2824915"/>
              <a:gd name="csX4" fmla="*/ 456437 w 2787493"/>
              <a:gd name="csY4" fmla="*/ 827685 h 2824915"/>
              <a:gd name="csX5" fmla="*/ 458509 w 2787493"/>
              <a:gd name="csY5" fmla="*/ 520860 h 2824915"/>
              <a:gd name="csX6" fmla="*/ 714707 w 2787493"/>
              <a:gd name="csY6" fmla="*/ 519915 h 2824915"/>
              <a:gd name="csX7" fmla="*/ 1122529 w 2787493"/>
              <a:gd name="csY7" fmla="*/ 394138 h 2824915"/>
              <a:gd name="csX8" fmla="*/ 1556081 w 2787493"/>
              <a:gd name="csY8" fmla="*/ 291662 h 2824915"/>
              <a:gd name="csX9" fmla="*/ 1627026 w 2787493"/>
              <a:gd name="csY9" fmla="*/ 402021 h 2824915"/>
              <a:gd name="csX10" fmla="*/ 1682090 w 2787493"/>
              <a:gd name="csY10" fmla="*/ 474832 h 2824915"/>
              <a:gd name="csX11" fmla="*/ 2454714 w 2787493"/>
              <a:gd name="csY11" fmla="*/ 0 h 2824915"/>
              <a:gd name="csX12" fmla="*/ 2787493 w 2787493"/>
              <a:gd name="csY12" fmla="*/ 211379 h 2824915"/>
              <a:gd name="csX13" fmla="*/ 2291553 w 2787493"/>
              <a:gd name="csY13" fmla="*/ 1186862 h 2824915"/>
              <a:gd name="csX14" fmla="*/ 2396274 w 2787493"/>
              <a:gd name="csY14" fmla="*/ 1641096 h 2824915"/>
              <a:gd name="csX15" fmla="*/ 1897626 w 2787493"/>
              <a:gd name="csY15" fmla="*/ 1510226 h 2824915"/>
              <a:gd name="csX16" fmla="*/ 1764568 w 2787493"/>
              <a:gd name="csY16" fmla="*/ 1682569 h 2824915"/>
              <a:gd name="csX17" fmla="*/ 1402320 w 2787493"/>
              <a:gd name="csY17" fmla="*/ 2265463 h 2824915"/>
              <a:gd name="csX18" fmla="*/ 1406013 w 2787493"/>
              <a:gd name="csY18" fmla="*/ 2542613 h 2824915"/>
              <a:gd name="csX19" fmla="*/ 1412754 w 2787493"/>
              <a:gd name="csY19" fmla="*/ 2657251 h 2824915"/>
              <a:gd name="csX20" fmla="*/ 807490 w 2787493"/>
              <a:gd name="csY20" fmla="*/ 2646817 h 2824915"/>
              <a:gd name="csX21" fmla="*/ 774172 w 2787493"/>
              <a:gd name="csY21" fmla="*/ 2824915 h 2824915"/>
              <a:gd name="csX22" fmla="*/ 481781 w 2787493"/>
              <a:gd name="csY22" fmla="*/ 2808084 h 2824915"/>
              <a:gd name="csX23" fmla="*/ 235974 w 2787493"/>
              <a:gd name="csY23" fmla="*/ 2798252 h 2824915"/>
              <a:gd name="csX24" fmla="*/ 88490 w 2787493"/>
              <a:gd name="csY24" fmla="*/ 2798252 h 2824915"/>
              <a:gd name="csX25" fmla="*/ 0 w 2787493"/>
              <a:gd name="csY25" fmla="*/ 2729426 h 2824915"/>
              <a:gd name="csX26" fmla="*/ 121680 w 2787493"/>
              <a:gd name="csY26" fmla="*/ 2542613 h 2824915"/>
              <a:gd name="csX27" fmla="*/ 117987 w 2787493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291553 w 2696841"/>
              <a:gd name="csY13" fmla="*/ 1186862 h 2824915"/>
              <a:gd name="csX14" fmla="*/ 2396274 w 2696841"/>
              <a:gd name="csY14" fmla="*/ 1641096 h 2824915"/>
              <a:gd name="csX15" fmla="*/ 1897626 w 2696841"/>
              <a:gd name="csY15" fmla="*/ 1510226 h 2824915"/>
              <a:gd name="csX16" fmla="*/ 1764568 w 2696841"/>
              <a:gd name="csY16" fmla="*/ 1682569 h 2824915"/>
              <a:gd name="csX17" fmla="*/ 1402320 w 2696841"/>
              <a:gd name="csY17" fmla="*/ 2265463 h 2824915"/>
              <a:gd name="csX18" fmla="*/ 1406013 w 2696841"/>
              <a:gd name="csY18" fmla="*/ 2542613 h 2824915"/>
              <a:gd name="csX19" fmla="*/ 1412754 w 2696841"/>
              <a:gd name="csY19" fmla="*/ 2657251 h 2824915"/>
              <a:gd name="csX20" fmla="*/ 807490 w 2696841"/>
              <a:gd name="csY20" fmla="*/ 2646817 h 2824915"/>
              <a:gd name="csX21" fmla="*/ 774172 w 2696841"/>
              <a:gd name="csY21" fmla="*/ 2824915 h 2824915"/>
              <a:gd name="csX22" fmla="*/ 481781 w 2696841"/>
              <a:gd name="csY22" fmla="*/ 2808084 h 2824915"/>
              <a:gd name="csX23" fmla="*/ 235974 w 2696841"/>
              <a:gd name="csY23" fmla="*/ 2798252 h 2824915"/>
              <a:gd name="csX24" fmla="*/ 88490 w 2696841"/>
              <a:gd name="csY24" fmla="*/ 2798252 h 2824915"/>
              <a:gd name="csX25" fmla="*/ 0 w 2696841"/>
              <a:gd name="csY25" fmla="*/ 2729426 h 2824915"/>
              <a:gd name="csX26" fmla="*/ 121680 w 2696841"/>
              <a:gd name="csY26" fmla="*/ 2542613 h 2824915"/>
              <a:gd name="csX27" fmla="*/ 117987 w 2696841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478362 w 2696841"/>
              <a:gd name="csY13" fmla="*/ 748863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486245 w 2696841"/>
              <a:gd name="csY14" fmla="*/ 957756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17332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53703 w 2696841"/>
              <a:gd name="csY16" fmla="*/ 894694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22172 w 2696841"/>
              <a:gd name="csY16" fmla="*/ 906518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340010 w 2696841"/>
              <a:gd name="csY18" fmla="*/ 2466903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1248924 w 2696841"/>
              <a:gd name="csY22" fmla="*/ 1823069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08084"/>
              <a:gd name="csX1" fmla="*/ 688258 w 2696841"/>
              <a:gd name="csY1" fmla="*/ 2357346 h 2808084"/>
              <a:gd name="csX2" fmla="*/ 714277 w 2696841"/>
              <a:gd name="csY2" fmla="*/ 1886557 h 2808084"/>
              <a:gd name="csX3" fmla="*/ 442752 w 2696841"/>
              <a:gd name="csY3" fmla="*/ 1878571 h 2808084"/>
              <a:gd name="csX4" fmla="*/ 456437 w 2696841"/>
              <a:gd name="csY4" fmla="*/ 827685 h 2808084"/>
              <a:gd name="csX5" fmla="*/ 458509 w 2696841"/>
              <a:gd name="csY5" fmla="*/ 520860 h 2808084"/>
              <a:gd name="csX6" fmla="*/ 714707 w 2696841"/>
              <a:gd name="csY6" fmla="*/ 519915 h 2808084"/>
              <a:gd name="csX7" fmla="*/ 1122529 w 2696841"/>
              <a:gd name="csY7" fmla="*/ 394138 h 2808084"/>
              <a:gd name="csX8" fmla="*/ 1556081 w 2696841"/>
              <a:gd name="csY8" fmla="*/ 291662 h 2808084"/>
              <a:gd name="csX9" fmla="*/ 1627026 w 2696841"/>
              <a:gd name="csY9" fmla="*/ 402021 h 2808084"/>
              <a:gd name="csX10" fmla="*/ 1682090 w 2696841"/>
              <a:gd name="csY10" fmla="*/ 474832 h 2808084"/>
              <a:gd name="csX11" fmla="*/ 2454714 w 2696841"/>
              <a:gd name="csY11" fmla="*/ 0 h 2808084"/>
              <a:gd name="csX12" fmla="*/ 2696841 w 2696841"/>
              <a:gd name="csY12" fmla="*/ 227144 h 2808084"/>
              <a:gd name="csX13" fmla="*/ 2687255 w 2696841"/>
              <a:gd name="csY13" fmla="*/ 740980 h 2808084"/>
              <a:gd name="csX14" fmla="*/ 2245821 w 2696841"/>
              <a:gd name="csY14" fmla="*/ 748863 h 2808084"/>
              <a:gd name="csX15" fmla="*/ 2291553 w 2696841"/>
              <a:gd name="csY15" fmla="*/ 1186862 h 2808084"/>
              <a:gd name="csX16" fmla="*/ 2396274 w 2696841"/>
              <a:gd name="csY16" fmla="*/ 1641096 h 2808084"/>
              <a:gd name="csX17" fmla="*/ 2307529 w 2696841"/>
              <a:gd name="csY17" fmla="*/ 1841303 h 2808084"/>
              <a:gd name="csX18" fmla="*/ 2087762 w 2696841"/>
              <a:gd name="csY18" fmla="*/ 2021527 h 2808084"/>
              <a:gd name="csX19" fmla="*/ 2257600 w 2696841"/>
              <a:gd name="csY19" fmla="*/ 2411294 h 2808084"/>
              <a:gd name="csX20" fmla="*/ 1764679 w 2696841"/>
              <a:gd name="csY20" fmla="*/ 2373134 h 2808084"/>
              <a:gd name="csX21" fmla="*/ 1617705 w 2696841"/>
              <a:gd name="csY21" fmla="*/ 2062102 h 2808084"/>
              <a:gd name="csX22" fmla="*/ 1248924 w 2696841"/>
              <a:gd name="csY22" fmla="*/ 1823069 h 2808084"/>
              <a:gd name="csX23" fmla="*/ 481781 w 2696841"/>
              <a:gd name="csY23" fmla="*/ 2808084 h 2808084"/>
              <a:gd name="csX24" fmla="*/ 235974 w 2696841"/>
              <a:gd name="csY24" fmla="*/ 2798252 h 2808084"/>
              <a:gd name="csX25" fmla="*/ 88490 w 2696841"/>
              <a:gd name="csY25" fmla="*/ 2798252 h 2808084"/>
              <a:gd name="csX26" fmla="*/ 0 w 2696841"/>
              <a:gd name="csY26" fmla="*/ 2729426 h 2808084"/>
              <a:gd name="csX27" fmla="*/ 121680 w 2696841"/>
              <a:gd name="csY27" fmla="*/ 2542613 h 2808084"/>
              <a:gd name="csX28" fmla="*/ 117987 w 2696841"/>
              <a:gd name="csY28" fmla="*/ 2342275 h 2808084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235974 w 2696841"/>
              <a:gd name="csY23" fmla="*/ 2798252 h 2798252"/>
              <a:gd name="csX24" fmla="*/ 88490 w 2696841"/>
              <a:gd name="csY24" fmla="*/ 2798252 h 2798252"/>
              <a:gd name="csX25" fmla="*/ 0 w 2696841"/>
              <a:gd name="csY25" fmla="*/ 2729426 h 2798252"/>
              <a:gd name="csX26" fmla="*/ 121680 w 2696841"/>
              <a:gd name="csY26" fmla="*/ 2542613 h 2798252"/>
              <a:gd name="csX27" fmla="*/ 117987 w 2696841"/>
              <a:gd name="csY27" fmla="*/ 2342275 h 2798252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88490 w 2696841"/>
              <a:gd name="csY23" fmla="*/ 2798252 h 2798252"/>
              <a:gd name="csX24" fmla="*/ 0 w 2696841"/>
              <a:gd name="csY24" fmla="*/ 2729426 h 2798252"/>
              <a:gd name="csX25" fmla="*/ 121680 w 2696841"/>
              <a:gd name="csY25" fmla="*/ 2542613 h 2798252"/>
              <a:gd name="csX26" fmla="*/ 117987 w 2696841"/>
              <a:gd name="csY26" fmla="*/ 2342275 h 2798252"/>
              <a:gd name="csX0" fmla="*/ 117987 w 2696841"/>
              <a:gd name="csY0" fmla="*/ 2342275 h 2729426"/>
              <a:gd name="csX1" fmla="*/ 688258 w 2696841"/>
              <a:gd name="csY1" fmla="*/ 2357346 h 2729426"/>
              <a:gd name="csX2" fmla="*/ 714277 w 2696841"/>
              <a:gd name="csY2" fmla="*/ 1886557 h 2729426"/>
              <a:gd name="csX3" fmla="*/ 442752 w 2696841"/>
              <a:gd name="csY3" fmla="*/ 1878571 h 2729426"/>
              <a:gd name="csX4" fmla="*/ 456437 w 2696841"/>
              <a:gd name="csY4" fmla="*/ 827685 h 2729426"/>
              <a:gd name="csX5" fmla="*/ 458509 w 2696841"/>
              <a:gd name="csY5" fmla="*/ 520860 h 2729426"/>
              <a:gd name="csX6" fmla="*/ 714707 w 2696841"/>
              <a:gd name="csY6" fmla="*/ 519915 h 2729426"/>
              <a:gd name="csX7" fmla="*/ 1122529 w 2696841"/>
              <a:gd name="csY7" fmla="*/ 394138 h 2729426"/>
              <a:gd name="csX8" fmla="*/ 1556081 w 2696841"/>
              <a:gd name="csY8" fmla="*/ 291662 h 2729426"/>
              <a:gd name="csX9" fmla="*/ 1627026 w 2696841"/>
              <a:gd name="csY9" fmla="*/ 402021 h 2729426"/>
              <a:gd name="csX10" fmla="*/ 1682090 w 2696841"/>
              <a:gd name="csY10" fmla="*/ 474832 h 2729426"/>
              <a:gd name="csX11" fmla="*/ 2454714 w 2696841"/>
              <a:gd name="csY11" fmla="*/ 0 h 2729426"/>
              <a:gd name="csX12" fmla="*/ 2696841 w 2696841"/>
              <a:gd name="csY12" fmla="*/ 227144 h 2729426"/>
              <a:gd name="csX13" fmla="*/ 2687255 w 2696841"/>
              <a:gd name="csY13" fmla="*/ 740980 h 2729426"/>
              <a:gd name="csX14" fmla="*/ 2245821 w 2696841"/>
              <a:gd name="csY14" fmla="*/ 748863 h 2729426"/>
              <a:gd name="csX15" fmla="*/ 2291553 w 2696841"/>
              <a:gd name="csY15" fmla="*/ 1186862 h 2729426"/>
              <a:gd name="csX16" fmla="*/ 2396274 w 2696841"/>
              <a:gd name="csY16" fmla="*/ 1641096 h 2729426"/>
              <a:gd name="csX17" fmla="*/ 2307529 w 2696841"/>
              <a:gd name="csY17" fmla="*/ 1841303 h 2729426"/>
              <a:gd name="csX18" fmla="*/ 2087762 w 2696841"/>
              <a:gd name="csY18" fmla="*/ 2021527 h 2729426"/>
              <a:gd name="csX19" fmla="*/ 2257600 w 2696841"/>
              <a:gd name="csY19" fmla="*/ 2411294 h 2729426"/>
              <a:gd name="csX20" fmla="*/ 1764679 w 2696841"/>
              <a:gd name="csY20" fmla="*/ 2373134 h 2729426"/>
              <a:gd name="csX21" fmla="*/ 1617705 w 2696841"/>
              <a:gd name="csY21" fmla="*/ 2062102 h 2729426"/>
              <a:gd name="csX22" fmla="*/ 1248924 w 2696841"/>
              <a:gd name="csY22" fmla="*/ 1823069 h 2729426"/>
              <a:gd name="csX23" fmla="*/ 0 w 2696841"/>
              <a:gd name="csY23" fmla="*/ 2729426 h 2729426"/>
              <a:gd name="csX24" fmla="*/ 121680 w 2696841"/>
              <a:gd name="csY24" fmla="*/ 2542613 h 2729426"/>
              <a:gd name="csX25" fmla="*/ 117987 w 2696841"/>
              <a:gd name="csY25" fmla="*/ 2342275 h 2729426"/>
              <a:gd name="csX0" fmla="*/ 0 w 2578854"/>
              <a:gd name="csY0" fmla="*/ 2342275 h 2542613"/>
              <a:gd name="csX1" fmla="*/ 570271 w 2578854"/>
              <a:gd name="csY1" fmla="*/ 2357346 h 2542613"/>
              <a:gd name="csX2" fmla="*/ 596290 w 2578854"/>
              <a:gd name="csY2" fmla="*/ 1886557 h 2542613"/>
              <a:gd name="csX3" fmla="*/ 324765 w 2578854"/>
              <a:gd name="csY3" fmla="*/ 1878571 h 2542613"/>
              <a:gd name="csX4" fmla="*/ 338450 w 2578854"/>
              <a:gd name="csY4" fmla="*/ 827685 h 2542613"/>
              <a:gd name="csX5" fmla="*/ 340522 w 2578854"/>
              <a:gd name="csY5" fmla="*/ 520860 h 2542613"/>
              <a:gd name="csX6" fmla="*/ 596720 w 2578854"/>
              <a:gd name="csY6" fmla="*/ 519915 h 2542613"/>
              <a:gd name="csX7" fmla="*/ 1004542 w 2578854"/>
              <a:gd name="csY7" fmla="*/ 394138 h 2542613"/>
              <a:gd name="csX8" fmla="*/ 1438094 w 2578854"/>
              <a:gd name="csY8" fmla="*/ 291662 h 2542613"/>
              <a:gd name="csX9" fmla="*/ 1509039 w 2578854"/>
              <a:gd name="csY9" fmla="*/ 402021 h 2542613"/>
              <a:gd name="csX10" fmla="*/ 1564103 w 2578854"/>
              <a:gd name="csY10" fmla="*/ 474832 h 2542613"/>
              <a:gd name="csX11" fmla="*/ 2336727 w 2578854"/>
              <a:gd name="csY11" fmla="*/ 0 h 2542613"/>
              <a:gd name="csX12" fmla="*/ 2578854 w 2578854"/>
              <a:gd name="csY12" fmla="*/ 227144 h 2542613"/>
              <a:gd name="csX13" fmla="*/ 2569268 w 2578854"/>
              <a:gd name="csY13" fmla="*/ 740980 h 2542613"/>
              <a:gd name="csX14" fmla="*/ 2127834 w 2578854"/>
              <a:gd name="csY14" fmla="*/ 748863 h 2542613"/>
              <a:gd name="csX15" fmla="*/ 2173566 w 2578854"/>
              <a:gd name="csY15" fmla="*/ 1186862 h 2542613"/>
              <a:gd name="csX16" fmla="*/ 2278287 w 2578854"/>
              <a:gd name="csY16" fmla="*/ 1641096 h 2542613"/>
              <a:gd name="csX17" fmla="*/ 2189542 w 2578854"/>
              <a:gd name="csY17" fmla="*/ 1841303 h 2542613"/>
              <a:gd name="csX18" fmla="*/ 1969775 w 2578854"/>
              <a:gd name="csY18" fmla="*/ 2021527 h 2542613"/>
              <a:gd name="csX19" fmla="*/ 2139613 w 2578854"/>
              <a:gd name="csY19" fmla="*/ 2411294 h 2542613"/>
              <a:gd name="csX20" fmla="*/ 1646692 w 2578854"/>
              <a:gd name="csY20" fmla="*/ 2373134 h 2542613"/>
              <a:gd name="csX21" fmla="*/ 1499718 w 2578854"/>
              <a:gd name="csY21" fmla="*/ 2062102 h 2542613"/>
              <a:gd name="csX22" fmla="*/ 1130937 w 2578854"/>
              <a:gd name="csY22" fmla="*/ 1823069 h 2542613"/>
              <a:gd name="csX23" fmla="*/ 3693 w 2578854"/>
              <a:gd name="csY23" fmla="*/ 2542613 h 2542613"/>
              <a:gd name="csX24" fmla="*/ 0 w 2578854"/>
              <a:gd name="csY24" fmla="*/ 2342275 h 2542613"/>
              <a:gd name="csX0" fmla="*/ 0 w 2578854"/>
              <a:gd name="csY0" fmla="*/ 2342275 h 2411294"/>
              <a:gd name="csX1" fmla="*/ 570271 w 2578854"/>
              <a:gd name="csY1" fmla="*/ 2357346 h 2411294"/>
              <a:gd name="csX2" fmla="*/ 596290 w 2578854"/>
              <a:gd name="csY2" fmla="*/ 1886557 h 2411294"/>
              <a:gd name="csX3" fmla="*/ 324765 w 2578854"/>
              <a:gd name="csY3" fmla="*/ 1878571 h 2411294"/>
              <a:gd name="csX4" fmla="*/ 338450 w 2578854"/>
              <a:gd name="csY4" fmla="*/ 827685 h 2411294"/>
              <a:gd name="csX5" fmla="*/ 340522 w 2578854"/>
              <a:gd name="csY5" fmla="*/ 520860 h 2411294"/>
              <a:gd name="csX6" fmla="*/ 596720 w 2578854"/>
              <a:gd name="csY6" fmla="*/ 519915 h 2411294"/>
              <a:gd name="csX7" fmla="*/ 1004542 w 2578854"/>
              <a:gd name="csY7" fmla="*/ 394138 h 2411294"/>
              <a:gd name="csX8" fmla="*/ 1438094 w 2578854"/>
              <a:gd name="csY8" fmla="*/ 291662 h 2411294"/>
              <a:gd name="csX9" fmla="*/ 1509039 w 2578854"/>
              <a:gd name="csY9" fmla="*/ 402021 h 2411294"/>
              <a:gd name="csX10" fmla="*/ 1564103 w 2578854"/>
              <a:gd name="csY10" fmla="*/ 474832 h 2411294"/>
              <a:gd name="csX11" fmla="*/ 2336727 w 2578854"/>
              <a:gd name="csY11" fmla="*/ 0 h 2411294"/>
              <a:gd name="csX12" fmla="*/ 2578854 w 2578854"/>
              <a:gd name="csY12" fmla="*/ 227144 h 2411294"/>
              <a:gd name="csX13" fmla="*/ 2569268 w 2578854"/>
              <a:gd name="csY13" fmla="*/ 740980 h 2411294"/>
              <a:gd name="csX14" fmla="*/ 2127834 w 2578854"/>
              <a:gd name="csY14" fmla="*/ 748863 h 2411294"/>
              <a:gd name="csX15" fmla="*/ 2173566 w 2578854"/>
              <a:gd name="csY15" fmla="*/ 1186862 h 2411294"/>
              <a:gd name="csX16" fmla="*/ 2278287 w 2578854"/>
              <a:gd name="csY16" fmla="*/ 1641096 h 2411294"/>
              <a:gd name="csX17" fmla="*/ 2189542 w 2578854"/>
              <a:gd name="csY17" fmla="*/ 1841303 h 2411294"/>
              <a:gd name="csX18" fmla="*/ 1969775 w 2578854"/>
              <a:gd name="csY18" fmla="*/ 2021527 h 2411294"/>
              <a:gd name="csX19" fmla="*/ 2139613 w 2578854"/>
              <a:gd name="csY19" fmla="*/ 2411294 h 2411294"/>
              <a:gd name="csX20" fmla="*/ 1646692 w 2578854"/>
              <a:gd name="csY20" fmla="*/ 2373134 h 2411294"/>
              <a:gd name="csX21" fmla="*/ 1499718 w 2578854"/>
              <a:gd name="csY21" fmla="*/ 2062102 h 2411294"/>
              <a:gd name="csX22" fmla="*/ 1130937 w 2578854"/>
              <a:gd name="csY22" fmla="*/ 1823069 h 2411294"/>
              <a:gd name="csX23" fmla="*/ 0 w 2578854"/>
              <a:gd name="csY23" fmla="*/ 2342275 h 2411294"/>
              <a:gd name="csX0" fmla="*/ 806172 w 2254089"/>
              <a:gd name="csY0" fmla="*/ 1823069 h 2411294"/>
              <a:gd name="csX1" fmla="*/ 245506 w 2254089"/>
              <a:gd name="csY1" fmla="*/ 2357346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271525 w 2254089"/>
              <a:gd name="csY1" fmla="*/ 1886557 h 2411294"/>
              <a:gd name="csX2" fmla="*/ 0 w 2254089"/>
              <a:gd name="csY2" fmla="*/ 1878571 h 2411294"/>
              <a:gd name="csX3" fmla="*/ 13685 w 2254089"/>
              <a:gd name="csY3" fmla="*/ 827685 h 2411294"/>
              <a:gd name="csX4" fmla="*/ 15757 w 2254089"/>
              <a:gd name="csY4" fmla="*/ 520860 h 2411294"/>
              <a:gd name="csX5" fmla="*/ 271955 w 2254089"/>
              <a:gd name="csY5" fmla="*/ 519915 h 2411294"/>
              <a:gd name="csX6" fmla="*/ 679777 w 2254089"/>
              <a:gd name="csY6" fmla="*/ 394138 h 2411294"/>
              <a:gd name="csX7" fmla="*/ 1113329 w 2254089"/>
              <a:gd name="csY7" fmla="*/ 291662 h 2411294"/>
              <a:gd name="csX8" fmla="*/ 1184274 w 2254089"/>
              <a:gd name="csY8" fmla="*/ 402021 h 2411294"/>
              <a:gd name="csX9" fmla="*/ 1239338 w 2254089"/>
              <a:gd name="csY9" fmla="*/ 474832 h 2411294"/>
              <a:gd name="csX10" fmla="*/ 2011962 w 2254089"/>
              <a:gd name="csY10" fmla="*/ 0 h 2411294"/>
              <a:gd name="csX11" fmla="*/ 2254089 w 2254089"/>
              <a:gd name="csY11" fmla="*/ 227144 h 2411294"/>
              <a:gd name="csX12" fmla="*/ 2244503 w 2254089"/>
              <a:gd name="csY12" fmla="*/ 740980 h 2411294"/>
              <a:gd name="csX13" fmla="*/ 1803069 w 2254089"/>
              <a:gd name="csY13" fmla="*/ 748863 h 2411294"/>
              <a:gd name="csX14" fmla="*/ 1848801 w 2254089"/>
              <a:gd name="csY14" fmla="*/ 1186862 h 2411294"/>
              <a:gd name="csX15" fmla="*/ 1953522 w 2254089"/>
              <a:gd name="csY15" fmla="*/ 1641096 h 2411294"/>
              <a:gd name="csX16" fmla="*/ 1864777 w 2254089"/>
              <a:gd name="csY16" fmla="*/ 1841303 h 2411294"/>
              <a:gd name="csX17" fmla="*/ 1645010 w 2254089"/>
              <a:gd name="csY17" fmla="*/ 2021527 h 2411294"/>
              <a:gd name="csX18" fmla="*/ 1814848 w 2254089"/>
              <a:gd name="csY18" fmla="*/ 2411294 h 2411294"/>
              <a:gd name="csX19" fmla="*/ 1321927 w 2254089"/>
              <a:gd name="csY19" fmla="*/ 2373134 h 2411294"/>
              <a:gd name="csX20" fmla="*/ 1174953 w 2254089"/>
              <a:gd name="csY20" fmla="*/ 2062102 h 2411294"/>
              <a:gd name="csX21" fmla="*/ 806172 w 2254089"/>
              <a:gd name="csY21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58850 w 2254089"/>
              <a:gd name="csY4" fmla="*/ 892924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213479 w 2196043"/>
              <a:gd name="csY2" fmla="*/ 1886557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66549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712894 w 2196043"/>
              <a:gd name="csY0" fmla="*/ 2065917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712894 w 2196043"/>
              <a:gd name="csY23" fmla="*/ 2065917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553549 w 2196043"/>
              <a:gd name="csY23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71380 w 2196043"/>
              <a:gd name="csY22" fmla="*/ 2207221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60401 w 2196043"/>
              <a:gd name="csY22" fmla="*/ 2374888 h 2411294"/>
              <a:gd name="csX23" fmla="*/ 1071380 w 2196043"/>
              <a:gd name="csY23" fmla="*/ 2207221 h 2411294"/>
              <a:gd name="csX24" fmla="*/ 684801 w 2196043"/>
              <a:gd name="csY24" fmla="*/ 1876933 h 2411294"/>
              <a:gd name="csX25" fmla="*/ 553549 w 2196043"/>
              <a:gd name="csY25" fmla="*/ 1886653 h 2411294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756802 w 2196043"/>
              <a:gd name="csY20" fmla="*/ 24112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2085586 w 2196043"/>
              <a:gd name="csY18" fmla="*/ 19978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748577"/>
              <a:gd name="csY0" fmla="*/ 1886653 h 2535325"/>
              <a:gd name="csX1" fmla="*/ 446475 w 2748577"/>
              <a:gd name="csY1" fmla="*/ 1995461 h 2535325"/>
              <a:gd name="csX2" fmla="*/ 88020 w 2748577"/>
              <a:gd name="csY2" fmla="*/ 1991942 h 2535325"/>
              <a:gd name="csX3" fmla="*/ 111725 w 2748577"/>
              <a:gd name="csY3" fmla="*/ 1702067 h 2535325"/>
              <a:gd name="csX4" fmla="*/ 2174 w 2748577"/>
              <a:gd name="csY4" fmla="*/ 1557396 h 2535325"/>
              <a:gd name="csX5" fmla="*/ 804 w 2748577"/>
              <a:gd name="csY5" fmla="*/ 892924 h 2535325"/>
              <a:gd name="csX6" fmla="*/ 93207 w 2748577"/>
              <a:gd name="csY6" fmla="*/ 591117 h 2535325"/>
              <a:gd name="csX7" fmla="*/ 213909 w 2748577"/>
              <a:gd name="csY7" fmla="*/ 519915 h 2535325"/>
              <a:gd name="csX8" fmla="*/ 621731 w 2748577"/>
              <a:gd name="csY8" fmla="*/ 394138 h 2535325"/>
              <a:gd name="csX9" fmla="*/ 1055283 w 2748577"/>
              <a:gd name="csY9" fmla="*/ 291662 h 2535325"/>
              <a:gd name="csX10" fmla="*/ 1126228 w 2748577"/>
              <a:gd name="csY10" fmla="*/ 402021 h 2535325"/>
              <a:gd name="csX11" fmla="*/ 1181292 w 2748577"/>
              <a:gd name="csY11" fmla="*/ 474832 h 2535325"/>
              <a:gd name="csX12" fmla="*/ 1953916 w 2748577"/>
              <a:gd name="csY12" fmla="*/ 0 h 2535325"/>
              <a:gd name="csX13" fmla="*/ 2196043 w 2748577"/>
              <a:gd name="csY13" fmla="*/ 227144 h 2535325"/>
              <a:gd name="csX14" fmla="*/ 2186457 w 2748577"/>
              <a:gd name="csY14" fmla="*/ 740980 h 2535325"/>
              <a:gd name="csX15" fmla="*/ 1745023 w 2748577"/>
              <a:gd name="csY15" fmla="*/ 748863 h 2535325"/>
              <a:gd name="csX16" fmla="*/ 1790755 w 2748577"/>
              <a:gd name="csY16" fmla="*/ 1186862 h 2535325"/>
              <a:gd name="csX17" fmla="*/ 1895476 w 2748577"/>
              <a:gd name="csY17" fmla="*/ 1641096 h 2535325"/>
              <a:gd name="csX18" fmla="*/ 2748577 w 2748577"/>
              <a:gd name="csY18" fmla="*/ 2034794 h 2535325"/>
              <a:gd name="csX19" fmla="*/ 1800373 w 2748577"/>
              <a:gd name="csY19" fmla="*/ 2394282 h 2535325"/>
              <a:gd name="csX20" fmla="*/ 1526319 w 2748577"/>
              <a:gd name="csY20" fmla="*/ 2505194 h 2535325"/>
              <a:gd name="csX21" fmla="*/ 1238272 w 2748577"/>
              <a:gd name="csY21" fmla="*/ 2535325 h 2535325"/>
              <a:gd name="csX22" fmla="*/ 1060401 w 2748577"/>
              <a:gd name="csY22" fmla="*/ 2374888 h 2535325"/>
              <a:gd name="csX23" fmla="*/ 1071380 w 2748577"/>
              <a:gd name="csY23" fmla="*/ 2207221 h 2535325"/>
              <a:gd name="csX24" fmla="*/ 684801 w 2748577"/>
              <a:gd name="csY24" fmla="*/ 1876933 h 2535325"/>
              <a:gd name="csX25" fmla="*/ 553549 w 2748577"/>
              <a:gd name="csY25" fmla="*/ 1886653 h 2535325"/>
              <a:gd name="csX0" fmla="*/ 553549 w 2758016"/>
              <a:gd name="csY0" fmla="*/ 1886653 h 2535325"/>
              <a:gd name="csX1" fmla="*/ 446475 w 2758016"/>
              <a:gd name="csY1" fmla="*/ 1995461 h 2535325"/>
              <a:gd name="csX2" fmla="*/ 88020 w 2758016"/>
              <a:gd name="csY2" fmla="*/ 1991942 h 2535325"/>
              <a:gd name="csX3" fmla="*/ 111725 w 2758016"/>
              <a:gd name="csY3" fmla="*/ 1702067 h 2535325"/>
              <a:gd name="csX4" fmla="*/ 2174 w 2758016"/>
              <a:gd name="csY4" fmla="*/ 1557396 h 2535325"/>
              <a:gd name="csX5" fmla="*/ 804 w 2758016"/>
              <a:gd name="csY5" fmla="*/ 892924 h 2535325"/>
              <a:gd name="csX6" fmla="*/ 93207 w 2758016"/>
              <a:gd name="csY6" fmla="*/ 591117 h 2535325"/>
              <a:gd name="csX7" fmla="*/ 213909 w 2758016"/>
              <a:gd name="csY7" fmla="*/ 519915 h 2535325"/>
              <a:gd name="csX8" fmla="*/ 621731 w 2758016"/>
              <a:gd name="csY8" fmla="*/ 394138 h 2535325"/>
              <a:gd name="csX9" fmla="*/ 1055283 w 2758016"/>
              <a:gd name="csY9" fmla="*/ 291662 h 2535325"/>
              <a:gd name="csX10" fmla="*/ 1126228 w 2758016"/>
              <a:gd name="csY10" fmla="*/ 402021 h 2535325"/>
              <a:gd name="csX11" fmla="*/ 1181292 w 2758016"/>
              <a:gd name="csY11" fmla="*/ 474832 h 2535325"/>
              <a:gd name="csX12" fmla="*/ 1953916 w 2758016"/>
              <a:gd name="csY12" fmla="*/ 0 h 2535325"/>
              <a:gd name="csX13" fmla="*/ 2196043 w 2758016"/>
              <a:gd name="csY13" fmla="*/ 227144 h 2535325"/>
              <a:gd name="csX14" fmla="*/ 2186457 w 2758016"/>
              <a:gd name="csY14" fmla="*/ 740980 h 2535325"/>
              <a:gd name="csX15" fmla="*/ 1745023 w 2758016"/>
              <a:gd name="csY15" fmla="*/ 748863 h 2535325"/>
              <a:gd name="csX16" fmla="*/ 1790755 w 2758016"/>
              <a:gd name="csY16" fmla="*/ 1186862 h 2535325"/>
              <a:gd name="csX17" fmla="*/ 1895476 w 2758016"/>
              <a:gd name="csY17" fmla="*/ 1641096 h 2535325"/>
              <a:gd name="csX18" fmla="*/ 2748577 w 2758016"/>
              <a:gd name="csY18" fmla="*/ 2034794 h 2535325"/>
              <a:gd name="csX19" fmla="*/ 2246957 w 2758016"/>
              <a:gd name="csY19" fmla="*/ 2064732 h 2535325"/>
              <a:gd name="csX20" fmla="*/ 1800373 w 2758016"/>
              <a:gd name="csY20" fmla="*/ 2394282 h 2535325"/>
              <a:gd name="csX21" fmla="*/ 1526319 w 2758016"/>
              <a:gd name="csY21" fmla="*/ 2505194 h 2535325"/>
              <a:gd name="csX22" fmla="*/ 1238272 w 2758016"/>
              <a:gd name="csY22" fmla="*/ 2535325 h 2535325"/>
              <a:gd name="csX23" fmla="*/ 1060401 w 2758016"/>
              <a:gd name="csY23" fmla="*/ 2374888 h 2535325"/>
              <a:gd name="csX24" fmla="*/ 1071380 w 2758016"/>
              <a:gd name="csY24" fmla="*/ 2207221 h 2535325"/>
              <a:gd name="csX25" fmla="*/ 684801 w 2758016"/>
              <a:gd name="csY25" fmla="*/ 1876933 h 2535325"/>
              <a:gd name="csX26" fmla="*/ 553549 w 2758016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54436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46335"/>
              <a:gd name="csX1" fmla="*/ 446475 w 2763341"/>
              <a:gd name="csY1" fmla="*/ 1995461 h 2546335"/>
              <a:gd name="csX2" fmla="*/ 88020 w 2763341"/>
              <a:gd name="csY2" fmla="*/ 1991942 h 2546335"/>
              <a:gd name="csX3" fmla="*/ 111725 w 2763341"/>
              <a:gd name="csY3" fmla="*/ 1702067 h 2546335"/>
              <a:gd name="csX4" fmla="*/ 2174 w 2763341"/>
              <a:gd name="csY4" fmla="*/ 1557396 h 2546335"/>
              <a:gd name="csX5" fmla="*/ 804 w 2763341"/>
              <a:gd name="csY5" fmla="*/ 892924 h 2546335"/>
              <a:gd name="csX6" fmla="*/ 93207 w 2763341"/>
              <a:gd name="csY6" fmla="*/ 591117 h 2546335"/>
              <a:gd name="csX7" fmla="*/ 213909 w 2763341"/>
              <a:gd name="csY7" fmla="*/ 519915 h 2546335"/>
              <a:gd name="csX8" fmla="*/ 621731 w 2763341"/>
              <a:gd name="csY8" fmla="*/ 394138 h 2546335"/>
              <a:gd name="csX9" fmla="*/ 1055283 w 2763341"/>
              <a:gd name="csY9" fmla="*/ 291662 h 2546335"/>
              <a:gd name="csX10" fmla="*/ 1126228 w 2763341"/>
              <a:gd name="csY10" fmla="*/ 402021 h 2546335"/>
              <a:gd name="csX11" fmla="*/ 1181292 w 2763341"/>
              <a:gd name="csY11" fmla="*/ 474832 h 2546335"/>
              <a:gd name="csX12" fmla="*/ 1953916 w 2763341"/>
              <a:gd name="csY12" fmla="*/ 0 h 2546335"/>
              <a:gd name="csX13" fmla="*/ 2196043 w 2763341"/>
              <a:gd name="csY13" fmla="*/ 227144 h 2546335"/>
              <a:gd name="csX14" fmla="*/ 2186457 w 2763341"/>
              <a:gd name="csY14" fmla="*/ 740980 h 2546335"/>
              <a:gd name="csX15" fmla="*/ 1745023 w 2763341"/>
              <a:gd name="csY15" fmla="*/ 748863 h 2546335"/>
              <a:gd name="csX16" fmla="*/ 1790755 w 2763341"/>
              <a:gd name="csY16" fmla="*/ 1186862 h 2546335"/>
              <a:gd name="csX17" fmla="*/ 2763341 w 2763341"/>
              <a:gd name="csY17" fmla="*/ 1248422 h 2546335"/>
              <a:gd name="csX18" fmla="*/ 2759959 w 2763341"/>
              <a:gd name="csY18" fmla="*/ 2094548 h 2546335"/>
              <a:gd name="csX19" fmla="*/ 2448984 w 2763341"/>
              <a:gd name="csY19" fmla="*/ 2027742 h 2546335"/>
              <a:gd name="csX20" fmla="*/ 2246957 w 2763341"/>
              <a:gd name="csY20" fmla="*/ 2064732 h 2546335"/>
              <a:gd name="csX21" fmla="*/ 1854436 w 2763341"/>
              <a:gd name="csY21" fmla="*/ 2394282 h 2546335"/>
              <a:gd name="csX22" fmla="*/ 1638029 w 2763341"/>
              <a:gd name="csY22" fmla="*/ 2542769 h 2546335"/>
              <a:gd name="csX23" fmla="*/ 1526319 w 2763341"/>
              <a:gd name="csY23" fmla="*/ 2505194 h 2546335"/>
              <a:gd name="csX24" fmla="*/ 1238272 w 2763341"/>
              <a:gd name="csY24" fmla="*/ 2535325 h 2546335"/>
              <a:gd name="csX25" fmla="*/ 1060401 w 2763341"/>
              <a:gd name="csY25" fmla="*/ 2374888 h 2546335"/>
              <a:gd name="csX26" fmla="*/ 1071380 w 2763341"/>
              <a:gd name="csY26" fmla="*/ 2207221 h 2546335"/>
              <a:gd name="csX27" fmla="*/ 684801 w 2763341"/>
              <a:gd name="csY27" fmla="*/ 1876933 h 2546335"/>
              <a:gd name="csX28" fmla="*/ 553549 w 2763341"/>
              <a:gd name="csY28" fmla="*/ 1886653 h 2546335"/>
              <a:gd name="csX0" fmla="*/ 553549 w 2763341"/>
              <a:gd name="csY0" fmla="*/ 1886653 h 2976247"/>
              <a:gd name="csX1" fmla="*/ 446475 w 2763341"/>
              <a:gd name="csY1" fmla="*/ 1995461 h 2976247"/>
              <a:gd name="csX2" fmla="*/ 88020 w 2763341"/>
              <a:gd name="csY2" fmla="*/ 1991942 h 2976247"/>
              <a:gd name="csX3" fmla="*/ 111725 w 2763341"/>
              <a:gd name="csY3" fmla="*/ 1702067 h 2976247"/>
              <a:gd name="csX4" fmla="*/ 2174 w 2763341"/>
              <a:gd name="csY4" fmla="*/ 1557396 h 2976247"/>
              <a:gd name="csX5" fmla="*/ 804 w 2763341"/>
              <a:gd name="csY5" fmla="*/ 892924 h 2976247"/>
              <a:gd name="csX6" fmla="*/ 93207 w 2763341"/>
              <a:gd name="csY6" fmla="*/ 591117 h 2976247"/>
              <a:gd name="csX7" fmla="*/ 213909 w 2763341"/>
              <a:gd name="csY7" fmla="*/ 519915 h 2976247"/>
              <a:gd name="csX8" fmla="*/ 621731 w 2763341"/>
              <a:gd name="csY8" fmla="*/ 394138 h 2976247"/>
              <a:gd name="csX9" fmla="*/ 1055283 w 2763341"/>
              <a:gd name="csY9" fmla="*/ 291662 h 2976247"/>
              <a:gd name="csX10" fmla="*/ 1126228 w 2763341"/>
              <a:gd name="csY10" fmla="*/ 402021 h 2976247"/>
              <a:gd name="csX11" fmla="*/ 1181292 w 2763341"/>
              <a:gd name="csY11" fmla="*/ 474832 h 2976247"/>
              <a:gd name="csX12" fmla="*/ 1953916 w 2763341"/>
              <a:gd name="csY12" fmla="*/ 0 h 2976247"/>
              <a:gd name="csX13" fmla="*/ 2196043 w 2763341"/>
              <a:gd name="csY13" fmla="*/ 227144 h 2976247"/>
              <a:gd name="csX14" fmla="*/ 2186457 w 2763341"/>
              <a:gd name="csY14" fmla="*/ 740980 h 2976247"/>
              <a:gd name="csX15" fmla="*/ 1745023 w 2763341"/>
              <a:gd name="csY15" fmla="*/ 748863 h 2976247"/>
              <a:gd name="csX16" fmla="*/ 1790755 w 2763341"/>
              <a:gd name="csY16" fmla="*/ 1186862 h 2976247"/>
              <a:gd name="csX17" fmla="*/ 2763341 w 2763341"/>
              <a:gd name="csY17" fmla="*/ 1248422 h 2976247"/>
              <a:gd name="csX18" fmla="*/ 2759959 w 2763341"/>
              <a:gd name="csY18" fmla="*/ 2094548 h 2976247"/>
              <a:gd name="csX19" fmla="*/ 2448984 w 2763341"/>
              <a:gd name="csY19" fmla="*/ 2027742 h 2976247"/>
              <a:gd name="csX20" fmla="*/ 2246957 w 2763341"/>
              <a:gd name="csY20" fmla="*/ 2064732 h 2976247"/>
              <a:gd name="csX21" fmla="*/ 1854436 w 2763341"/>
              <a:gd name="csY21" fmla="*/ 2394282 h 2976247"/>
              <a:gd name="csX22" fmla="*/ 2059156 w 2763341"/>
              <a:gd name="csY22" fmla="*/ 2975280 h 2976247"/>
              <a:gd name="csX23" fmla="*/ 1638029 w 2763341"/>
              <a:gd name="csY23" fmla="*/ 2542769 h 2976247"/>
              <a:gd name="csX24" fmla="*/ 1526319 w 2763341"/>
              <a:gd name="csY24" fmla="*/ 2505194 h 2976247"/>
              <a:gd name="csX25" fmla="*/ 1238272 w 2763341"/>
              <a:gd name="csY25" fmla="*/ 2535325 h 2976247"/>
              <a:gd name="csX26" fmla="*/ 1060401 w 2763341"/>
              <a:gd name="csY26" fmla="*/ 2374888 h 2976247"/>
              <a:gd name="csX27" fmla="*/ 1071380 w 2763341"/>
              <a:gd name="csY27" fmla="*/ 2207221 h 2976247"/>
              <a:gd name="csX28" fmla="*/ 684801 w 2763341"/>
              <a:gd name="csY28" fmla="*/ 1876933 h 2976247"/>
              <a:gd name="csX29" fmla="*/ 553549 w 2763341"/>
              <a:gd name="csY29" fmla="*/ 1886653 h 2976247"/>
              <a:gd name="csX0" fmla="*/ 553549 w 2763341"/>
              <a:gd name="csY0" fmla="*/ 1886653 h 2988695"/>
              <a:gd name="csX1" fmla="*/ 446475 w 2763341"/>
              <a:gd name="csY1" fmla="*/ 1995461 h 2988695"/>
              <a:gd name="csX2" fmla="*/ 88020 w 2763341"/>
              <a:gd name="csY2" fmla="*/ 1991942 h 2988695"/>
              <a:gd name="csX3" fmla="*/ 111725 w 2763341"/>
              <a:gd name="csY3" fmla="*/ 1702067 h 2988695"/>
              <a:gd name="csX4" fmla="*/ 2174 w 2763341"/>
              <a:gd name="csY4" fmla="*/ 1557396 h 2988695"/>
              <a:gd name="csX5" fmla="*/ 804 w 2763341"/>
              <a:gd name="csY5" fmla="*/ 892924 h 2988695"/>
              <a:gd name="csX6" fmla="*/ 93207 w 2763341"/>
              <a:gd name="csY6" fmla="*/ 591117 h 2988695"/>
              <a:gd name="csX7" fmla="*/ 213909 w 2763341"/>
              <a:gd name="csY7" fmla="*/ 519915 h 2988695"/>
              <a:gd name="csX8" fmla="*/ 621731 w 2763341"/>
              <a:gd name="csY8" fmla="*/ 394138 h 2988695"/>
              <a:gd name="csX9" fmla="*/ 1055283 w 2763341"/>
              <a:gd name="csY9" fmla="*/ 291662 h 2988695"/>
              <a:gd name="csX10" fmla="*/ 1126228 w 2763341"/>
              <a:gd name="csY10" fmla="*/ 402021 h 2988695"/>
              <a:gd name="csX11" fmla="*/ 1181292 w 2763341"/>
              <a:gd name="csY11" fmla="*/ 474832 h 2988695"/>
              <a:gd name="csX12" fmla="*/ 1953916 w 2763341"/>
              <a:gd name="csY12" fmla="*/ 0 h 2988695"/>
              <a:gd name="csX13" fmla="*/ 2196043 w 2763341"/>
              <a:gd name="csY13" fmla="*/ 227144 h 2988695"/>
              <a:gd name="csX14" fmla="*/ 2186457 w 2763341"/>
              <a:gd name="csY14" fmla="*/ 740980 h 2988695"/>
              <a:gd name="csX15" fmla="*/ 1745023 w 2763341"/>
              <a:gd name="csY15" fmla="*/ 748863 h 2988695"/>
              <a:gd name="csX16" fmla="*/ 1790755 w 2763341"/>
              <a:gd name="csY16" fmla="*/ 1186862 h 2988695"/>
              <a:gd name="csX17" fmla="*/ 2763341 w 2763341"/>
              <a:gd name="csY17" fmla="*/ 1248422 h 2988695"/>
              <a:gd name="csX18" fmla="*/ 2759959 w 2763341"/>
              <a:gd name="csY18" fmla="*/ 2094548 h 2988695"/>
              <a:gd name="csX19" fmla="*/ 2448984 w 2763341"/>
              <a:gd name="csY19" fmla="*/ 2027742 h 2988695"/>
              <a:gd name="csX20" fmla="*/ 2246957 w 2763341"/>
              <a:gd name="csY20" fmla="*/ 2064732 h 2988695"/>
              <a:gd name="csX21" fmla="*/ 1854436 w 2763341"/>
              <a:gd name="csY21" fmla="*/ 2394282 h 2988695"/>
              <a:gd name="csX22" fmla="*/ 2155902 w 2763341"/>
              <a:gd name="csY22" fmla="*/ 2824471 h 2988695"/>
              <a:gd name="csX23" fmla="*/ 2059156 w 2763341"/>
              <a:gd name="csY23" fmla="*/ 2975280 h 2988695"/>
              <a:gd name="csX24" fmla="*/ 1638029 w 2763341"/>
              <a:gd name="csY24" fmla="*/ 2542769 h 2988695"/>
              <a:gd name="csX25" fmla="*/ 1526319 w 2763341"/>
              <a:gd name="csY25" fmla="*/ 2505194 h 2988695"/>
              <a:gd name="csX26" fmla="*/ 1238272 w 2763341"/>
              <a:gd name="csY26" fmla="*/ 2535325 h 2988695"/>
              <a:gd name="csX27" fmla="*/ 1060401 w 2763341"/>
              <a:gd name="csY27" fmla="*/ 2374888 h 2988695"/>
              <a:gd name="csX28" fmla="*/ 1071380 w 2763341"/>
              <a:gd name="csY28" fmla="*/ 2207221 h 2988695"/>
              <a:gd name="csX29" fmla="*/ 684801 w 2763341"/>
              <a:gd name="csY29" fmla="*/ 1876933 h 2988695"/>
              <a:gd name="csX30" fmla="*/ 553549 w 2763341"/>
              <a:gd name="csY30" fmla="*/ 1886653 h 2988695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55902 w 2763341"/>
              <a:gd name="csY22" fmla="*/ 2824471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990866 w 2763341"/>
              <a:gd name="csY21" fmla="*/ 2232615 h 2975280"/>
              <a:gd name="csX22" fmla="*/ 1843055 w 2763341"/>
              <a:gd name="csY22" fmla="*/ 2445501 h 2975280"/>
              <a:gd name="csX23" fmla="*/ 2172974 w 2763341"/>
              <a:gd name="csY23" fmla="*/ 2872843 h 2975280"/>
              <a:gd name="csX24" fmla="*/ 2059156 w 2763341"/>
              <a:gd name="csY24" fmla="*/ 2975280 h 2975280"/>
              <a:gd name="csX25" fmla="*/ 1638029 w 2763341"/>
              <a:gd name="csY25" fmla="*/ 2542769 h 2975280"/>
              <a:gd name="csX26" fmla="*/ 1526319 w 2763341"/>
              <a:gd name="csY26" fmla="*/ 2505194 h 2975280"/>
              <a:gd name="csX27" fmla="*/ 1238272 w 2763341"/>
              <a:gd name="csY27" fmla="*/ 2535325 h 2975280"/>
              <a:gd name="csX28" fmla="*/ 1060401 w 2763341"/>
              <a:gd name="csY28" fmla="*/ 2374888 h 2975280"/>
              <a:gd name="csX29" fmla="*/ 1071380 w 2763341"/>
              <a:gd name="csY29" fmla="*/ 2207221 h 2975280"/>
              <a:gd name="csX30" fmla="*/ 684801 w 2763341"/>
              <a:gd name="csY30" fmla="*/ 1876933 h 2975280"/>
              <a:gd name="csX31" fmla="*/ 553549 w 2763341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48422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34195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1204"/>
              <a:gd name="csY0" fmla="*/ 1886653 h 2975280"/>
              <a:gd name="csX1" fmla="*/ 446475 w 3421204"/>
              <a:gd name="csY1" fmla="*/ 1995461 h 2975280"/>
              <a:gd name="csX2" fmla="*/ 88020 w 3421204"/>
              <a:gd name="csY2" fmla="*/ 1991942 h 2975280"/>
              <a:gd name="csX3" fmla="*/ 111725 w 3421204"/>
              <a:gd name="csY3" fmla="*/ 1702067 h 2975280"/>
              <a:gd name="csX4" fmla="*/ 2174 w 3421204"/>
              <a:gd name="csY4" fmla="*/ 1557396 h 2975280"/>
              <a:gd name="csX5" fmla="*/ 804 w 3421204"/>
              <a:gd name="csY5" fmla="*/ 892924 h 2975280"/>
              <a:gd name="csX6" fmla="*/ 93207 w 3421204"/>
              <a:gd name="csY6" fmla="*/ 591117 h 2975280"/>
              <a:gd name="csX7" fmla="*/ 213909 w 3421204"/>
              <a:gd name="csY7" fmla="*/ 519915 h 2975280"/>
              <a:gd name="csX8" fmla="*/ 621731 w 3421204"/>
              <a:gd name="csY8" fmla="*/ 394138 h 2975280"/>
              <a:gd name="csX9" fmla="*/ 1055283 w 3421204"/>
              <a:gd name="csY9" fmla="*/ 291662 h 2975280"/>
              <a:gd name="csX10" fmla="*/ 1126228 w 3421204"/>
              <a:gd name="csY10" fmla="*/ 402021 h 2975280"/>
              <a:gd name="csX11" fmla="*/ 1181292 w 3421204"/>
              <a:gd name="csY11" fmla="*/ 474832 h 2975280"/>
              <a:gd name="csX12" fmla="*/ 1953916 w 3421204"/>
              <a:gd name="csY12" fmla="*/ 0 h 2975280"/>
              <a:gd name="csX13" fmla="*/ 2196043 w 3421204"/>
              <a:gd name="csY13" fmla="*/ 227144 h 2975280"/>
              <a:gd name="csX14" fmla="*/ 2186457 w 3421204"/>
              <a:gd name="csY14" fmla="*/ 740980 h 2975280"/>
              <a:gd name="csX15" fmla="*/ 1745023 w 3421204"/>
              <a:gd name="csY15" fmla="*/ 748863 h 2975280"/>
              <a:gd name="csX16" fmla="*/ 3421204 w 3421204"/>
              <a:gd name="csY16" fmla="*/ 1149872 h 2975280"/>
              <a:gd name="csX17" fmla="*/ 2763341 w 3421204"/>
              <a:gd name="csY17" fmla="*/ 1234195 h 2975280"/>
              <a:gd name="csX18" fmla="*/ 2759959 w 3421204"/>
              <a:gd name="csY18" fmla="*/ 2094548 h 2975280"/>
              <a:gd name="csX19" fmla="*/ 2448984 w 3421204"/>
              <a:gd name="csY19" fmla="*/ 2027742 h 2975280"/>
              <a:gd name="csX20" fmla="*/ 2246957 w 3421204"/>
              <a:gd name="csY20" fmla="*/ 2064732 h 2975280"/>
              <a:gd name="csX21" fmla="*/ 1990866 w 3421204"/>
              <a:gd name="csY21" fmla="*/ 2232615 h 2975280"/>
              <a:gd name="csX22" fmla="*/ 1843055 w 3421204"/>
              <a:gd name="csY22" fmla="*/ 2445501 h 2975280"/>
              <a:gd name="csX23" fmla="*/ 2172974 w 3421204"/>
              <a:gd name="csY23" fmla="*/ 2872843 h 2975280"/>
              <a:gd name="csX24" fmla="*/ 2059156 w 3421204"/>
              <a:gd name="csY24" fmla="*/ 2975280 h 2975280"/>
              <a:gd name="csX25" fmla="*/ 1638029 w 3421204"/>
              <a:gd name="csY25" fmla="*/ 2542769 h 2975280"/>
              <a:gd name="csX26" fmla="*/ 1526319 w 3421204"/>
              <a:gd name="csY26" fmla="*/ 2505194 h 2975280"/>
              <a:gd name="csX27" fmla="*/ 1238272 w 3421204"/>
              <a:gd name="csY27" fmla="*/ 2535325 h 2975280"/>
              <a:gd name="csX28" fmla="*/ 1060401 w 3421204"/>
              <a:gd name="csY28" fmla="*/ 2374888 h 2975280"/>
              <a:gd name="csX29" fmla="*/ 1071380 w 3421204"/>
              <a:gd name="csY29" fmla="*/ 2207221 h 2975280"/>
              <a:gd name="csX30" fmla="*/ 684801 w 3421204"/>
              <a:gd name="csY30" fmla="*/ 1876933 h 2975280"/>
              <a:gd name="csX31" fmla="*/ 553549 w 3421204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186457 w 3449452"/>
              <a:gd name="csY14" fmla="*/ 740980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873263 w 3449452"/>
              <a:gd name="csY13" fmla="*/ 158852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341860 w 3449452"/>
              <a:gd name="csY10" fmla="*/ 289892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115660 w 3449452"/>
              <a:gd name="csY9" fmla="*/ 343414 h 2975280"/>
              <a:gd name="csX10" fmla="*/ 1341860 w 3449452"/>
              <a:gd name="csY10" fmla="*/ 289892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3449452" h="2975280">
                <a:moveTo>
                  <a:pt x="553549" y="1886653"/>
                </a:moveTo>
                <a:cubicBezTo>
                  <a:pt x="458538" y="1856309"/>
                  <a:pt x="524063" y="1977913"/>
                  <a:pt x="446475" y="1995461"/>
                </a:cubicBezTo>
                <a:cubicBezTo>
                  <a:pt x="368887" y="2013009"/>
                  <a:pt x="207505" y="1993115"/>
                  <a:pt x="88020" y="1991942"/>
                </a:cubicBezTo>
                <a:cubicBezTo>
                  <a:pt x="72503" y="1898662"/>
                  <a:pt x="127242" y="1795347"/>
                  <a:pt x="111725" y="1702067"/>
                </a:cubicBezTo>
                <a:lnTo>
                  <a:pt x="2174" y="1557396"/>
                </a:lnTo>
                <a:cubicBezTo>
                  <a:pt x="5422" y="1211042"/>
                  <a:pt x="-2444" y="1239278"/>
                  <a:pt x="804" y="892924"/>
                </a:cubicBezTo>
                <a:cubicBezTo>
                  <a:pt x="1495" y="790649"/>
                  <a:pt x="92516" y="693392"/>
                  <a:pt x="93207" y="591117"/>
                </a:cubicBezTo>
                <a:lnTo>
                  <a:pt x="213909" y="519915"/>
                </a:lnTo>
                <a:lnTo>
                  <a:pt x="621731" y="394138"/>
                </a:lnTo>
                <a:lnTo>
                  <a:pt x="1115660" y="343414"/>
                </a:lnTo>
                <a:lnTo>
                  <a:pt x="1341860" y="289892"/>
                </a:lnTo>
                <a:lnTo>
                  <a:pt x="1379674" y="362704"/>
                </a:lnTo>
                <a:lnTo>
                  <a:pt x="1953916" y="0"/>
                </a:lnTo>
                <a:lnTo>
                  <a:pt x="2107529" y="166811"/>
                </a:lnTo>
                <a:lnTo>
                  <a:pt x="2873263" y="158852"/>
                </a:lnTo>
                <a:lnTo>
                  <a:pt x="2872213" y="817807"/>
                </a:lnTo>
                <a:lnTo>
                  <a:pt x="3449452" y="774473"/>
                </a:lnTo>
                <a:lnTo>
                  <a:pt x="3421204" y="1149872"/>
                </a:lnTo>
                <a:lnTo>
                  <a:pt x="2763341" y="1234195"/>
                </a:lnTo>
                <a:cubicBezTo>
                  <a:pt x="2762214" y="1516237"/>
                  <a:pt x="2761086" y="1812506"/>
                  <a:pt x="2759959" y="2094548"/>
                </a:cubicBezTo>
                <a:cubicBezTo>
                  <a:pt x="2662940" y="2099785"/>
                  <a:pt x="2546003" y="2022505"/>
                  <a:pt x="2448984" y="2027742"/>
                </a:cubicBezTo>
                <a:lnTo>
                  <a:pt x="2246957" y="2064732"/>
                </a:lnTo>
                <a:cubicBezTo>
                  <a:pt x="2172027" y="2134920"/>
                  <a:pt x="2065796" y="2162427"/>
                  <a:pt x="1990866" y="2232615"/>
                </a:cubicBezTo>
                <a:lnTo>
                  <a:pt x="1843055" y="2445501"/>
                </a:lnTo>
                <a:lnTo>
                  <a:pt x="2172974" y="2872843"/>
                </a:lnTo>
                <a:lnTo>
                  <a:pt x="2059156" y="2975280"/>
                </a:lnTo>
                <a:cubicBezTo>
                  <a:pt x="1995608" y="2924062"/>
                  <a:pt x="1670875" y="2541918"/>
                  <a:pt x="1638029" y="2542769"/>
                </a:cubicBezTo>
                <a:cubicBezTo>
                  <a:pt x="1605183" y="2543620"/>
                  <a:pt x="1591997" y="2501692"/>
                  <a:pt x="1526319" y="2505194"/>
                </a:cubicBezTo>
                <a:lnTo>
                  <a:pt x="1238272" y="2535325"/>
                </a:lnTo>
                <a:cubicBezTo>
                  <a:pt x="1231148" y="2532116"/>
                  <a:pt x="1067525" y="2378097"/>
                  <a:pt x="1060401" y="2374888"/>
                </a:cubicBezTo>
                <a:lnTo>
                  <a:pt x="1071380" y="2207221"/>
                </a:lnTo>
                <a:cubicBezTo>
                  <a:pt x="1004172" y="2119889"/>
                  <a:pt x="752009" y="1964265"/>
                  <a:pt x="684801" y="1876933"/>
                </a:cubicBezTo>
                <a:lnTo>
                  <a:pt x="553549" y="1886653"/>
                </a:lnTo>
                <a:close/>
              </a:path>
            </a:pathLst>
          </a:custGeom>
          <a:solidFill>
            <a:srgbClr val="4E95D9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B9659B-5797-CA40-226D-E691146D525E}"/>
              </a:ext>
            </a:extLst>
          </p:cNvPr>
          <p:cNvSpPr txBox="1"/>
          <p:nvPr/>
        </p:nvSpPr>
        <p:spPr>
          <a:xfrm>
            <a:off x="6428829" y="56441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1FE909-C729-B213-9BB8-865C4C6BF158}"/>
              </a:ext>
            </a:extLst>
          </p:cNvPr>
          <p:cNvSpPr txBox="1"/>
          <p:nvPr/>
        </p:nvSpPr>
        <p:spPr>
          <a:xfrm>
            <a:off x="7543254" y="288851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80E434-AE39-8EB3-FA6A-B815708C1EA8}"/>
              </a:ext>
            </a:extLst>
          </p:cNvPr>
          <p:cNvSpPr txBox="1"/>
          <p:nvPr/>
        </p:nvSpPr>
        <p:spPr>
          <a:xfrm>
            <a:off x="6286472" y="3472744"/>
            <a:ext cx="905790" cy="338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Phase 3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A0F4EC-46E2-DA78-7108-F1CF42965C29}"/>
              </a:ext>
            </a:extLst>
          </p:cNvPr>
          <p:cNvSpPr/>
          <p:nvPr/>
        </p:nvSpPr>
        <p:spPr>
          <a:xfrm>
            <a:off x="3589176" y="130630"/>
            <a:ext cx="2502248" cy="3981071"/>
          </a:xfrm>
          <a:custGeom>
            <a:avLst/>
            <a:gdLst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28800 w 1863090"/>
              <a:gd name="csY6" fmla="*/ 1320165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68630 w 1863090"/>
              <a:gd name="csY15" fmla="*/ 110299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28800 w 1863090"/>
              <a:gd name="csY6" fmla="*/ 1320165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40352 w 1863090"/>
              <a:gd name="csY8" fmla="*/ 565092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40352 w 1863090"/>
              <a:gd name="csY8" fmla="*/ 565092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74410 w 1863090"/>
              <a:gd name="csY15" fmla="*/ 633823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742970 w 2166005"/>
              <a:gd name="csY16" fmla="*/ 485775 h 2034540"/>
              <a:gd name="csX17" fmla="*/ 0 w 2166005"/>
              <a:gd name="csY17" fmla="*/ 709792 h 2034540"/>
              <a:gd name="csX18" fmla="*/ 777260 w 2166005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742970 w 2166005"/>
              <a:gd name="csY16" fmla="*/ 485775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658227 w 2166005"/>
              <a:gd name="csY16" fmla="*/ 423630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54728 w 2166005"/>
              <a:gd name="csY15" fmla="*/ 588626 h 2034540"/>
              <a:gd name="csX16" fmla="*/ 658227 w 2166005"/>
              <a:gd name="csY16" fmla="*/ 423630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754728 w 2166005"/>
              <a:gd name="csY14" fmla="*/ 588626 h 2034540"/>
              <a:gd name="csX15" fmla="*/ 658227 w 2166005"/>
              <a:gd name="csY15" fmla="*/ 423630 h 2034540"/>
              <a:gd name="csX16" fmla="*/ 62886 w 2166005"/>
              <a:gd name="csY16" fmla="*/ 818392 h 2034540"/>
              <a:gd name="csX17" fmla="*/ 0 w 2166005"/>
              <a:gd name="csY17" fmla="*/ 709792 h 2034540"/>
              <a:gd name="csX18" fmla="*/ 777260 w 2166005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754728 w 2166005"/>
              <a:gd name="csY13" fmla="*/ 588626 h 2034540"/>
              <a:gd name="csX14" fmla="*/ 658227 w 2166005"/>
              <a:gd name="csY14" fmla="*/ 423630 h 2034540"/>
              <a:gd name="csX15" fmla="*/ 62886 w 2166005"/>
              <a:gd name="csY15" fmla="*/ 818392 h 2034540"/>
              <a:gd name="csX16" fmla="*/ 0 w 2166005"/>
              <a:gd name="csY16" fmla="*/ 709792 h 2034540"/>
              <a:gd name="csX17" fmla="*/ 777260 w 2166005"/>
              <a:gd name="csY17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754728 w 2166005"/>
              <a:gd name="csY12" fmla="*/ 588626 h 2034540"/>
              <a:gd name="csX13" fmla="*/ 658227 w 2166005"/>
              <a:gd name="csY13" fmla="*/ 423630 h 2034540"/>
              <a:gd name="csX14" fmla="*/ 62886 w 2166005"/>
              <a:gd name="csY14" fmla="*/ 818392 h 2034540"/>
              <a:gd name="csX15" fmla="*/ 0 w 2166005"/>
              <a:gd name="csY15" fmla="*/ 709792 h 2034540"/>
              <a:gd name="csX16" fmla="*/ 777260 w 2166005"/>
              <a:gd name="csY16" fmla="*/ 114300 h 2034540"/>
              <a:gd name="csX0" fmla="*/ 777260 w 2166005"/>
              <a:gd name="csY0" fmla="*/ 114300 h 1845945"/>
              <a:gd name="csX1" fmla="*/ 914420 w 2166005"/>
              <a:gd name="csY1" fmla="*/ 182880 h 1845945"/>
              <a:gd name="csX2" fmla="*/ 1565930 w 2166005"/>
              <a:gd name="csY2" fmla="*/ 194310 h 1845945"/>
              <a:gd name="csX3" fmla="*/ 1571645 w 2166005"/>
              <a:gd name="csY3" fmla="*/ 0 h 1845945"/>
              <a:gd name="csX4" fmla="*/ 2166005 w 2166005"/>
              <a:gd name="csY4" fmla="*/ 28575 h 1845945"/>
              <a:gd name="csX5" fmla="*/ 2103140 w 2166005"/>
              <a:gd name="csY5" fmla="*/ 960120 h 1845945"/>
              <a:gd name="csX6" fmla="*/ 2114767 w 2166005"/>
              <a:gd name="csY6" fmla="*/ 1218473 h 1845945"/>
              <a:gd name="csX7" fmla="*/ 1566127 w 2166005"/>
              <a:gd name="csY7" fmla="*/ 1230820 h 1845945"/>
              <a:gd name="csX8" fmla="*/ 1543267 w 2166005"/>
              <a:gd name="csY8" fmla="*/ 565092 h 1845945"/>
              <a:gd name="csX9" fmla="*/ 1148735 w 2166005"/>
              <a:gd name="csY9" fmla="*/ 1514475 h 1845945"/>
              <a:gd name="csX10" fmla="*/ 1131590 w 2166005"/>
              <a:gd name="csY10" fmla="*/ 1845945 h 1845945"/>
              <a:gd name="csX11" fmla="*/ 754728 w 2166005"/>
              <a:gd name="csY11" fmla="*/ 588626 h 1845945"/>
              <a:gd name="csX12" fmla="*/ 658227 w 2166005"/>
              <a:gd name="csY12" fmla="*/ 423630 h 1845945"/>
              <a:gd name="csX13" fmla="*/ 62886 w 2166005"/>
              <a:gd name="csY13" fmla="*/ 818392 h 1845945"/>
              <a:gd name="csX14" fmla="*/ 0 w 2166005"/>
              <a:gd name="csY14" fmla="*/ 709792 h 1845945"/>
              <a:gd name="csX15" fmla="*/ 777260 w 2166005"/>
              <a:gd name="csY15" fmla="*/ 114300 h 1845945"/>
              <a:gd name="csX0" fmla="*/ 777260 w 2166005"/>
              <a:gd name="csY0" fmla="*/ 114300 h 1514475"/>
              <a:gd name="csX1" fmla="*/ 914420 w 2166005"/>
              <a:gd name="csY1" fmla="*/ 182880 h 1514475"/>
              <a:gd name="csX2" fmla="*/ 1565930 w 2166005"/>
              <a:gd name="csY2" fmla="*/ 194310 h 1514475"/>
              <a:gd name="csX3" fmla="*/ 1571645 w 2166005"/>
              <a:gd name="csY3" fmla="*/ 0 h 1514475"/>
              <a:gd name="csX4" fmla="*/ 2166005 w 2166005"/>
              <a:gd name="csY4" fmla="*/ 28575 h 1514475"/>
              <a:gd name="csX5" fmla="*/ 2103140 w 2166005"/>
              <a:gd name="csY5" fmla="*/ 960120 h 1514475"/>
              <a:gd name="csX6" fmla="*/ 2114767 w 2166005"/>
              <a:gd name="csY6" fmla="*/ 1218473 h 1514475"/>
              <a:gd name="csX7" fmla="*/ 1566127 w 2166005"/>
              <a:gd name="csY7" fmla="*/ 1230820 h 1514475"/>
              <a:gd name="csX8" fmla="*/ 1543267 w 2166005"/>
              <a:gd name="csY8" fmla="*/ 565092 h 1514475"/>
              <a:gd name="csX9" fmla="*/ 1148735 w 2166005"/>
              <a:gd name="csY9" fmla="*/ 1514475 h 1514475"/>
              <a:gd name="csX10" fmla="*/ 754728 w 2166005"/>
              <a:gd name="csY10" fmla="*/ 588626 h 1514475"/>
              <a:gd name="csX11" fmla="*/ 658227 w 2166005"/>
              <a:gd name="csY11" fmla="*/ 423630 h 1514475"/>
              <a:gd name="csX12" fmla="*/ 62886 w 2166005"/>
              <a:gd name="csY12" fmla="*/ 818392 h 1514475"/>
              <a:gd name="csX13" fmla="*/ 0 w 2166005"/>
              <a:gd name="csY13" fmla="*/ 709792 h 1514475"/>
              <a:gd name="csX14" fmla="*/ 777260 w 2166005"/>
              <a:gd name="csY14" fmla="*/ 114300 h 1514475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777260 w 2166005"/>
              <a:gd name="csY13" fmla="*/ 114300 h 1230820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777260 w 2166005"/>
              <a:gd name="csY13" fmla="*/ 114300 h 1230820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565694 w 2166005"/>
              <a:gd name="csY13" fmla="*/ 315585 h 1230820"/>
              <a:gd name="csX14" fmla="*/ 777260 w 2166005"/>
              <a:gd name="csY14" fmla="*/ 114300 h 1230820"/>
              <a:gd name="csX0" fmla="*/ 777260 w 2166005"/>
              <a:gd name="csY0" fmla="*/ 179999 h 1296519"/>
              <a:gd name="csX1" fmla="*/ 812729 w 2166005"/>
              <a:gd name="csY1" fmla="*/ 0 h 1296519"/>
              <a:gd name="csX2" fmla="*/ 1565930 w 2166005"/>
              <a:gd name="csY2" fmla="*/ 260009 h 1296519"/>
              <a:gd name="csX3" fmla="*/ 1571645 w 2166005"/>
              <a:gd name="csY3" fmla="*/ 65699 h 1296519"/>
              <a:gd name="csX4" fmla="*/ 2166005 w 2166005"/>
              <a:gd name="csY4" fmla="*/ 94274 h 1296519"/>
              <a:gd name="csX5" fmla="*/ 2103140 w 2166005"/>
              <a:gd name="csY5" fmla="*/ 1025819 h 1296519"/>
              <a:gd name="csX6" fmla="*/ 2114767 w 2166005"/>
              <a:gd name="csY6" fmla="*/ 1284172 h 1296519"/>
              <a:gd name="csX7" fmla="*/ 1566127 w 2166005"/>
              <a:gd name="csY7" fmla="*/ 1296519 h 1296519"/>
              <a:gd name="csX8" fmla="*/ 1543267 w 2166005"/>
              <a:gd name="csY8" fmla="*/ 630791 h 1296519"/>
              <a:gd name="csX9" fmla="*/ 754728 w 2166005"/>
              <a:gd name="csY9" fmla="*/ 654325 h 1296519"/>
              <a:gd name="csX10" fmla="*/ 658227 w 2166005"/>
              <a:gd name="csY10" fmla="*/ 489329 h 1296519"/>
              <a:gd name="csX11" fmla="*/ 62886 w 2166005"/>
              <a:gd name="csY11" fmla="*/ 884091 h 1296519"/>
              <a:gd name="csX12" fmla="*/ 0 w 2166005"/>
              <a:gd name="csY12" fmla="*/ 775491 h 1296519"/>
              <a:gd name="csX13" fmla="*/ 565694 w 2166005"/>
              <a:gd name="csY13" fmla="*/ 381284 h 1296519"/>
              <a:gd name="csX14" fmla="*/ 777260 w 2166005"/>
              <a:gd name="csY14" fmla="*/ 179999 h 1296519"/>
              <a:gd name="csX0" fmla="*/ 777260 w 2166005"/>
              <a:gd name="csY0" fmla="*/ 289110 h 1405630"/>
              <a:gd name="csX1" fmla="*/ 812729 w 2166005"/>
              <a:gd name="csY1" fmla="*/ 109111 h 1405630"/>
              <a:gd name="csX2" fmla="*/ 1565930 w 2166005"/>
              <a:gd name="csY2" fmla="*/ 369120 h 1405630"/>
              <a:gd name="csX3" fmla="*/ 1571645 w 2166005"/>
              <a:gd name="csY3" fmla="*/ 174810 h 1405630"/>
              <a:gd name="csX4" fmla="*/ 2166005 w 2166005"/>
              <a:gd name="csY4" fmla="*/ 203385 h 1405630"/>
              <a:gd name="csX5" fmla="*/ 2103140 w 2166005"/>
              <a:gd name="csY5" fmla="*/ 1134930 h 1405630"/>
              <a:gd name="csX6" fmla="*/ 2114767 w 2166005"/>
              <a:gd name="csY6" fmla="*/ 1393283 h 1405630"/>
              <a:gd name="csX7" fmla="*/ 1566127 w 2166005"/>
              <a:gd name="csY7" fmla="*/ 1405630 h 1405630"/>
              <a:gd name="csX8" fmla="*/ 1543267 w 2166005"/>
              <a:gd name="csY8" fmla="*/ 739902 h 1405630"/>
              <a:gd name="csX9" fmla="*/ 754728 w 2166005"/>
              <a:gd name="csY9" fmla="*/ 763436 h 1405630"/>
              <a:gd name="csX10" fmla="*/ 658227 w 2166005"/>
              <a:gd name="csY10" fmla="*/ 598440 h 1405630"/>
              <a:gd name="csX11" fmla="*/ 62886 w 2166005"/>
              <a:gd name="csY11" fmla="*/ 993202 h 1405630"/>
              <a:gd name="csX12" fmla="*/ 0 w 2166005"/>
              <a:gd name="csY12" fmla="*/ 884602 h 1405630"/>
              <a:gd name="csX13" fmla="*/ 565694 w 2166005"/>
              <a:gd name="csY13" fmla="*/ 490395 h 1405630"/>
              <a:gd name="csX14" fmla="*/ 777260 w 2166005"/>
              <a:gd name="csY14" fmla="*/ 289110 h 1405630"/>
              <a:gd name="csX0" fmla="*/ 877344 w 2266089"/>
              <a:gd name="csY0" fmla="*/ 2499788 h 3616308"/>
              <a:gd name="csX1" fmla="*/ 912813 w 2266089"/>
              <a:gd name="csY1" fmla="*/ 2319789 h 3616308"/>
              <a:gd name="csX2" fmla="*/ 10433 w 2266089"/>
              <a:gd name="csY2" fmla="*/ 600 h 3616308"/>
              <a:gd name="csX3" fmla="*/ 1666014 w 2266089"/>
              <a:gd name="csY3" fmla="*/ 2579798 h 3616308"/>
              <a:gd name="csX4" fmla="*/ 1671729 w 2266089"/>
              <a:gd name="csY4" fmla="*/ 2385488 h 3616308"/>
              <a:gd name="csX5" fmla="*/ 2266089 w 2266089"/>
              <a:gd name="csY5" fmla="*/ 2414063 h 3616308"/>
              <a:gd name="csX6" fmla="*/ 2203224 w 2266089"/>
              <a:gd name="csY6" fmla="*/ 3345608 h 3616308"/>
              <a:gd name="csX7" fmla="*/ 2214851 w 2266089"/>
              <a:gd name="csY7" fmla="*/ 3603961 h 3616308"/>
              <a:gd name="csX8" fmla="*/ 1666211 w 2266089"/>
              <a:gd name="csY8" fmla="*/ 3616308 h 3616308"/>
              <a:gd name="csX9" fmla="*/ 1643351 w 2266089"/>
              <a:gd name="csY9" fmla="*/ 2950580 h 3616308"/>
              <a:gd name="csX10" fmla="*/ 854812 w 2266089"/>
              <a:gd name="csY10" fmla="*/ 2974114 h 3616308"/>
              <a:gd name="csX11" fmla="*/ 758311 w 2266089"/>
              <a:gd name="csY11" fmla="*/ 2809118 h 3616308"/>
              <a:gd name="csX12" fmla="*/ 162970 w 2266089"/>
              <a:gd name="csY12" fmla="*/ 3203880 h 3616308"/>
              <a:gd name="csX13" fmla="*/ 100084 w 2266089"/>
              <a:gd name="csY13" fmla="*/ 3095280 h 3616308"/>
              <a:gd name="csX14" fmla="*/ 665778 w 2266089"/>
              <a:gd name="csY14" fmla="*/ 2701073 h 3616308"/>
              <a:gd name="csX15" fmla="*/ 877344 w 2266089"/>
              <a:gd name="csY15" fmla="*/ 2499788 h 3616308"/>
              <a:gd name="csX0" fmla="*/ 976886 w 2365631"/>
              <a:gd name="csY0" fmla="*/ 2573023 h 3689543"/>
              <a:gd name="csX1" fmla="*/ 1012355 w 2365631"/>
              <a:gd name="csY1" fmla="*/ 2393024 h 3689543"/>
              <a:gd name="csX2" fmla="*/ 206017 w 2365631"/>
              <a:gd name="csY2" fmla="*/ 780026 h 3689543"/>
              <a:gd name="csX3" fmla="*/ 109975 w 2365631"/>
              <a:gd name="csY3" fmla="*/ 73835 h 3689543"/>
              <a:gd name="csX4" fmla="*/ 1765556 w 2365631"/>
              <a:gd name="csY4" fmla="*/ 2653033 h 3689543"/>
              <a:gd name="csX5" fmla="*/ 1771271 w 2365631"/>
              <a:gd name="csY5" fmla="*/ 2458723 h 3689543"/>
              <a:gd name="csX6" fmla="*/ 2365631 w 2365631"/>
              <a:gd name="csY6" fmla="*/ 2487298 h 3689543"/>
              <a:gd name="csX7" fmla="*/ 2302766 w 2365631"/>
              <a:gd name="csY7" fmla="*/ 3418843 h 3689543"/>
              <a:gd name="csX8" fmla="*/ 2314393 w 2365631"/>
              <a:gd name="csY8" fmla="*/ 3677196 h 3689543"/>
              <a:gd name="csX9" fmla="*/ 1765753 w 2365631"/>
              <a:gd name="csY9" fmla="*/ 3689543 h 3689543"/>
              <a:gd name="csX10" fmla="*/ 1742893 w 2365631"/>
              <a:gd name="csY10" fmla="*/ 3023815 h 3689543"/>
              <a:gd name="csX11" fmla="*/ 954354 w 2365631"/>
              <a:gd name="csY11" fmla="*/ 3047349 h 3689543"/>
              <a:gd name="csX12" fmla="*/ 857853 w 2365631"/>
              <a:gd name="csY12" fmla="*/ 2882353 h 3689543"/>
              <a:gd name="csX13" fmla="*/ 262512 w 2365631"/>
              <a:gd name="csY13" fmla="*/ 3277115 h 3689543"/>
              <a:gd name="csX14" fmla="*/ 199626 w 2365631"/>
              <a:gd name="csY14" fmla="*/ 3168515 h 3689543"/>
              <a:gd name="csX15" fmla="*/ 765320 w 2365631"/>
              <a:gd name="csY15" fmla="*/ 2774308 h 3689543"/>
              <a:gd name="csX16" fmla="*/ 976886 w 2365631"/>
              <a:gd name="csY16" fmla="*/ 2573023 h 3689543"/>
              <a:gd name="csX0" fmla="*/ 907822 w 2296567"/>
              <a:gd name="csY0" fmla="*/ 2557560 h 3674080"/>
              <a:gd name="csX1" fmla="*/ 943291 w 2296567"/>
              <a:gd name="csY1" fmla="*/ 2377561 h 3674080"/>
              <a:gd name="csX2" fmla="*/ 136953 w 2296567"/>
              <a:gd name="csY2" fmla="*/ 764563 h 3674080"/>
              <a:gd name="csX3" fmla="*/ 148252 w 2296567"/>
              <a:gd name="csY3" fmla="*/ 75320 h 3674080"/>
              <a:gd name="csX4" fmla="*/ 1696492 w 2296567"/>
              <a:gd name="csY4" fmla="*/ 2637570 h 3674080"/>
              <a:gd name="csX5" fmla="*/ 1702207 w 2296567"/>
              <a:gd name="csY5" fmla="*/ 2443260 h 3674080"/>
              <a:gd name="csX6" fmla="*/ 2296567 w 2296567"/>
              <a:gd name="csY6" fmla="*/ 2471835 h 3674080"/>
              <a:gd name="csX7" fmla="*/ 2233702 w 2296567"/>
              <a:gd name="csY7" fmla="*/ 3403380 h 3674080"/>
              <a:gd name="csX8" fmla="*/ 2245329 w 2296567"/>
              <a:gd name="csY8" fmla="*/ 3661733 h 3674080"/>
              <a:gd name="csX9" fmla="*/ 1696689 w 2296567"/>
              <a:gd name="csY9" fmla="*/ 3674080 h 3674080"/>
              <a:gd name="csX10" fmla="*/ 1673829 w 2296567"/>
              <a:gd name="csY10" fmla="*/ 3008352 h 3674080"/>
              <a:gd name="csX11" fmla="*/ 885290 w 2296567"/>
              <a:gd name="csY11" fmla="*/ 3031886 h 3674080"/>
              <a:gd name="csX12" fmla="*/ 788789 w 2296567"/>
              <a:gd name="csY12" fmla="*/ 2866890 h 3674080"/>
              <a:gd name="csX13" fmla="*/ 193448 w 2296567"/>
              <a:gd name="csY13" fmla="*/ 3261652 h 3674080"/>
              <a:gd name="csX14" fmla="*/ 130562 w 2296567"/>
              <a:gd name="csY14" fmla="*/ 3153052 h 3674080"/>
              <a:gd name="csX15" fmla="*/ 696256 w 2296567"/>
              <a:gd name="csY15" fmla="*/ 2758845 h 3674080"/>
              <a:gd name="csX16" fmla="*/ 907822 w 2296567"/>
              <a:gd name="csY16" fmla="*/ 2557560 h 3674080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146781 w 2306395"/>
              <a:gd name="csY2" fmla="*/ 914085 h 3823602"/>
              <a:gd name="csX3" fmla="*/ 56388 w 2306395"/>
              <a:gd name="csY3" fmla="*/ 207895 h 3823602"/>
              <a:gd name="csX4" fmla="*/ 158080 w 2306395"/>
              <a:gd name="csY4" fmla="*/ 224842 h 3823602"/>
              <a:gd name="csX5" fmla="*/ 1706320 w 2306395"/>
              <a:gd name="csY5" fmla="*/ 2787092 h 3823602"/>
              <a:gd name="csX6" fmla="*/ 1712035 w 2306395"/>
              <a:gd name="csY6" fmla="*/ 2592782 h 3823602"/>
              <a:gd name="csX7" fmla="*/ 2306395 w 2306395"/>
              <a:gd name="csY7" fmla="*/ 2621357 h 3823602"/>
              <a:gd name="csX8" fmla="*/ 2243530 w 2306395"/>
              <a:gd name="csY8" fmla="*/ 3552902 h 3823602"/>
              <a:gd name="csX9" fmla="*/ 2255157 w 2306395"/>
              <a:gd name="csY9" fmla="*/ 3811255 h 3823602"/>
              <a:gd name="csX10" fmla="*/ 1706517 w 2306395"/>
              <a:gd name="csY10" fmla="*/ 3823602 h 3823602"/>
              <a:gd name="csX11" fmla="*/ 1683657 w 2306395"/>
              <a:gd name="csY11" fmla="*/ 3157874 h 3823602"/>
              <a:gd name="csX12" fmla="*/ 895118 w 2306395"/>
              <a:gd name="csY12" fmla="*/ 3181408 h 3823602"/>
              <a:gd name="csX13" fmla="*/ 798617 w 2306395"/>
              <a:gd name="csY13" fmla="*/ 3016412 h 3823602"/>
              <a:gd name="csX14" fmla="*/ 203276 w 2306395"/>
              <a:gd name="csY14" fmla="*/ 3411174 h 3823602"/>
              <a:gd name="csX15" fmla="*/ 140390 w 2306395"/>
              <a:gd name="csY15" fmla="*/ 3302574 h 3823602"/>
              <a:gd name="csX16" fmla="*/ 706084 w 2306395"/>
              <a:gd name="csY16" fmla="*/ 2908367 h 3823602"/>
              <a:gd name="csX17" fmla="*/ 917650 w 2306395"/>
              <a:gd name="csY17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440557 w 2306395"/>
              <a:gd name="csY2" fmla="*/ 1157015 h 3823602"/>
              <a:gd name="csX3" fmla="*/ 146781 w 2306395"/>
              <a:gd name="csY3" fmla="*/ 914085 h 3823602"/>
              <a:gd name="csX4" fmla="*/ 56388 w 2306395"/>
              <a:gd name="csY4" fmla="*/ 207895 h 3823602"/>
              <a:gd name="csX5" fmla="*/ 158080 w 2306395"/>
              <a:gd name="csY5" fmla="*/ 224842 h 3823602"/>
              <a:gd name="csX6" fmla="*/ 1706320 w 2306395"/>
              <a:gd name="csY6" fmla="*/ 2787092 h 3823602"/>
              <a:gd name="csX7" fmla="*/ 1712035 w 2306395"/>
              <a:gd name="csY7" fmla="*/ 2592782 h 3823602"/>
              <a:gd name="csX8" fmla="*/ 2306395 w 2306395"/>
              <a:gd name="csY8" fmla="*/ 2621357 h 3823602"/>
              <a:gd name="csX9" fmla="*/ 2243530 w 2306395"/>
              <a:gd name="csY9" fmla="*/ 3552902 h 3823602"/>
              <a:gd name="csX10" fmla="*/ 2255157 w 2306395"/>
              <a:gd name="csY10" fmla="*/ 3811255 h 3823602"/>
              <a:gd name="csX11" fmla="*/ 1706517 w 2306395"/>
              <a:gd name="csY11" fmla="*/ 3823602 h 3823602"/>
              <a:gd name="csX12" fmla="*/ 1683657 w 2306395"/>
              <a:gd name="csY12" fmla="*/ 3157874 h 3823602"/>
              <a:gd name="csX13" fmla="*/ 895118 w 2306395"/>
              <a:gd name="csY13" fmla="*/ 3181408 h 3823602"/>
              <a:gd name="csX14" fmla="*/ 798617 w 2306395"/>
              <a:gd name="csY14" fmla="*/ 3016412 h 3823602"/>
              <a:gd name="csX15" fmla="*/ 203276 w 2306395"/>
              <a:gd name="csY15" fmla="*/ 3411174 h 3823602"/>
              <a:gd name="csX16" fmla="*/ 140390 w 2306395"/>
              <a:gd name="csY16" fmla="*/ 3302574 h 3823602"/>
              <a:gd name="csX17" fmla="*/ 706084 w 2306395"/>
              <a:gd name="csY17" fmla="*/ 2908367 h 3823602"/>
              <a:gd name="csX18" fmla="*/ 917650 w 2306395"/>
              <a:gd name="csY18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711734 w 2306395"/>
              <a:gd name="csY2" fmla="*/ 1462089 h 3823602"/>
              <a:gd name="csX3" fmla="*/ 440557 w 2306395"/>
              <a:gd name="csY3" fmla="*/ 1157015 h 3823602"/>
              <a:gd name="csX4" fmla="*/ 146781 w 2306395"/>
              <a:gd name="csY4" fmla="*/ 914085 h 3823602"/>
              <a:gd name="csX5" fmla="*/ 56388 w 2306395"/>
              <a:gd name="csY5" fmla="*/ 207895 h 3823602"/>
              <a:gd name="csX6" fmla="*/ 158080 w 2306395"/>
              <a:gd name="csY6" fmla="*/ 224842 h 3823602"/>
              <a:gd name="csX7" fmla="*/ 1706320 w 2306395"/>
              <a:gd name="csY7" fmla="*/ 2787092 h 3823602"/>
              <a:gd name="csX8" fmla="*/ 1712035 w 2306395"/>
              <a:gd name="csY8" fmla="*/ 2592782 h 3823602"/>
              <a:gd name="csX9" fmla="*/ 2306395 w 2306395"/>
              <a:gd name="csY9" fmla="*/ 2621357 h 3823602"/>
              <a:gd name="csX10" fmla="*/ 2243530 w 2306395"/>
              <a:gd name="csY10" fmla="*/ 3552902 h 3823602"/>
              <a:gd name="csX11" fmla="*/ 2255157 w 2306395"/>
              <a:gd name="csY11" fmla="*/ 3811255 h 3823602"/>
              <a:gd name="csX12" fmla="*/ 1706517 w 2306395"/>
              <a:gd name="csY12" fmla="*/ 3823602 h 3823602"/>
              <a:gd name="csX13" fmla="*/ 1683657 w 2306395"/>
              <a:gd name="csY13" fmla="*/ 3157874 h 3823602"/>
              <a:gd name="csX14" fmla="*/ 895118 w 2306395"/>
              <a:gd name="csY14" fmla="*/ 3181408 h 3823602"/>
              <a:gd name="csX15" fmla="*/ 798617 w 2306395"/>
              <a:gd name="csY15" fmla="*/ 3016412 h 3823602"/>
              <a:gd name="csX16" fmla="*/ 203276 w 2306395"/>
              <a:gd name="csY16" fmla="*/ 3411174 h 3823602"/>
              <a:gd name="csX17" fmla="*/ 140390 w 2306395"/>
              <a:gd name="csY17" fmla="*/ 3302574 h 3823602"/>
              <a:gd name="csX18" fmla="*/ 706084 w 2306395"/>
              <a:gd name="csY18" fmla="*/ 2908367 h 3823602"/>
              <a:gd name="csX19" fmla="*/ 917650 w 2306395"/>
              <a:gd name="csY19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11734 w 2306395"/>
              <a:gd name="csY3" fmla="*/ 1462089 h 3823602"/>
              <a:gd name="csX4" fmla="*/ 440557 w 2306395"/>
              <a:gd name="csY4" fmla="*/ 1157015 h 3823602"/>
              <a:gd name="csX5" fmla="*/ 146781 w 2306395"/>
              <a:gd name="csY5" fmla="*/ 914085 h 3823602"/>
              <a:gd name="csX6" fmla="*/ 56388 w 2306395"/>
              <a:gd name="csY6" fmla="*/ 207895 h 3823602"/>
              <a:gd name="csX7" fmla="*/ 158080 w 2306395"/>
              <a:gd name="csY7" fmla="*/ 224842 h 3823602"/>
              <a:gd name="csX8" fmla="*/ 1706320 w 2306395"/>
              <a:gd name="csY8" fmla="*/ 2787092 h 3823602"/>
              <a:gd name="csX9" fmla="*/ 1712035 w 2306395"/>
              <a:gd name="csY9" fmla="*/ 2592782 h 3823602"/>
              <a:gd name="csX10" fmla="*/ 2306395 w 2306395"/>
              <a:gd name="csY10" fmla="*/ 2621357 h 3823602"/>
              <a:gd name="csX11" fmla="*/ 2243530 w 2306395"/>
              <a:gd name="csY11" fmla="*/ 3552902 h 3823602"/>
              <a:gd name="csX12" fmla="*/ 2255157 w 2306395"/>
              <a:gd name="csY12" fmla="*/ 3811255 h 3823602"/>
              <a:gd name="csX13" fmla="*/ 1706517 w 2306395"/>
              <a:gd name="csY13" fmla="*/ 3823602 h 3823602"/>
              <a:gd name="csX14" fmla="*/ 1683657 w 2306395"/>
              <a:gd name="csY14" fmla="*/ 3157874 h 3823602"/>
              <a:gd name="csX15" fmla="*/ 895118 w 2306395"/>
              <a:gd name="csY15" fmla="*/ 3181408 h 3823602"/>
              <a:gd name="csX16" fmla="*/ 798617 w 2306395"/>
              <a:gd name="csY16" fmla="*/ 3016412 h 3823602"/>
              <a:gd name="csX17" fmla="*/ 203276 w 2306395"/>
              <a:gd name="csY17" fmla="*/ 3411174 h 3823602"/>
              <a:gd name="csX18" fmla="*/ 140390 w 2306395"/>
              <a:gd name="csY18" fmla="*/ 3302574 h 3823602"/>
              <a:gd name="csX19" fmla="*/ 706084 w 2306395"/>
              <a:gd name="csY19" fmla="*/ 2908367 h 3823602"/>
              <a:gd name="csX20" fmla="*/ 917650 w 2306395"/>
              <a:gd name="csY20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90828 w 2306395"/>
              <a:gd name="csY3" fmla="*/ 1931000 h 3823602"/>
              <a:gd name="csX4" fmla="*/ 711734 w 2306395"/>
              <a:gd name="csY4" fmla="*/ 1462089 h 3823602"/>
              <a:gd name="csX5" fmla="*/ 440557 w 2306395"/>
              <a:gd name="csY5" fmla="*/ 1157015 h 3823602"/>
              <a:gd name="csX6" fmla="*/ 146781 w 2306395"/>
              <a:gd name="csY6" fmla="*/ 914085 h 3823602"/>
              <a:gd name="csX7" fmla="*/ 56388 w 2306395"/>
              <a:gd name="csY7" fmla="*/ 207895 h 3823602"/>
              <a:gd name="csX8" fmla="*/ 158080 w 2306395"/>
              <a:gd name="csY8" fmla="*/ 224842 h 3823602"/>
              <a:gd name="csX9" fmla="*/ 1706320 w 2306395"/>
              <a:gd name="csY9" fmla="*/ 2787092 h 3823602"/>
              <a:gd name="csX10" fmla="*/ 1712035 w 2306395"/>
              <a:gd name="csY10" fmla="*/ 2592782 h 3823602"/>
              <a:gd name="csX11" fmla="*/ 2306395 w 2306395"/>
              <a:gd name="csY11" fmla="*/ 2621357 h 3823602"/>
              <a:gd name="csX12" fmla="*/ 2243530 w 2306395"/>
              <a:gd name="csY12" fmla="*/ 3552902 h 3823602"/>
              <a:gd name="csX13" fmla="*/ 2255157 w 2306395"/>
              <a:gd name="csY13" fmla="*/ 3811255 h 3823602"/>
              <a:gd name="csX14" fmla="*/ 1706517 w 2306395"/>
              <a:gd name="csY14" fmla="*/ 3823602 h 3823602"/>
              <a:gd name="csX15" fmla="*/ 1683657 w 2306395"/>
              <a:gd name="csY15" fmla="*/ 3157874 h 3823602"/>
              <a:gd name="csX16" fmla="*/ 895118 w 2306395"/>
              <a:gd name="csY16" fmla="*/ 3181408 h 3823602"/>
              <a:gd name="csX17" fmla="*/ 798617 w 2306395"/>
              <a:gd name="csY17" fmla="*/ 3016412 h 3823602"/>
              <a:gd name="csX18" fmla="*/ 203276 w 2306395"/>
              <a:gd name="csY18" fmla="*/ 3411174 h 3823602"/>
              <a:gd name="csX19" fmla="*/ 140390 w 2306395"/>
              <a:gd name="csY19" fmla="*/ 3302574 h 3823602"/>
              <a:gd name="csX20" fmla="*/ 706084 w 2306395"/>
              <a:gd name="csY20" fmla="*/ 2908367 h 3823602"/>
              <a:gd name="csX21" fmla="*/ 917650 w 2306395"/>
              <a:gd name="csY21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90828 w 2306395"/>
              <a:gd name="csY3" fmla="*/ 1931000 h 3823602"/>
              <a:gd name="csX4" fmla="*/ 711734 w 2306395"/>
              <a:gd name="csY4" fmla="*/ 1462089 h 3823602"/>
              <a:gd name="csX5" fmla="*/ 440557 w 2306395"/>
              <a:gd name="csY5" fmla="*/ 1157015 h 3823602"/>
              <a:gd name="csX6" fmla="*/ 146781 w 2306395"/>
              <a:gd name="csY6" fmla="*/ 914085 h 3823602"/>
              <a:gd name="csX7" fmla="*/ 56388 w 2306395"/>
              <a:gd name="csY7" fmla="*/ 207895 h 3823602"/>
              <a:gd name="csX8" fmla="*/ 158080 w 2306395"/>
              <a:gd name="csY8" fmla="*/ 224842 h 3823602"/>
              <a:gd name="csX9" fmla="*/ 1706320 w 2306395"/>
              <a:gd name="csY9" fmla="*/ 2787092 h 3823602"/>
              <a:gd name="csX10" fmla="*/ 1712035 w 2306395"/>
              <a:gd name="csY10" fmla="*/ 2592782 h 3823602"/>
              <a:gd name="csX11" fmla="*/ 2306395 w 2306395"/>
              <a:gd name="csY11" fmla="*/ 2621357 h 3823602"/>
              <a:gd name="csX12" fmla="*/ 2243530 w 2306395"/>
              <a:gd name="csY12" fmla="*/ 3552902 h 3823602"/>
              <a:gd name="csX13" fmla="*/ 2255157 w 2306395"/>
              <a:gd name="csY13" fmla="*/ 3811255 h 3823602"/>
              <a:gd name="csX14" fmla="*/ 1706517 w 2306395"/>
              <a:gd name="csY14" fmla="*/ 3823602 h 3823602"/>
              <a:gd name="csX15" fmla="*/ 1683657 w 2306395"/>
              <a:gd name="csY15" fmla="*/ 3157874 h 3823602"/>
              <a:gd name="csX16" fmla="*/ 895118 w 2306395"/>
              <a:gd name="csY16" fmla="*/ 3181408 h 3823602"/>
              <a:gd name="csX17" fmla="*/ 798617 w 2306395"/>
              <a:gd name="csY17" fmla="*/ 3016412 h 3823602"/>
              <a:gd name="csX18" fmla="*/ 203276 w 2306395"/>
              <a:gd name="csY18" fmla="*/ 3411174 h 3823602"/>
              <a:gd name="csX19" fmla="*/ 140390 w 2306395"/>
              <a:gd name="csY19" fmla="*/ 3302574 h 3823602"/>
              <a:gd name="csX20" fmla="*/ 706084 w 2306395"/>
              <a:gd name="csY20" fmla="*/ 2908367 h 3823602"/>
              <a:gd name="csX21" fmla="*/ 917650 w 2306395"/>
              <a:gd name="csY21" fmla="*/ 2707082 h 3823602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664723 w 2264798"/>
              <a:gd name="csY9" fmla="*/ 2579197 h 3615707"/>
              <a:gd name="csX10" fmla="*/ 1670438 w 2264798"/>
              <a:gd name="csY10" fmla="*/ 2384887 h 3615707"/>
              <a:gd name="csX11" fmla="*/ 2264798 w 2264798"/>
              <a:gd name="csY11" fmla="*/ 2413462 h 3615707"/>
              <a:gd name="csX12" fmla="*/ 2201933 w 2264798"/>
              <a:gd name="csY12" fmla="*/ 3345007 h 3615707"/>
              <a:gd name="csX13" fmla="*/ 2213560 w 2264798"/>
              <a:gd name="csY13" fmla="*/ 3603360 h 3615707"/>
              <a:gd name="csX14" fmla="*/ 1664920 w 2264798"/>
              <a:gd name="csY14" fmla="*/ 3615707 h 3615707"/>
              <a:gd name="csX15" fmla="*/ 1642060 w 2264798"/>
              <a:gd name="csY15" fmla="*/ 2949979 h 3615707"/>
              <a:gd name="csX16" fmla="*/ 853521 w 2264798"/>
              <a:gd name="csY16" fmla="*/ 2973513 h 3615707"/>
              <a:gd name="csX17" fmla="*/ 757020 w 2264798"/>
              <a:gd name="csY17" fmla="*/ 2808517 h 3615707"/>
              <a:gd name="csX18" fmla="*/ 161679 w 2264798"/>
              <a:gd name="csY18" fmla="*/ 3203279 h 3615707"/>
              <a:gd name="csX19" fmla="*/ 98793 w 2264798"/>
              <a:gd name="csY19" fmla="*/ 3094679 h 3615707"/>
              <a:gd name="csX20" fmla="*/ 664487 w 2264798"/>
              <a:gd name="csY20" fmla="*/ 2700472 h 3615707"/>
              <a:gd name="csX21" fmla="*/ 876053 w 2264798"/>
              <a:gd name="csY2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1664723 w 2264798"/>
              <a:gd name="csY10" fmla="*/ 2579197 h 3615707"/>
              <a:gd name="csX11" fmla="*/ 1670438 w 2264798"/>
              <a:gd name="csY11" fmla="*/ 2384887 h 3615707"/>
              <a:gd name="csX12" fmla="*/ 2264798 w 2264798"/>
              <a:gd name="csY12" fmla="*/ 2413462 h 3615707"/>
              <a:gd name="csX13" fmla="*/ 2201933 w 2264798"/>
              <a:gd name="csY13" fmla="*/ 3345007 h 3615707"/>
              <a:gd name="csX14" fmla="*/ 2213560 w 2264798"/>
              <a:gd name="csY14" fmla="*/ 3603360 h 3615707"/>
              <a:gd name="csX15" fmla="*/ 1664920 w 2264798"/>
              <a:gd name="csY15" fmla="*/ 3615707 h 3615707"/>
              <a:gd name="csX16" fmla="*/ 1642060 w 2264798"/>
              <a:gd name="csY16" fmla="*/ 2949979 h 3615707"/>
              <a:gd name="csX17" fmla="*/ 853521 w 2264798"/>
              <a:gd name="csY17" fmla="*/ 2973513 h 3615707"/>
              <a:gd name="csX18" fmla="*/ 757020 w 2264798"/>
              <a:gd name="csY18" fmla="*/ 2808517 h 3615707"/>
              <a:gd name="csX19" fmla="*/ 161679 w 2264798"/>
              <a:gd name="csY19" fmla="*/ 3203279 h 3615707"/>
              <a:gd name="csX20" fmla="*/ 98793 w 2264798"/>
              <a:gd name="csY20" fmla="*/ 3094679 h 3615707"/>
              <a:gd name="csX21" fmla="*/ 664487 w 2264798"/>
              <a:gd name="csY21" fmla="*/ 2700472 h 3615707"/>
              <a:gd name="csX22" fmla="*/ 876053 w 2264798"/>
              <a:gd name="csY22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1664723 w 2264798"/>
              <a:gd name="csY11" fmla="*/ 2579197 h 3615707"/>
              <a:gd name="csX12" fmla="*/ 1670438 w 2264798"/>
              <a:gd name="csY12" fmla="*/ 2384887 h 3615707"/>
              <a:gd name="csX13" fmla="*/ 2264798 w 2264798"/>
              <a:gd name="csY13" fmla="*/ 2413462 h 3615707"/>
              <a:gd name="csX14" fmla="*/ 2201933 w 2264798"/>
              <a:gd name="csY14" fmla="*/ 3345007 h 3615707"/>
              <a:gd name="csX15" fmla="*/ 2213560 w 2264798"/>
              <a:gd name="csY15" fmla="*/ 3603360 h 3615707"/>
              <a:gd name="csX16" fmla="*/ 1664920 w 2264798"/>
              <a:gd name="csY16" fmla="*/ 3615707 h 3615707"/>
              <a:gd name="csX17" fmla="*/ 1642060 w 2264798"/>
              <a:gd name="csY17" fmla="*/ 2949979 h 3615707"/>
              <a:gd name="csX18" fmla="*/ 853521 w 2264798"/>
              <a:gd name="csY18" fmla="*/ 2973513 h 3615707"/>
              <a:gd name="csX19" fmla="*/ 757020 w 2264798"/>
              <a:gd name="csY19" fmla="*/ 2808517 h 3615707"/>
              <a:gd name="csX20" fmla="*/ 161679 w 2264798"/>
              <a:gd name="csY20" fmla="*/ 3203279 h 3615707"/>
              <a:gd name="csX21" fmla="*/ 98793 w 2264798"/>
              <a:gd name="csY21" fmla="*/ 3094679 h 3615707"/>
              <a:gd name="csX22" fmla="*/ 664487 w 2264798"/>
              <a:gd name="csY22" fmla="*/ 2700472 h 3615707"/>
              <a:gd name="csX23" fmla="*/ 876053 w 2264798"/>
              <a:gd name="csY23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1664723 w 2264798"/>
              <a:gd name="csY12" fmla="*/ 2579197 h 3615707"/>
              <a:gd name="csX13" fmla="*/ 1670438 w 2264798"/>
              <a:gd name="csY13" fmla="*/ 2384887 h 3615707"/>
              <a:gd name="csX14" fmla="*/ 2264798 w 2264798"/>
              <a:gd name="csY14" fmla="*/ 2413462 h 3615707"/>
              <a:gd name="csX15" fmla="*/ 2201933 w 2264798"/>
              <a:gd name="csY15" fmla="*/ 3345007 h 3615707"/>
              <a:gd name="csX16" fmla="*/ 2213560 w 2264798"/>
              <a:gd name="csY16" fmla="*/ 3603360 h 3615707"/>
              <a:gd name="csX17" fmla="*/ 1664920 w 2264798"/>
              <a:gd name="csY17" fmla="*/ 3615707 h 3615707"/>
              <a:gd name="csX18" fmla="*/ 1642060 w 2264798"/>
              <a:gd name="csY18" fmla="*/ 2949979 h 3615707"/>
              <a:gd name="csX19" fmla="*/ 853521 w 2264798"/>
              <a:gd name="csY19" fmla="*/ 2973513 h 3615707"/>
              <a:gd name="csX20" fmla="*/ 757020 w 2264798"/>
              <a:gd name="csY20" fmla="*/ 2808517 h 3615707"/>
              <a:gd name="csX21" fmla="*/ 161679 w 2264798"/>
              <a:gd name="csY21" fmla="*/ 3203279 h 3615707"/>
              <a:gd name="csX22" fmla="*/ 98793 w 2264798"/>
              <a:gd name="csY22" fmla="*/ 3094679 h 3615707"/>
              <a:gd name="csX23" fmla="*/ 664487 w 2264798"/>
              <a:gd name="csY23" fmla="*/ 2700472 h 3615707"/>
              <a:gd name="csX24" fmla="*/ 876053 w 2264798"/>
              <a:gd name="csY24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664723 w 2264798"/>
              <a:gd name="csY13" fmla="*/ 2579197 h 3615707"/>
              <a:gd name="csX14" fmla="*/ 1670438 w 2264798"/>
              <a:gd name="csY14" fmla="*/ 2384887 h 3615707"/>
              <a:gd name="csX15" fmla="*/ 2264798 w 2264798"/>
              <a:gd name="csY15" fmla="*/ 2413462 h 3615707"/>
              <a:gd name="csX16" fmla="*/ 2201933 w 2264798"/>
              <a:gd name="csY16" fmla="*/ 3345007 h 3615707"/>
              <a:gd name="csX17" fmla="*/ 2213560 w 2264798"/>
              <a:gd name="csY17" fmla="*/ 3603360 h 3615707"/>
              <a:gd name="csX18" fmla="*/ 1664920 w 2264798"/>
              <a:gd name="csY18" fmla="*/ 3615707 h 3615707"/>
              <a:gd name="csX19" fmla="*/ 1642060 w 2264798"/>
              <a:gd name="csY19" fmla="*/ 2949979 h 3615707"/>
              <a:gd name="csX20" fmla="*/ 853521 w 2264798"/>
              <a:gd name="csY20" fmla="*/ 2973513 h 3615707"/>
              <a:gd name="csX21" fmla="*/ 757020 w 2264798"/>
              <a:gd name="csY21" fmla="*/ 2808517 h 3615707"/>
              <a:gd name="csX22" fmla="*/ 161679 w 2264798"/>
              <a:gd name="csY22" fmla="*/ 3203279 h 3615707"/>
              <a:gd name="csX23" fmla="*/ 98793 w 2264798"/>
              <a:gd name="csY23" fmla="*/ 3094679 h 3615707"/>
              <a:gd name="csX24" fmla="*/ 664487 w 2264798"/>
              <a:gd name="csY24" fmla="*/ 2700472 h 3615707"/>
              <a:gd name="csX25" fmla="*/ 876053 w 2264798"/>
              <a:gd name="csY25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664723 w 2264798"/>
              <a:gd name="csY14" fmla="*/ 2579197 h 3615707"/>
              <a:gd name="csX15" fmla="*/ 1670438 w 2264798"/>
              <a:gd name="csY15" fmla="*/ 2384887 h 3615707"/>
              <a:gd name="csX16" fmla="*/ 2264798 w 2264798"/>
              <a:gd name="csY16" fmla="*/ 2413462 h 3615707"/>
              <a:gd name="csX17" fmla="*/ 2201933 w 2264798"/>
              <a:gd name="csY17" fmla="*/ 3345007 h 3615707"/>
              <a:gd name="csX18" fmla="*/ 2213560 w 2264798"/>
              <a:gd name="csY18" fmla="*/ 3603360 h 3615707"/>
              <a:gd name="csX19" fmla="*/ 1664920 w 2264798"/>
              <a:gd name="csY19" fmla="*/ 3615707 h 3615707"/>
              <a:gd name="csX20" fmla="*/ 1642060 w 2264798"/>
              <a:gd name="csY20" fmla="*/ 2949979 h 3615707"/>
              <a:gd name="csX21" fmla="*/ 853521 w 2264798"/>
              <a:gd name="csY21" fmla="*/ 2973513 h 3615707"/>
              <a:gd name="csX22" fmla="*/ 757020 w 2264798"/>
              <a:gd name="csY22" fmla="*/ 2808517 h 3615707"/>
              <a:gd name="csX23" fmla="*/ 161679 w 2264798"/>
              <a:gd name="csY23" fmla="*/ 3203279 h 3615707"/>
              <a:gd name="csX24" fmla="*/ 98793 w 2264798"/>
              <a:gd name="csY24" fmla="*/ 3094679 h 3615707"/>
              <a:gd name="csX25" fmla="*/ 664487 w 2264798"/>
              <a:gd name="csY25" fmla="*/ 2700472 h 3615707"/>
              <a:gd name="csX26" fmla="*/ 876053 w 2264798"/>
              <a:gd name="csY26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664723 w 2264798"/>
              <a:gd name="csY15" fmla="*/ 2579197 h 3615707"/>
              <a:gd name="csX16" fmla="*/ 1670438 w 2264798"/>
              <a:gd name="csY16" fmla="*/ 2384887 h 3615707"/>
              <a:gd name="csX17" fmla="*/ 2264798 w 2264798"/>
              <a:gd name="csY17" fmla="*/ 2413462 h 3615707"/>
              <a:gd name="csX18" fmla="*/ 2201933 w 2264798"/>
              <a:gd name="csY18" fmla="*/ 3345007 h 3615707"/>
              <a:gd name="csX19" fmla="*/ 2213560 w 2264798"/>
              <a:gd name="csY19" fmla="*/ 3603360 h 3615707"/>
              <a:gd name="csX20" fmla="*/ 1664920 w 2264798"/>
              <a:gd name="csY20" fmla="*/ 3615707 h 3615707"/>
              <a:gd name="csX21" fmla="*/ 1642060 w 2264798"/>
              <a:gd name="csY21" fmla="*/ 2949979 h 3615707"/>
              <a:gd name="csX22" fmla="*/ 853521 w 2264798"/>
              <a:gd name="csY22" fmla="*/ 2973513 h 3615707"/>
              <a:gd name="csX23" fmla="*/ 757020 w 2264798"/>
              <a:gd name="csY23" fmla="*/ 2808517 h 3615707"/>
              <a:gd name="csX24" fmla="*/ 161679 w 2264798"/>
              <a:gd name="csY24" fmla="*/ 3203279 h 3615707"/>
              <a:gd name="csX25" fmla="*/ 98793 w 2264798"/>
              <a:gd name="csY25" fmla="*/ 3094679 h 3615707"/>
              <a:gd name="csX26" fmla="*/ 664487 w 2264798"/>
              <a:gd name="csY26" fmla="*/ 2700472 h 3615707"/>
              <a:gd name="csX27" fmla="*/ 876053 w 2264798"/>
              <a:gd name="csY27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1664723 w 2264798"/>
              <a:gd name="csY16" fmla="*/ 2579197 h 3615707"/>
              <a:gd name="csX17" fmla="*/ 1670438 w 2264798"/>
              <a:gd name="csY17" fmla="*/ 2384887 h 3615707"/>
              <a:gd name="csX18" fmla="*/ 2264798 w 2264798"/>
              <a:gd name="csY18" fmla="*/ 2413462 h 3615707"/>
              <a:gd name="csX19" fmla="*/ 2201933 w 2264798"/>
              <a:gd name="csY19" fmla="*/ 3345007 h 3615707"/>
              <a:gd name="csX20" fmla="*/ 2213560 w 2264798"/>
              <a:gd name="csY20" fmla="*/ 3603360 h 3615707"/>
              <a:gd name="csX21" fmla="*/ 1664920 w 2264798"/>
              <a:gd name="csY21" fmla="*/ 3615707 h 3615707"/>
              <a:gd name="csX22" fmla="*/ 1642060 w 2264798"/>
              <a:gd name="csY22" fmla="*/ 2949979 h 3615707"/>
              <a:gd name="csX23" fmla="*/ 853521 w 2264798"/>
              <a:gd name="csY23" fmla="*/ 2973513 h 3615707"/>
              <a:gd name="csX24" fmla="*/ 757020 w 2264798"/>
              <a:gd name="csY24" fmla="*/ 2808517 h 3615707"/>
              <a:gd name="csX25" fmla="*/ 161679 w 2264798"/>
              <a:gd name="csY25" fmla="*/ 3203279 h 3615707"/>
              <a:gd name="csX26" fmla="*/ 98793 w 2264798"/>
              <a:gd name="csY26" fmla="*/ 3094679 h 3615707"/>
              <a:gd name="csX27" fmla="*/ 664487 w 2264798"/>
              <a:gd name="csY27" fmla="*/ 2700472 h 3615707"/>
              <a:gd name="csX28" fmla="*/ 876053 w 2264798"/>
              <a:gd name="csY28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664723 w 2264798"/>
              <a:gd name="csY17" fmla="*/ 2579197 h 3615707"/>
              <a:gd name="csX18" fmla="*/ 1670438 w 2264798"/>
              <a:gd name="csY18" fmla="*/ 2384887 h 3615707"/>
              <a:gd name="csX19" fmla="*/ 2264798 w 2264798"/>
              <a:gd name="csY19" fmla="*/ 2413462 h 3615707"/>
              <a:gd name="csX20" fmla="*/ 2201933 w 2264798"/>
              <a:gd name="csY20" fmla="*/ 3345007 h 3615707"/>
              <a:gd name="csX21" fmla="*/ 2213560 w 2264798"/>
              <a:gd name="csY21" fmla="*/ 3603360 h 3615707"/>
              <a:gd name="csX22" fmla="*/ 1664920 w 2264798"/>
              <a:gd name="csY22" fmla="*/ 3615707 h 3615707"/>
              <a:gd name="csX23" fmla="*/ 1642060 w 2264798"/>
              <a:gd name="csY23" fmla="*/ 2949979 h 3615707"/>
              <a:gd name="csX24" fmla="*/ 853521 w 2264798"/>
              <a:gd name="csY24" fmla="*/ 2973513 h 3615707"/>
              <a:gd name="csX25" fmla="*/ 757020 w 2264798"/>
              <a:gd name="csY25" fmla="*/ 2808517 h 3615707"/>
              <a:gd name="csX26" fmla="*/ 161679 w 2264798"/>
              <a:gd name="csY26" fmla="*/ 3203279 h 3615707"/>
              <a:gd name="csX27" fmla="*/ 98793 w 2264798"/>
              <a:gd name="csY27" fmla="*/ 3094679 h 3615707"/>
              <a:gd name="csX28" fmla="*/ 664487 w 2264798"/>
              <a:gd name="csY28" fmla="*/ 2700472 h 3615707"/>
              <a:gd name="csX29" fmla="*/ 876053 w 2264798"/>
              <a:gd name="csY29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3277 w 2262022"/>
              <a:gd name="csY0" fmla="*/ 2499187 h 3615707"/>
              <a:gd name="csX1" fmla="*/ 908746 w 2262022"/>
              <a:gd name="csY1" fmla="*/ 2319188 h 3615707"/>
              <a:gd name="csX2" fmla="*/ 893343 w 2262022"/>
              <a:gd name="csY2" fmla="*/ 2152469 h 3615707"/>
              <a:gd name="csX3" fmla="*/ 746455 w 2262022"/>
              <a:gd name="csY3" fmla="*/ 1723105 h 3615707"/>
              <a:gd name="csX4" fmla="*/ 667361 w 2262022"/>
              <a:gd name="csY4" fmla="*/ 1254194 h 3615707"/>
              <a:gd name="csX5" fmla="*/ 396184 w 2262022"/>
              <a:gd name="csY5" fmla="*/ 949120 h 3615707"/>
              <a:gd name="csX6" fmla="*/ 102408 w 2262022"/>
              <a:gd name="csY6" fmla="*/ 706190 h 3615707"/>
              <a:gd name="csX7" fmla="*/ 12016 w 2262022"/>
              <a:gd name="csY7" fmla="*/ 435012 h 3615707"/>
              <a:gd name="csX8" fmla="*/ 12015 w 2262022"/>
              <a:gd name="csY8" fmla="*/ 0 h 3615707"/>
              <a:gd name="csX9" fmla="*/ 113707 w 2262022"/>
              <a:gd name="csY9" fmla="*/ 16947 h 3615707"/>
              <a:gd name="csX10" fmla="*/ 198450 w 2262022"/>
              <a:gd name="csY10" fmla="*/ 570601 h 3615707"/>
              <a:gd name="csX11" fmla="*/ 622165 w 2262022"/>
              <a:gd name="csY11" fmla="*/ 988665 h 3615707"/>
              <a:gd name="csX12" fmla="*/ 825549 w 2262022"/>
              <a:gd name="csY12" fmla="*/ 1237245 h 3615707"/>
              <a:gd name="csX13" fmla="*/ 887693 w 2262022"/>
              <a:gd name="csY13" fmla="*/ 1734404 h 3615707"/>
              <a:gd name="csX14" fmla="*/ 995034 w 2262022"/>
              <a:gd name="csY14" fmla="*/ 2022530 h 3615707"/>
              <a:gd name="csX15" fmla="*/ 1023282 w 2262022"/>
              <a:gd name="csY15" fmla="*/ 2265459 h 3615707"/>
              <a:gd name="csX16" fmla="*/ 1260562 w 2262022"/>
              <a:gd name="csY16" fmla="*/ 2276759 h 3615707"/>
              <a:gd name="csX17" fmla="*/ 1260562 w 2262022"/>
              <a:gd name="csY17" fmla="*/ 2474492 h 3615707"/>
              <a:gd name="csX18" fmla="*/ 995034 w 2262022"/>
              <a:gd name="csY18" fmla="*/ 2474492 h 3615707"/>
              <a:gd name="csX19" fmla="*/ 989385 w 2262022"/>
              <a:gd name="csY19" fmla="*/ 2553585 h 3615707"/>
              <a:gd name="csX20" fmla="*/ 1661947 w 2262022"/>
              <a:gd name="csY20" fmla="*/ 2579197 h 3615707"/>
              <a:gd name="csX21" fmla="*/ 1667662 w 2262022"/>
              <a:gd name="csY21" fmla="*/ 2384887 h 3615707"/>
              <a:gd name="csX22" fmla="*/ 2262022 w 2262022"/>
              <a:gd name="csY22" fmla="*/ 2413462 h 3615707"/>
              <a:gd name="csX23" fmla="*/ 2199157 w 2262022"/>
              <a:gd name="csY23" fmla="*/ 3345007 h 3615707"/>
              <a:gd name="csX24" fmla="*/ 2210784 w 2262022"/>
              <a:gd name="csY24" fmla="*/ 3603360 h 3615707"/>
              <a:gd name="csX25" fmla="*/ 1662144 w 2262022"/>
              <a:gd name="csY25" fmla="*/ 3615707 h 3615707"/>
              <a:gd name="csX26" fmla="*/ 1639284 w 2262022"/>
              <a:gd name="csY26" fmla="*/ 2949979 h 3615707"/>
              <a:gd name="csX27" fmla="*/ 850745 w 2262022"/>
              <a:gd name="csY27" fmla="*/ 2973513 h 3615707"/>
              <a:gd name="csX28" fmla="*/ 754244 w 2262022"/>
              <a:gd name="csY28" fmla="*/ 2808517 h 3615707"/>
              <a:gd name="csX29" fmla="*/ 158903 w 2262022"/>
              <a:gd name="csY29" fmla="*/ 3203279 h 3615707"/>
              <a:gd name="csX30" fmla="*/ 96017 w 2262022"/>
              <a:gd name="csY30" fmla="*/ 3094679 h 3615707"/>
              <a:gd name="csX31" fmla="*/ 661711 w 2262022"/>
              <a:gd name="csY31" fmla="*/ 2700472 h 3615707"/>
              <a:gd name="csX32" fmla="*/ 873277 w 2262022"/>
              <a:gd name="csY32" fmla="*/ 2499187 h 3615707"/>
              <a:gd name="csX0" fmla="*/ 873277 w 2262022"/>
              <a:gd name="csY0" fmla="*/ 2499187 h 3615707"/>
              <a:gd name="csX1" fmla="*/ 908746 w 2262022"/>
              <a:gd name="csY1" fmla="*/ 2319188 h 3615707"/>
              <a:gd name="csX2" fmla="*/ 893343 w 2262022"/>
              <a:gd name="csY2" fmla="*/ 2152469 h 3615707"/>
              <a:gd name="csX3" fmla="*/ 746455 w 2262022"/>
              <a:gd name="csY3" fmla="*/ 1723105 h 3615707"/>
              <a:gd name="csX4" fmla="*/ 667361 w 2262022"/>
              <a:gd name="csY4" fmla="*/ 1254194 h 3615707"/>
              <a:gd name="csX5" fmla="*/ 396184 w 2262022"/>
              <a:gd name="csY5" fmla="*/ 949120 h 3615707"/>
              <a:gd name="csX6" fmla="*/ 102408 w 2262022"/>
              <a:gd name="csY6" fmla="*/ 706190 h 3615707"/>
              <a:gd name="csX7" fmla="*/ 12016 w 2262022"/>
              <a:gd name="csY7" fmla="*/ 435012 h 3615707"/>
              <a:gd name="csX8" fmla="*/ 12015 w 2262022"/>
              <a:gd name="csY8" fmla="*/ 0 h 3615707"/>
              <a:gd name="csX9" fmla="*/ 113707 w 2262022"/>
              <a:gd name="csY9" fmla="*/ 16947 h 3615707"/>
              <a:gd name="csX10" fmla="*/ 153253 w 2262022"/>
              <a:gd name="csY10" fmla="*/ 384166 h 3615707"/>
              <a:gd name="csX11" fmla="*/ 198450 w 2262022"/>
              <a:gd name="csY11" fmla="*/ 570601 h 3615707"/>
              <a:gd name="csX12" fmla="*/ 622165 w 2262022"/>
              <a:gd name="csY12" fmla="*/ 988665 h 3615707"/>
              <a:gd name="csX13" fmla="*/ 825549 w 2262022"/>
              <a:gd name="csY13" fmla="*/ 1237245 h 3615707"/>
              <a:gd name="csX14" fmla="*/ 887693 w 2262022"/>
              <a:gd name="csY14" fmla="*/ 1734404 h 3615707"/>
              <a:gd name="csX15" fmla="*/ 995034 w 2262022"/>
              <a:gd name="csY15" fmla="*/ 2022530 h 3615707"/>
              <a:gd name="csX16" fmla="*/ 1023282 w 2262022"/>
              <a:gd name="csY16" fmla="*/ 2265459 h 3615707"/>
              <a:gd name="csX17" fmla="*/ 1260562 w 2262022"/>
              <a:gd name="csY17" fmla="*/ 2276759 h 3615707"/>
              <a:gd name="csX18" fmla="*/ 1260562 w 2262022"/>
              <a:gd name="csY18" fmla="*/ 2474492 h 3615707"/>
              <a:gd name="csX19" fmla="*/ 995034 w 2262022"/>
              <a:gd name="csY19" fmla="*/ 2474492 h 3615707"/>
              <a:gd name="csX20" fmla="*/ 989385 w 2262022"/>
              <a:gd name="csY20" fmla="*/ 2553585 h 3615707"/>
              <a:gd name="csX21" fmla="*/ 1661947 w 2262022"/>
              <a:gd name="csY21" fmla="*/ 2579197 h 3615707"/>
              <a:gd name="csX22" fmla="*/ 1667662 w 2262022"/>
              <a:gd name="csY22" fmla="*/ 2384887 h 3615707"/>
              <a:gd name="csX23" fmla="*/ 2262022 w 2262022"/>
              <a:gd name="csY23" fmla="*/ 2413462 h 3615707"/>
              <a:gd name="csX24" fmla="*/ 2199157 w 2262022"/>
              <a:gd name="csY24" fmla="*/ 3345007 h 3615707"/>
              <a:gd name="csX25" fmla="*/ 2210784 w 2262022"/>
              <a:gd name="csY25" fmla="*/ 3603360 h 3615707"/>
              <a:gd name="csX26" fmla="*/ 1662144 w 2262022"/>
              <a:gd name="csY26" fmla="*/ 3615707 h 3615707"/>
              <a:gd name="csX27" fmla="*/ 1639284 w 2262022"/>
              <a:gd name="csY27" fmla="*/ 2949979 h 3615707"/>
              <a:gd name="csX28" fmla="*/ 850745 w 2262022"/>
              <a:gd name="csY28" fmla="*/ 2973513 h 3615707"/>
              <a:gd name="csX29" fmla="*/ 754244 w 2262022"/>
              <a:gd name="csY29" fmla="*/ 2808517 h 3615707"/>
              <a:gd name="csX30" fmla="*/ 158903 w 2262022"/>
              <a:gd name="csY30" fmla="*/ 3203279 h 3615707"/>
              <a:gd name="csX31" fmla="*/ 96017 w 2262022"/>
              <a:gd name="csY31" fmla="*/ 3094679 h 3615707"/>
              <a:gd name="csX32" fmla="*/ 661711 w 2262022"/>
              <a:gd name="csY32" fmla="*/ 2700472 h 3615707"/>
              <a:gd name="csX33" fmla="*/ 873277 w 2262022"/>
              <a:gd name="csY33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77944 w 2272605"/>
              <a:gd name="csY4" fmla="*/ 1254194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77944 w 2272605"/>
              <a:gd name="csY4" fmla="*/ 1254194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60995 w 2272605"/>
              <a:gd name="csY4" fmla="*/ 1265493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272605" h="3615707">
                <a:moveTo>
                  <a:pt x="883860" y="2499187"/>
                </a:moveTo>
                <a:lnTo>
                  <a:pt x="919329" y="2319188"/>
                </a:lnTo>
                <a:cubicBezTo>
                  <a:pt x="917965" y="2259519"/>
                  <a:pt x="944157" y="2329968"/>
                  <a:pt x="903926" y="2152469"/>
                </a:cubicBezTo>
                <a:cubicBezTo>
                  <a:pt x="882527" y="2050297"/>
                  <a:pt x="794702" y="1872817"/>
                  <a:pt x="757038" y="1723105"/>
                </a:cubicBezTo>
                <a:cubicBezTo>
                  <a:pt x="719374" y="1573393"/>
                  <a:pt x="725023" y="1391666"/>
                  <a:pt x="660995" y="1265493"/>
                </a:cubicBezTo>
                <a:cubicBezTo>
                  <a:pt x="596967" y="1139320"/>
                  <a:pt x="483977" y="1061169"/>
                  <a:pt x="406767" y="949120"/>
                </a:cubicBezTo>
                <a:lnTo>
                  <a:pt x="112991" y="706190"/>
                </a:lnTo>
                <a:lnTo>
                  <a:pt x="22599" y="435012"/>
                </a:lnTo>
                <a:cubicBezTo>
                  <a:pt x="7534" y="348386"/>
                  <a:pt x="0" y="258935"/>
                  <a:pt x="0" y="186433"/>
                </a:cubicBezTo>
                <a:cubicBezTo>
                  <a:pt x="0" y="113931"/>
                  <a:pt x="5649" y="28248"/>
                  <a:pt x="22598" y="0"/>
                </a:cubicBezTo>
                <a:lnTo>
                  <a:pt x="124290" y="16947"/>
                </a:lnTo>
                <a:cubicBezTo>
                  <a:pt x="143122" y="143120"/>
                  <a:pt x="145004" y="257993"/>
                  <a:pt x="163836" y="384166"/>
                </a:cubicBezTo>
                <a:lnTo>
                  <a:pt x="209033" y="570601"/>
                </a:lnTo>
                <a:lnTo>
                  <a:pt x="632748" y="988665"/>
                </a:lnTo>
                <a:lnTo>
                  <a:pt x="836132" y="1237245"/>
                </a:lnTo>
                <a:lnTo>
                  <a:pt x="898276" y="1734404"/>
                </a:lnTo>
                <a:lnTo>
                  <a:pt x="1005617" y="2022530"/>
                </a:lnTo>
                <a:lnTo>
                  <a:pt x="1033865" y="2265459"/>
                </a:lnTo>
                <a:lnTo>
                  <a:pt x="1271145" y="2276759"/>
                </a:lnTo>
                <a:lnTo>
                  <a:pt x="1271145" y="2474492"/>
                </a:lnTo>
                <a:cubicBezTo>
                  <a:pt x="1297510" y="2515922"/>
                  <a:pt x="943428" y="2455158"/>
                  <a:pt x="1005617" y="2474492"/>
                </a:cubicBezTo>
                <a:lnTo>
                  <a:pt x="999968" y="2553585"/>
                </a:lnTo>
                <a:lnTo>
                  <a:pt x="1672530" y="2579197"/>
                </a:lnTo>
                <a:lnTo>
                  <a:pt x="1678245" y="2384887"/>
                </a:lnTo>
                <a:lnTo>
                  <a:pt x="2272605" y="2413462"/>
                </a:lnTo>
                <a:lnTo>
                  <a:pt x="2209740" y="3345007"/>
                </a:lnTo>
                <a:lnTo>
                  <a:pt x="2221367" y="3603360"/>
                </a:lnTo>
                <a:lnTo>
                  <a:pt x="1672727" y="3615707"/>
                </a:lnTo>
                <a:lnTo>
                  <a:pt x="1649867" y="2949979"/>
                </a:lnTo>
                <a:lnTo>
                  <a:pt x="861328" y="2973513"/>
                </a:lnTo>
                <a:lnTo>
                  <a:pt x="764827" y="2808517"/>
                </a:lnTo>
                <a:lnTo>
                  <a:pt x="169486" y="3203279"/>
                </a:lnTo>
                <a:lnTo>
                  <a:pt x="106600" y="3094679"/>
                </a:lnTo>
                <a:cubicBezTo>
                  <a:pt x="280099" y="2955744"/>
                  <a:pt x="498795" y="2839407"/>
                  <a:pt x="672294" y="2700472"/>
                </a:cubicBezTo>
                <a:lnTo>
                  <a:pt x="883860" y="2499187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26E2D5F-696E-8D9B-6C33-4356F3F8FA62}"/>
              </a:ext>
            </a:extLst>
          </p:cNvPr>
          <p:cNvSpPr/>
          <p:nvPr/>
        </p:nvSpPr>
        <p:spPr>
          <a:xfrm>
            <a:off x="4679172" y="33849"/>
            <a:ext cx="3503345" cy="4213906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96917 w 1897626"/>
              <a:gd name="csY1" fmla="*/ 2034496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05469 w 1897626"/>
              <a:gd name="csY1" fmla="*/ 1902218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94336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667064 w 1897626"/>
              <a:gd name="csY5" fmla="*/ 1251829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19662 w 1897626"/>
              <a:gd name="csY5" fmla="*/ 1238634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26259 w 1897626"/>
              <a:gd name="csY5" fmla="*/ 121554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45696 w 1897626"/>
              <a:gd name="csY24" fmla="*/ 1955348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44141 h 2389497"/>
              <a:gd name="csX24" fmla="*/ 145696 w 1897626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9353 w 1865299"/>
              <a:gd name="csY23" fmla="*/ 2144141 h 2389497"/>
              <a:gd name="csX24" fmla="*/ 113369 w 1865299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3369 w 1865299"/>
              <a:gd name="csY24" fmla="*/ 1955348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04133 w 1865299"/>
              <a:gd name="csY0" fmla="*/ 1978439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275006 w 2036172"/>
              <a:gd name="csY0" fmla="*/ 1978439 h 2522608"/>
              <a:gd name="csX1" fmla="*/ 517378 w 2036172"/>
              <a:gd name="csY1" fmla="*/ 1975698 h 2522608"/>
              <a:gd name="csX2" fmla="*/ 519191 w 2036172"/>
              <a:gd name="csY2" fmla="*/ 2193741 h 2522608"/>
              <a:gd name="csX3" fmla="*/ 835463 w 2036172"/>
              <a:gd name="csY3" fmla="*/ 2193823 h 2522608"/>
              <a:gd name="csX4" fmla="*/ 859421 w 2036172"/>
              <a:gd name="csY4" fmla="*/ 1203736 h 2522608"/>
              <a:gd name="csX5" fmla="*/ 574701 w 2036172"/>
              <a:gd name="csY5" fmla="*/ 1205648 h 2522608"/>
              <a:gd name="csX6" fmla="*/ 597055 w 2036172"/>
              <a:gd name="csY6" fmla="*/ 85442 h 2522608"/>
              <a:gd name="csX7" fmla="*/ 853253 w 2036172"/>
              <a:gd name="csY7" fmla="*/ 84497 h 2522608"/>
              <a:gd name="csX8" fmla="*/ 985064 w 2036172"/>
              <a:gd name="csY8" fmla="*/ 0 h 2522608"/>
              <a:gd name="csX9" fmla="*/ 1692387 w 2036172"/>
              <a:gd name="csY9" fmla="*/ 319871 h 2522608"/>
              <a:gd name="csX10" fmla="*/ 1882248 w 2036172"/>
              <a:gd name="csY10" fmla="*/ 491313 h 2522608"/>
              <a:gd name="csX11" fmla="*/ 2006675 w 2036172"/>
              <a:gd name="csY11" fmla="*/ 701182 h 2522608"/>
              <a:gd name="csX12" fmla="*/ 2036172 w 2036172"/>
              <a:gd name="csY12" fmla="*/ 1074808 h 2522608"/>
              <a:gd name="csX13" fmla="*/ 1903114 w 2036172"/>
              <a:gd name="csY13" fmla="*/ 1247151 h 2522608"/>
              <a:gd name="csX14" fmla="*/ 1540866 w 2036172"/>
              <a:gd name="csY14" fmla="*/ 1830045 h 2522608"/>
              <a:gd name="csX15" fmla="*/ 1544559 w 2036172"/>
              <a:gd name="csY15" fmla="*/ 2107195 h 2522608"/>
              <a:gd name="csX16" fmla="*/ 1551300 w 2036172"/>
              <a:gd name="csY16" fmla="*/ 2221833 h 2522608"/>
              <a:gd name="csX17" fmla="*/ 946036 w 2036172"/>
              <a:gd name="csY17" fmla="*/ 2211399 h 2522608"/>
              <a:gd name="csX18" fmla="*/ 912718 w 2036172"/>
              <a:gd name="csY18" fmla="*/ 2389497 h 2522608"/>
              <a:gd name="csX19" fmla="*/ 620327 w 2036172"/>
              <a:gd name="csY19" fmla="*/ 2372666 h 2522608"/>
              <a:gd name="csX20" fmla="*/ 374520 w 2036172"/>
              <a:gd name="csY20" fmla="*/ 2362834 h 2522608"/>
              <a:gd name="csX21" fmla="*/ 227036 w 2036172"/>
              <a:gd name="csY21" fmla="*/ 2362834 h 2522608"/>
              <a:gd name="csX22" fmla="*/ 0 w 2036172"/>
              <a:gd name="csY22" fmla="*/ 2522608 h 2522608"/>
              <a:gd name="csX23" fmla="*/ 257917 w 2036172"/>
              <a:gd name="csY23" fmla="*/ 2174159 h 2522608"/>
              <a:gd name="csX24" fmla="*/ 275006 w 2036172"/>
              <a:gd name="csY24" fmla="*/ 1978439 h 2522608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374520 w 2036172"/>
              <a:gd name="csY20" fmla="*/ 2362834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418393 w 2036172"/>
              <a:gd name="csY20" fmla="*/ 2679180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79180"/>
              <a:gd name="csX1" fmla="*/ 517378 w 2036172"/>
              <a:gd name="csY1" fmla="*/ 1975698 h 2679180"/>
              <a:gd name="csX2" fmla="*/ 519191 w 2036172"/>
              <a:gd name="csY2" fmla="*/ 2193741 h 2679180"/>
              <a:gd name="csX3" fmla="*/ 835463 w 2036172"/>
              <a:gd name="csY3" fmla="*/ 2193823 h 2679180"/>
              <a:gd name="csX4" fmla="*/ 859421 w 2036172"/>
              <a:gd name="csY4" fmla="*/ 1203736 h 2679180"/>
              <a:gd name="csX5" fmla="*/ 574701 w 2036172"/>
              <a:gd name="csY5" fmla="*/ 1205648 h 2679180"/>
              <a:gd name="csX6" fmla="*/ 597055 w 2036172"/>
              <a:gd name="csY6" fmla="*/ 85442 h 2679180"/>
              <a:gd name="csX7" fmla="*/ 853253 w 2036172"/>
              <a:gd name="csY7" fmla="*/ 84497 h 2679180"/>
              <a:gd name="csX8" fmla="*/ 985064 w 2036172"/>
              <a:gd name="csY8" fmla="*/ 0 h 2679180"/>
              <a:gd name="csX9" fmla="*/ 1692387 w 2036172"/>
              <a:gd name="csY9" fmla="*/ 319871 h 2679180"/>
              <a:gd name="csX10" fmla="*/ 1882248 w 2036172"/>
              <a:gd name="csY10" fmla="*/ 491313 h 2679180"/>
              <a:gd name="csX11" fmla="*/ 2006675 w 2036172"/>
              <a:gd name="csY11" fmla="*/ 701182 h 2679180"/>
              <a:gd name="csX12" fmla="*/ 2036172 w 2036172"/>
              <a:gd name="csY12" fmla="*/ 1074808 h 2679180"/>
              <a:gd name="csX13" fmla="*/ 1903114 w 2036172"/>
              <a:gd name="csY13" fmla="*/ 1247151 h 2679180"/>
              <a:gd name="csX14" fmla="*/ 1540866 w 2036172"/>
              <a:gd name="csY14" fmla="*/ 1830045 h 2679180"/>
              <a:gd name="csX15" fmla="*/ 1544559 w 2036172"/>
              <a:gd name="csY15" fmla="*/ 2107195 h 2679180"/>
              <a:gd name="csX16" fmla="*/ 1551300 w 2036172"/>
              <a:gd name="csY16" fmla="*/ 2221833 h 2679180"/>
              <a:gd name="csX17" fmla="*/ 946036 w 2036172"/>
              <a:gd name="csY17" fmla="*/ 2211399 h 2679180"/>
              <a:gd name="csX18" fmla="*/ 912718 w 2036172"/>
              <a:gd name="csY18" fmla="*/ 2389497 h 2679180"/>
              <a:gd name="csX19" fmla="*/ 620327 w 2036172"/>
              <a:gd name="csY19" fmla="*/ 2372666 h 2679180"/>
              <a:gd name="csX20" fmla="*/ 418393 w 2036172"/>
              <a:gd name="csY20" fmla="*/ 2679180 h 2679180"/>
              <a:gd name="csX21" fmla="*/ 120818 w 2036172"/>
              <a:gd name="csY21" fmla="*/ 2669943 h 2679180"/>
              <a:gd name="csX22" fmla="*/ 0 w 2036172"/>
              <a:gd name="csY22" fmla="*/ 2522608 h 2679180"/>
              <a:gd name="csX23" fmla="*/ 257917 w 2036172"/>
              <a:gd name="csY23" fmla="*/ 2174159 h 2679180"/>
              <a:gd name="csX24" fmla="*/ 275006 w 2036172"/>
              <a:gd name="csY24" fmla="*/ 1978439 h 2679180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11400 w 2036172"/>
              <a:gd name="csY17" fmla="*/ 2218326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691320"/>
              <a:gd name="csX1" fmla="*/ 517378 w 2036172"/>
              <a:gd name="csY1" fmla="*/ 1975698 h 2691320"/>
              <a:gd name="csX2" fmla="*/ 519191 w 2036172"/>
              <a:gd name="csY2" fmla="*/ 2193741 h 2691320"/>
              <a:gd name="csX3" fmla="*/ 835463 w 2036172"/>
              <a:gd name="csY3" fmla="*/ 2193823 h 2691320"/>
              <a:gd name="csX4" fmla="*/ 859421 w 2036172"/>
              <a:gd name="csY4" fmla="*/ 1203736 h 2691320"/>
              <a:gd name="csX5" fmla="*/ 574701 w 2036172"/>
              <a:gd name="csY5" fmla="*/ 1205648 h 2691320"/>
              <a:gd name="csX6" fmla="*/ 597055 w 2036172"/>
              <a:gd name="csY6" fmla="*/ 85442 h 2691320"/>
              <a:gd name="csX7" fmla="*/ 853253 w 2036172"/>
              <a:gd name="csY7" fmla="*/ 84497 h 2691320"/>
              <a:gd name="csX8" fmla="*/ 985064 w 2036172"/>
              <a:gd name="csY8" fmla="*/ 0 h 2691320"/>
              <a:gd name="csX9" fmla="*/ 1692387 w 2036172"/>
              <a:gd name="csY9" fmla="*/ 319871 h 2691320"/>
              <a:gd name="csX10" fmla="*/ 1882248 w 2036172"/>
              <a:gd name="csY10" fmla="*/ 491313 h 2691320"/>
              <a:gd name="csX11" fmla="*/ 2006675 w 2036172"/>
              <a:gd name="csY11" fmla="*/ 701182 h 2691320"/>
              <a:gd name="csX12" fmla="*/ 2036172 w 2036172"/>
              <a:gd name="csY12" fmla="*/ 1074808 h 2691320"/>
              <a:gd name="csX13" fmla="*/ 1903114 w 2036172"/>
              <a:gd name="csY13" fmla="*/ 1247151 h 2691320"/>
              <a:gd name="csX14" fmla="*/ 1540866 w 2036172"/>
              <a:gd name="csY14" fmla="*/ 1830045 h 2691320"/>
              <a:gd name="csX15" fmla="*/ 1544559 w 2036172"/>
              <a:gd name="csY15" fmla="*/ 2107195 h 2691320"/>
              <a:gd name="csX16" fmla="*/ 1551300 w 2036172"/>
              <a:gd name="csY16" fmla="*/ 2221833 h 2691320"/>
              <a:gd name="csX17" fmla="*/ 911400 w 2036172"/>
              <a:gd name="csY17" fmla="*/ 2218326 h 2691320"/>
              <a:gd name="csX18" fmla="*/ 912718 w 2036172"/>
              <a:gd name="csY18" fmla="*/ 2389497 h 2691320"/>
              <a:gd name="csX19" fmla="*/ 908964 w 2036172"/>
              <a:gd name="csY19" fmla="*/ 2691320 h 2691320"/>
              <a:gd name="csX20" fmla="*/ 418393 w 2036172"/>
              <a:gd name="csY20" fmla="*/ 2679180 h 2691320"/>
              <a:gd name="csX21" fmla="*/ 120818 w 2036172"/>
              <a:gd name="csY21" fmla="*/ 2669943 h 2691320"/>
              <a:gd name="csX22" fmla="*/ 0 w 2036172"/>
              <a:gd name="csY22" fmla="*/ 2522608 h 2691320"/>
              <a:gd name="csX23" fmla="*/ 257917 w 2036172"/>
              <a:gd name="csY23" fmla="*/ 2174159 h 2691320"/>
              <a:gd name="csX24" fmla="*/ 275006 w 2036172"/>
              <a:gd name="csY24" fmla="*/ 1978439 h 2691320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418393 w 2036172"/>
              <a:gd name="csY20" fmla="*/ 26791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256756 w 2036172"/>
              <a:gd name="csY20" fmla="*/ 27807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20818 w 2036172"/>
              <a:gd name="csY21" fmla="*/ 2669943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18509 w 2036172"/>
              <a:gd name="csY21" fmla="*/ 2762307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0 w 2121608"/>
              <a:gd name="csY22" fmla="*/ 2598808 h 2795229"/>
              <a:gd name="csX23" fmla="*/ 343353 w 2121608"/>
              <a:gd name="csY23" fmla="*/ 2174159 h 2795229"/>
              <a:gd name="csX24" fmla="*/ 360442 w 2121608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207818 w 2121608"/>
              <a:gd name="csY24" fmla="*/ 2422494 h 2795229"/>
              <a:gd name="csX25" fmla="*/ 343353 w 2121608"/>
              <a:gd name="csY25" fmla="*/ 2174159 h 2795229"/>
              <a:gd name="csX26" fmla="*/ 360442 w 2121608"/>
              <a:gd name="csY26" fmla="*/ 1978439 h 279522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938689 w 2121608"/>
              <a:gd name="csY7" fmla="*/ 197637 h 2908369"/>
              <a:gd name="csX8" fmla="*/ 1070500 w 2121608"/>
              <a:gd name="csY8" fmla="*/ 113140 h 2908369"/>
              <a:gd name="csX9" fmla="*/ 1777823 w 2121608"/>
              <a:gd name="csY9" fmla="*/ 433011 h 2908369"/>
              <a:gd name="csX10" fmla="*/ 1967684 w 2121608"/>
              <a:gd name="csY10" fmla="*/ 604453 h 2908369"/>
              <a:gd name="csX11" fmla="*/ 2092111 w 2121608"/>
              <a:gd name="csY11" fmla="*/ 814322 h 2908369"/>
              <a:gd name="csX12" fmla="*/ 2121608 w 2121608"/>
              <a:gd name="csY12" fmla="*/ 1187948 h 2908369"/>
              <a:gd name="csX13" fmla="*/ 1988550 w 2121608"/>
              <a:gd name="csY13" fmla="*/ 1360291 h 2908369"/>
              <a:gd name="csX14" fmla="*/ 1626302 w 2121608"/>
              <a:gd name="csY14" fmla="*/ 1943185 h 2908369"/>
              <a:gd name="csX15" fmla="*/ 1629995 w 2121608"/>
              <a:gd name="csY15" fmla="*/ 2220335 h 2908369"/>
              <a:gd name="csX16" fmla="*/ 1636736 w 2121608"/>
              <a:gd name="csY16" fmla="*/ 2334973 h 2908369"/>
              <a:gd name="csX17" fmla="*/ 996836 w 2121608"/>
              <a:gd name="csY17" fmla="*/ 2331466 h 2908369"/>
              <a:gd name="csX18" fmla="*/ 998154 w 2121608"/>
              <a:gd name="csY18" fmla="*/ 2502637 h 2908369"/>
              <a:gd name="csX19" fmla="*/ 987472 w 2121608"/>
              <a:gd name="csY19" fmla="*/ 2908369 h 2908369"/>
              <a:gd name="csX20" fmla="*/ 342192 w 2121608"/>
              <a:gd name="csY20" fmla="*/ 2893920 h 2908369"/>
              <a:gd name="csX21" fmla="*/ 203945 w 2121608"/>
              <a:gd name="csY21" fmla="*/ 2875447 h 2908369"/>
              <a:gd name="csX22" fmla="*/ 120073 w 2121608"/>
              <a:gd name="csY22" fmla="*/ 2863524 h 2908369"/>
              <a:gd name="csX23" fmla="*/ 0 w 2121608"/>
              <a:gd name="csY23" fmla="*/ 2711948 h 2908369"/>
              <a:gd name="csX24" fmla="*/ 207818 w 2121608"/>
              <a:gd name="csY24" fmla="*/ 2535634 h 2908369"/>
              <a:gd name="csX25" fmla="*/ 343353 w 2121608"/>
              <a:gd name="csY25" fmla="*/ 2287299 h 2908369"/>
              <a:gd name="csX26" fmla="*/ 360442 w 2121608"/>
              <a:gd name="csY26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38689 w 2121608"/>
              <a:gd name="csY8" fmla="*/ 197637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54155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472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998154 w 2121608"/>
              <a:gd name="csY19" fmla="*/ 2502637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342192 w 2121608"/>
              <a:gd name="csY20" fmla="*/ 2893920 h 2893920"/>
              <a:gd name="csX21" fmla="*/ 203945 w 2121608"/>
              <a:gd name="csY21" fmla="*/ 2875447 h 2893920"/>
              <a:gd name="csX22" fmla="*/ 120073 w 2121608"/>
              <a:gd name="csY22" fmla="*/ 2863524 h 2893920"/>
              <a:gd name="csX23" fmla="*/ 0 w 2121608"/>
              <a:gd name="csY23" fmla="*/ 2711948 h 2893920"/>
              <a:gd name="csX24" fmla="*/ 207818 w 2121608"/>
              <a:gd name="csY24" fmla="*/ 2535634 h 2893920"/>
              <a:gd name="csX25" fmla="*/ 343353 w 2121608"/>
              <a:gd name="csY25" fmla="*/ 2287299 h 2893920"/>
              <a:gd name="csX26" fmla="*/ 360442 w 2121608"/>
              <a:gd name="csY26" fmla="*/ 2091579 h 2893920"/>
              <a:gd name="csX0" fmla="*/ 360442 w 2121608"/>
              <a:gd name="csY0" fmla="*/ 2091579 h 2875447"/>
              <a:gd name="csX1" fmla="*/ 602814 w 2121608"/>
              <a:gd name="csY1" fmla="*/ 2088838 h 2875447"/>
              <a:gd name="csX2" fmla="*/ 604627 w 2121608"/>
              <a:gd name="csY2" fmla="*/ 2306881 h 2875447"/>
              <a:gd name="csX3" fmla="*/ 920899 w 2121608"/>
              <a:gd name="csY3" fmla="*/ 2306963 h 2875447"/>
              <a:gd name="csX4" fmla="*/ 944857 w 2121608"/>
              <a:gd name="csY4" fmla="*/ 1316876 h 2875447"/>
              <a:gd name="csX5" fmla="*/ 660137 w 2121608"/>
              <a:gd name="csY5" fmla="*/ 1318788 h 2875447"/>
              <a:gd name="csX6" fmla="*/ 684800 w 2121608"/>
              <a:gd name="csY6" fmla="*/ 0 h 2875447"/>
              <a:gd name="csX7" fmla="*/ 810491 w 2121608"/>
              <a:gd name="csY7" fmla="*/ 150343 h 2875447"/>
              <a:gd name="csX8" fmla="*/ 947925 w 2121608"/>
              <a:gd name="csY8" fmla="*/ 280765 h 2875447"/>
              <a:gd name="csX9" fmla="*/ 1070500 w 2121608"/>
              <a:gd name="csY9" fmla="*/ 113140 h 2875447"/>
              <a:gd name="csX10" fmla="*/ 1777823 w 2121608"/>
              <a:gd name="csY10" fmla="*/ 433011 h 2875447"/>
              <a:gd name="csX11" fmla="*/ 1967684 w 2121608"/>
              <a:gd name="csY11" fmla="*/ 604453 h 2875447"/>
              <a:gd name="csX12" fmla="*/ 2092111 w 2121608"/>
              <a:gd name="csY12" fmla="*/ 814322 h 2875447"/>
              <a:gd name="csX13" fmla="*/ 2121608 w 2121608"/>
              <a:gd name="csY13" fmla="*/ 1187948 h 2875447"/>
              <a:gd name="csX14" fmla="*/ 1988550 w 2121608"/>
              <a:gd name="csY14" fmla="*/ 1360291 h 2875447"/>
              <a:gd name="csX15" fmla="*/ 1626302 w 2121608"/>
              <a:gd name="csY15" fmla="*/ 1943185 h 2875447"/>
              <a:gd name="csX16" fmla="*/ 1636923 w 2121608"/>
              <a:gd name="csY16" fmla="*/ 2148754 h 2875447"/>
              <a:gd name="csX17" fmla="*/ 1643663 w 2121608"/>
              <a:gd name="csY17" fmla="*/ 2247228 h 2875447"/>
              <a:gd name="csX18" fmla="*/ 989909 w 2121608"/>
              <a:gd name="csY18" fmla="*/ 2232175 h 2875447"/>
              <a:gd name="csX19" fmla="*/ 1002773 w 2121608"/>
              <a:gd name="csY19" fmla="*/ 2371019 h 2875447"/>
              <a:gd name="csX20" fmla="*/ 321410 w 2121608"/>
              <a:gd name="csY20" fmla="*/ 2399775 h 2875447"/>
              <a:gd name="csX21" fmla="*/ 203945 w 2121608"/>
              <a:gd name="csY21" fmla="*/ 2875447 h 2875447"/>
              <a:gd name="csX22" fmla="*/ 120073 w 2121608"/>
              <a:gd name="csY22" fmla="*/ 2863524 h 2875447"/>
              <a:gd name="csX23" fmla="*/ 0 w 2121608"/>
              <a:gd name="csY23" fmla="*/ 2711948 h 2875447"/>
              <a:gd name="csX24" fmla="*/ 207818 w 2121608"/>
              <a:gd name="csY24" fmla="*/ 2535634 h 2875447"/>
              <a:gd name="csX25" fmla="*/ 343353 w 2121608"/>
              <a:gd name="csY25" fmla="*/ 2287299 h 2875447"/>
              <a:gd name="csX26" fmla="*/ 360442 w 2121608"/>
              <a:gd name="csY26" fmla="*/ 2091579 h 2875447"/>
              <a:gd name="csX0" fmla="*/ 360442 w 2121608"/>
              <a:gd name="csY0" fmla="*/ 2091579 h 2863524"/>
              <a:gd name="csX1" fmla="*/ 602814 w 2121608"/>
              <a:gd name="csY1" fmla="*/ 2088838 h 2863524"/>
              <a:gd name="csX2" fmla="*/ 604627 w 2121608"/>
              <a:gd name="csY2" fmla="*/ 2306881 h 2863524"/>
              <a:gd name="csX3" fmla="*/ 920899 w 2121608"/>
              <a:gd name="csY3" fmla="*/ 2306963 h 2863524"/>
              <a:gd name="csX4" fmla="*/ 944857 w 2121608"/>
              <a:gd name="csY4" fmla="*/ 1316876 h 2863524"/>
              <a:gd name="csX5" fmla="*/ 660137 w 2121608"/>
              <a:gd name="csY5" fmla="*/ 1318788 h 2863524"/>
              <a:gd name="csX6" fmla="*/ 684800 w 2121608"/>
              <a:gd name="csY6" fmla="*/ 0 h 2863524"/>
              <a:gd name="csX7" fmla="*/ 810491 w 2121608"/>
              <a:gd name="csY7" fmla="*/ 150343 h 2863524"/>
              <a:gd name="csX8" fmla="*/ 947925 w 2121608"/>
              <a:gd name="csY8" fmla="*/ 280765 h 2863524"/>
              <a:gd name="csX9" fmla="*/ 1070500 w 2121608"/>
              <a:gd name="csY9" fmla="*/ 113140 h 2863524"/>
              <a:gd name="csX10" fmla="*/ 1777823 w 2121608"/>
              <a:gd name="csY10" fmla="*/ 433011 h 2863524"/>
              <a:gd name="csX11" fmla="*/ 1967684 w 2121608"/>
              <a:gd name="csY11" fmla="*/ 604453 h 2863524"/>
              <a:gd name="csX12" fmla="*/ 2092111 w 2121608"/>
              <a:gd name="csY12" fmla="*/ 814322 h 2863524"/>
              <a:gd name="csX13" fmla="*/ 2121608 w 2121608"/>
              <a:gd name="csY13" fmla="*/ 1187948 h 2863524"/>
              <a:gd name="csX14" fmla="*/ 1988550 w 2121608"/>
              <a:gd name="csY14" fmla="*/ 1360291 h 2863524"/>
              <a:gd name="csX15" fmla="*/ 1626302 w 2121608"/>
              <a:gd name="csY15" fmla="*/ 1943185 h 2863524"/>
              <a:gd name="csX16" fmla="*/ 1636923 w 2121608"/>
              <a:gd name="csY16" fmla="*/ 2148754 h 2863524"/>
              <a:gd name="csX17" fmla="*/ 1643663 w 2121608"/>
              <a:gd name="csY17" fmla="*/ 2247228 h 2863524"/>
              <a:gd name="csX18" fmla="*/ 989909 w 2121608"/>
              <a:gd name="csY18" fmla="*/ 2232175 h 2863524"/>
              <a:gd name="csX19" fmla="*/ 1002773 w 2121608"/>
              <a:gd name="csY19" fmla="*/ 2371019 h 2863524"/>
              <a:gd name="csX20" fmla="*/ 321410 w 2121608"/>
              <a:gd name="csY20" fmla="*/ 2399775 h 2863524"/>
              <a:gd name="csX21" fmla="*/ 120073 w 2121608"/>
              <a:gd name="csY21" fmla="*/ 2863524 h 2863524"/>
              <a:gd name="csX22" fmla="*/ 0 w 2121608"/>
              <a:gd name="csY22" fmla="*/ 2711948 h 2863524"/>
              <a:gd name="csX23" fmla="*/ 207818 w 2121608"/>
              <a:gd name="csY23" fmla="*/ 2535634 h 2863524"/>
              <a:gd name="csX24" fmla="*/ 343353 w 2121608"/>
              <a:gd name="csY24" fmla="*/ 2287299 h 2863524"/>
              <a:gd name="csX25" fmla="*/ 360442 w 2121608"/>
              <a:gd name="csY25" fmla="*/ 2091579 h 2863524"/>
              <a:gd name="csX0" fmla="*/ 360442 w 2121608"/>
              <a:gd name="csY0" fmla="*/ 2091579 h 2711948"/>
              <a:gd name="csX1" fmla="*/ 602814 w 2121608"/>
              <a:gd name="csY1" fmla="*/ 2088838 h 2711948"/>
              <a:gd name="csX2" fmla="*/ 604627 w 2121608"/>
              <a:gd name="csY2" fmla="*/ 2306881 h 2711948"/>
              <a:gd name="csX3" fmla="*/ 920899 w 2121608"/>
              <a:gd name="csY3" fmla="*/ 2306963 h 2711948"/>
              <a:gd name="csX4" fmla="*/ 944857 w 2121608"/>
              <a:gd name="csY4" fmla="*/ 1316876 h 2711948"/>
              <a:gd name="csX5" fmla="*/ 660137 w 2121608"/>
              <a:gd name="csY5" fmla="*/ 1318788 h 2711948"/>
              <a:gd name="csX6" fmla="*/ 684800 w 2121608"/>
              <a:gd name="csY6" fmla="*/ 0 h 2711948"/>
              <a:gd name="csX7" fmla="*/ 810491 w 2121608"/>
              <a:gd name="csY7" fmla="*/ 150343 h 2711948"/>
              <a:gd name="csX8" fmla="*/ 947925 w 2121608"/>
              <a:gd name="csY8" fmla="*/ 280765 h 2711948"/>
              <a:gd name="csX9" fmla="*/ 1070500 w 2121608"/>
              <a:gd name="csY9" fmla="*/ 113140 h 2711948"/>
              <a:gd name="csX10" fmla="*/ 1777823 w 2121608"/>
              <a:gd name="csY10" fmla="*/ 433011 h 2711948"/>
              <a:gd name="csX11" fmla="*/ 1967684 w 2121608"/>
              <a:gd name="csY11" fmla="*/ 604453 h 2711948"/>
              <a:gd name="csX12" fmla="*/ 2092111 w 2121608"/>
              <a:gd name="csY12" fmla="*/ 814322 h 2711948"/>
              <a:gd name="csX13" fmla="*/ 2121608 w 2121608"/>
              <a:gd name="csY13" fmla="*/ 1187948 h 2711948"/>
              <a:gd name="csX14" fmla="*/ 1988550 w 2121608"/>
              <a:gd name="csY14" fmla="*/ 1360291 h 2711948"/>
              <a:gd name="csX15" fmla="*/ 1626302 w 2121608"/>
              <a:gd name="csY15" fmla="*/ 1943185 h 2711948"/>
              <a:gd name="csX16" fmla="*/ 1636923 w 2121608"/>
              <a:gd name="csY16" fmla="*/ 2148754 h 2711948"/>
              <a:gd name="csX17" fmla="*/ 1643663 w 2121608"/>
              <a:gd name="csY17" fmla="*/ 2247228 h 2711948"/>
              <a:gd name="csX18" fmla="*/ 989909 w 2121608"/>
              <a:gd name="csY18" fmla="*/ 2232175 h 2711948"/>
              <a:gd name="csX19" fmla="*/ 1002773 w 2121608"/>
              <a:gd name="csY19" fmla="*/ 2371019 h 2711948"/>
              <a:gd name="csX20" fmla="*/ 321410 w 2121608"/>
              <a:gd name="csY20" fmla="*/ 2399775 h 2711948"/>
              <a:gd name="csX21" fmla="*/ 0 w 2121608"/>
              <a:gd name="csY21" fmla="*/ 2711948 h 2711948"/>
              <a:gd name="csX22" fmla="*/ 207818 w 2121608"/>
              <a:gd name="csY22" fmla="*/ 2535634 h 2711948"/>
              <a:gd name="csX23" fmla="*/ 343353 w 2121608"/>
              <a:gd name="csY23" fmla="*/ 2287299 h 2711948"/>
              <a:gd name="csX24" fmla="*/ 360442 w 2121608"/>
              <a:gd name="csY24" fmla="*/ 2091579 h 2711948"/>
              <a:gd name="csX0" fmla="*/ 152624 w 1913790"/>
              <a:gd name="csY0" fmla="*/ 2091579 h 2535634"/>
              <a:gd name="csX1" fmla="*/ 394996 w 1913790"/>
              <a:gd name="csY1" fmla="*/ 2088838 h 2535634"/>
              <a:gd name="csX2" fmla="*/ 396809 w 1913790"/>
              <a:gd name="csY2" fmla="*/ 2306881 h 2535634"/>
              <a:gd name="csX3" fmla="*/ 713081 w 1913790"/>
              <a:gd name="csY3" fmla="*/ 2306963 h 2535634"/>
              <a:gd name="csX4" fmla="*/ 737039 w 1913790"/>
              <a:gd name="csY4" fmla="*/ 1316876 h 2535634"/>
              <a:gd name="csX5" fmla="*/ 452319 w 1913790"/>
              <a:gd name="csY5" fmla="*/ 1318788 h 2535634"/>
              <a:gd name="csX6" fmla="*/ 476982 w 1913790"/>
              <a:gd name="csY6" fmla="*/ 0 h 2535634"/>
              <a:gd name="csX7" fmla="*/ 602673 w 1913790"/>
              <a:gd name="csY7" fmla="*/ 150343 h 2535634"/>
              <a:gd name="csX8" fmla="*/ 740107 w 1913790"/>
              <a:gd name="csY8" fmla="*/ 280765 h 2535634"/>
              <a:gd name="csX9" fmla="*/ 862682 w 1913790"/>
              <a:gd name="csY9" fmla="*/ 113140 h 2535634"/>
              <a:gd name="csX10" fmla="*/ 1570005 w 1913790"/>
              <a:gd name="csY10" fmla="*/ 433011 h 2535634"/>
              <a:gd name="csX11" fmla="*/ 1759866 w 1913790"/>
              <a:gd name="csY11" fmla="*/ 604453 h 2535634"/>
              <a:gd name="csX12" fmla="*/ 1884293 w 1913790"/>
              <a:gd name="csY12" fmla="*/ 814322 h 2535634"/>
              <a:gd name="csX13" fmla="*/ 1913790 w 1913790"/>
              <a:gd name="csY13" fmla="*/ 1187948 h 2535634"/>
              <a:gd name="csX14" fmla="*/ 1780732 w 1913790"/>
              <a:gd name="csY14" fmla="*/ 1360291 h 2535634"/>
              <a:gd name="csX15" fmla="*/ 1418484 w 1913790"/>
              <a:gd name="csY15" fmla="*/ 1943185 h 2535634"/>
              <a:gd name="csX16" fmla="*/ 1429105 w 1913790"/>
              <a:gd name="csY16" fmla="*/ 2148754 h 2535634"/>
              <a:gd name="csX17" fmla="*/ 1435845 w 1913790"/>
              <a:gd name="csY17" fmla="*/ 2247228 h 2535634"/>
              <a:gd name="csX18" fmla="*/ 782091 w 1913790"/>
              <a:gd name="csY18" fmla="*/ 2232175 h 2535634"/>
              <a:gd name="csX19" fmla="*/ 794955 w 1913790"/>
              <a:gd name="csY19" fmla="*/ 2371019 h 2535634"/>
              <a:gd name="csX20" fmla="*/ 113592 w 1913790"/>
              <a:gd name="csY20" fmla="*/ 2399775 h 2535634"/>
              <a:gd name="csX21" fmla="*/ 0 w 1913790"/>
              <a:gd name="csY21" fmla="*/ 2535634 h 2535634"/>
              <a:gd name="csX22" fmla="*/ 135535 w 1913790"/>
              <a:gd name="csY22" fmla="*/ 2287299 h 2535634"/>
              <a:gd name="csX23" fmla="*/ 152624 w 1913790"/>
              <a:gd name="csY23" fmla="*/ 2091579 h 2535634"/>
              <a:gd name="csX0" fmla="*/ 39032 w 1800198"/>
              <a:gd name="csY0" fmla="*/ 2091579 h 2410361"/>
              <a:gd name="csX1" fmla="*/ 281404 w 1800198"/>
              <a:gd name="csY1" fmla="*/ 2088838 h 2410361"/>
              <a:gd name="csX2" fmla="*/ 283217 w 1800198"/>
              <a:gd name="csY2" fmla="*/ 2306881 h 2410361"/>
              <a:gd name="csX3" fmla="*/ 599489 w 1800198"/>
              <a:gd name="csY3" fmla="*/ 2306963 h 2410361"/>
              <a:gd name="csX4" fmla="*/ 623447 w 1800198"/>
              <a:gd name="csY4" fmla="*/ 1316876 h 2410361"/>
              <a:gd name="csX5" fmla="*/ 338727 w 1800198"/>
              <a:gd name="csY5" fmla="*/ 1318788 h 2410361"/>
              <a:gd name="csX6" fmla="*/ 363390 w 1800198"/>
              <a:gd name="csY6" fmla="*/ 0 h 2410361"/>
              <a:gd name="csX7" fmla="*/ 489081 w 1800198"/>
              <a:gd name="csY7" fmla="*/ 150343 h 2410361"/>
              <a:gd name="csX8" fmla="*/ 626515 w 1800198"/>
              <a:gd name="csY8" fmla="*/ 280765 h 2410361"/>
              <a:gd name="csX9" fmla="*/ 749090 w 1800198"/>
              <a:gd name="csY9" fmla="*/ 113140 h 2410361"/>
              <a:gd name="csX10" fmla="*/ 1456413 w 1800198"/>
              <a:gd name="csY10" fmla="*/ 433011 h 2410361"/>
              <a:gd name="csX11" fmla="*/ 1646274 w 1800198"/>
              <a:gd name="csY11" fmla="*/ 604453 h 2410361"/>
              <a:gd name="csX12" fmla="*/ 1770701 w 1800198"/>
              <a:gd name="csY12" fmla="*/ 814322 h 2410361"/>
              <a:gd name="csX13" fmla="*/ 1800198 w 1800198"/>
              <a:gd name="csY13" fmla="*/ 1187948 h 2410361"/>
              <a:gd name="csX14" fmla="*/ 1667140 w 1800198"/>
              <a:gd name="csY14" fmla="*/ 1360291 h 2410361"/>
              <a:gd name="csX15" fmla="*/ 1304892 w 1800198"/>
              <a:gd name="csY15" fmla="*/ 1943185 h 2410361"/>
              <a:gd name="csX16" fmla="*/ 1315513 w 1800198"/>
              <a:gd name="csY16" fmla="*/ 2148754 h 2410361"/>
              <a:gd name="csX17" fmla="*/ 1322253 w 1800198"/>
              <a:gd name="csY17" fmla="*/ 2247228 h 2410361"/>
              <a:gd name="csX18" fmla="*/ 668499 w 1800198"/>
              <a:gd name="csY18" fmla="*/ 2232175 h 2410361"/>
              <a:gd name="csX19" fmla="*/ 681363 w 1800198"/>
              <a:gd name="csY19" fmla="*/ 2371019 h 2410361"/>
              <a:gd name="csX20" fmla="*/ 0 w 1800198"/>
              <a:gd name="csY20" fmla="*/ 2399775 h 2410361"/>
              <a:gd name="csX21" fmla="*/ 21943 w 1800198"/>
              <a:gd name="csY21" fmla="*/ 2287299 h 2410361"/>
              <a:gd name="csX22" fmla="*/ 39032 w 1800198"/>
              <a:gd name="csY22" fmla="*/ 2091579 h 2410361"/>
              <a:gd name="csX0" fmla="*/ 39032 w 1800198"/>
              <a:gd name="csY0" fmla="*/ 209157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21" fmla="*/ 39032 w 1800198"/>
              <a:gd name="csY21" fmla="*/ 2091579 h 2410361"/>
              <a:gd name="csX0" fmla="*/ 21943 w 1800198"/>
              <a:gd name="csY0" fmla="*/ 228729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0" fmla="*/ 21943 w 1800198"/>
              <a:gd name="csY0" fmla="*/ 2294226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94226 h 2410361"/>
              <a:gd name="csX0" fmla="*/ 21943 w 1800198"/>
              <a:gd name="csY0" fmla="*/ 2294226 h 2399775"/>
              <a:gd name="csX1" fmla="*/ 283217 w 1800198"/>
              <a:gd name="csY1" fmla="*/ 2306881 h 2399775"/>
              <a:gd name="csX2" fmla="*/ 599489 w 1800198"/>
              <a:gd name="csY2" fmla="*/ 2306963 h 2399775"/>
              <a:gd name="csX3" fmla="*/ 623447 w 1800198"/>
              <a:gd name="csY3" fmla="*/ 1316876 h 2399775"/>
              <a:gd name="csX4" fmla="*/ 338727 w 1800198"/>
              <a:gd name="csY4" fmla="*/ 1318788 h 2399775"/>
              <a:gd name="csX5" fmla="*/ 363390 w 1800198"/>
              <a:gd name="csY5" fmla="*/ 0 h 2399775"/>
              <a:gd name="csX6" fmla="*/ 489081 w 1800198"/>
              <a:gd name="csY6" fmla="*/ 150343 h 2399775"/>
              <a:gd name="csX7" fmla="*/ 626515 w 1800198"/>
              <a:gd name="csY7" fmla="*/ 280765 h 2399775"/>
              <a:gd name="csX8" fmla="*/ 749090 w 1800198"/>
              <a:gd name="csY8" fmla="*/ 113140 h 2399775"/>
              <a:gd name="csX9" fmla="*/ 1456413 w 1800198"/>
              <a:gd name="csY9" fmla="*/ 433011 h 2399775"/>
              <a:gd name="csX10" fmla="*/ 1646274 w 1800198"/>
              <a:gd name="csY10" fmla="*/ 604453 h 2399775"/>
              <a:gd name="csX11" fmla="*/ 1770701 w 1800198"/>
              <a:gd name="csY11" fmla="*/ 814322 h 2399775"/>
              <a:gd name="csX12" fmla="*/ 1800198 w 1800198"/>
              <a:gd name="csY12" fmla="*/ 1187948 h 2399775"/>
              <a:gd name="csX13" fmla="*/ 1667140 w 1800198"/>
              <a:gd name="csY13" fmla="*/ 1360291 h 2399775"/>
              <a:gd name="csX14" fmla="*/ 1304892 w 1800198"/>
              <a:gd name="csY14" fmla="*/ 1943185 h 2399775"/>
              <a:gd name="csX15" fmla="*/ 1315513 w 1800198"/>
              <a:gd name="csY15" fmla="*/ 2148754 h 2399775"/>
              <a:gd name="csX16" fmla="*/ 1322253 w 1800198"/>
              <a:gd name="csY16" fmla="*/ 2247228 h 2399775"/>
              <a:gd name="csX17" fmla="*/ 668499 w 1800198"/>
              <a:gd name="csY17" fmla="*/ 2232175 h 2399775"/>
              <a:gd name="csX18" fmla="*/ 681363 w 1800198"/>
              <a:gd name="csY18" fmla="*/ 2371019 h 2399775"/>
              <a:gd name="csX19" fmla="*/ 0 w 1800198"/>
              <a:gd name="csY19" fmla="*/ 2399775 h 2399775"/>
              <a:gd name="csX20" fmla="*/ 21943 w 1800198"/>
              <a:gd name="csY20" fmla="*/ 2294226 h 2399775"/>
              <a:gd name="csX0" fmla="*/ 21943 w 1800198"/>
              <a:gd name="csY0" fmla="*/ 2294226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21943 w 1800198"/>
              <a:gd name="csY20" fmla="*/ 2294226 h 2372066"/>
              <a:gd name="csX0" fmla="*/ 17325 w 1800198"/>
              <a:gd name="csY0" fmla="*/ 2308081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7325 w 1800198"/>
              <a:gd name="csY20" fmla="*/ 2308081 h 2372066"/>
              <a:gd name="csX0" fmla="*/ 19635 w 1800198"/>
              <a:gd name="csY0" fmla="*/ 2298845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9635 w 1800198"/>
              <a:gd name="csY20" fmla="*/ 2298845 h 2372066"/>
              <a:gd name="csX0" fmla="*/ 19635 w 1800198"/>
              <a:gd name="csY0" fmla="*/ 2298845 h 2373328"/>
              <a:gd name="csX1" fmla="*/ 283217 w 1800198"/>
              <a:gd name="csY1" fmla="*/ 2306881 h 2373328"/>
              <a:gd name="csX2" fmla="*/ 599489 w 1800198"/>
              <a:gd name="csY2" fmla="*/ 2306963 h 2373328"/>
              <a:gd name="csX3" fmla="*/ 623447 w 1800198"/>
              <a:gd name="csY3" fmla="*/ 1316876 h 2373328"/>
              <a:gd name="csX4" fmla="*/ 338727 w 1800198"/>
              <a:gd name="csY4" fmla="*/ 1318788 h 2373328"/>
              <a:gd name="csX5" fmla="*/ 363390 w 1800198"/>
              <a:gd name="csY5" fmla="*/ 0 h 2373328"/>
              <a:gd name="csX6" fmla="*/ 489081 w 1800198"/>
              <a:gd name="csY6" fmla="*/ 150343 h 2373328"/>
              <a:gd name="csX7" fmla="*/ 626515 w 1800198"/>
              <a:gd name="csY7" fmla="*/ 280765 h 2373328"/>
              <a:gd name="csX8" fmla="*/ 749090 w 1800198"/>
              <a:gd name="csY8" fmla="*/ 113140 h 2373328"/>
              <a:gd name="csX9" fmla="*/ 1456413 w 1800198"/>
              <a:gd name="csY9" fmla="*/ 433011 h 2373328"/>
              <a:gd name="csX10" fmla="*/ 1646274 w 1800198"/>
              <a:gd name="csY10" fmla="*/ 604453 h 2373328"/>
              <a:gd name="csX11" fmla="*/ 1770701 w 1800198"/>
              <a:gd name="csY11" fmla="*/ 814322 h 2373328"/>
              <a:gd name="csX12" fmla="*/ 1800198 w 1800198"/>
              <a:gd name="csY12" fmla="*/ 1187948 h 2373328"/>
              <a:gd name="csX13" fmla="*/ 1667140 w 1800198"/>
              <a:gd name="csY13" fmla="*/ 1360291 h 2373328"/>
              <a:gd name="csX14" fmla="*/ 1304892 w 1800198"/>
              <a:gd name="csY14" fmla="*/ 1943185 h 2373328"/>
              <a:gd name="csX15" fmla="*/ 1315513 w 1800198"/>
              <a:gd name="csY15" fmla="*/ 2148754 h 2373328"/>
              <a:gd name="csX16" fmla="*/ 1322253 w 1800198"/>
              <a:gd name="csY16" fmla="*/ 2247228 h 2373328"/>
              <a:gd name="csX17" fmla="*/ 668499 w 1800198"/>
              <a:gd name="csY17" fmla="*/ 2232175 h 2373328"/>
              <a:gd name="csX18" fmla="*/ 672126 w 1800198"/>
              <a:gd name="csY18" fmla="*/ 2373328 h 2373328"/>
              <a:gd name="csX19" fmla="*/ 0 w 1800198"/>
              <a:gd name="csY19" fmla="*/ 2372066 h 2373328"/>
              <a:gd name="csX20" fmla="*/ 19635 w 1800198"/>
              <a:gd name="csY20" fmla="*/ 2298845 h 2373328"/>
              <a:gd name="csX0" fmla="*/ 19635 w 3142357"/>
              <a:gd name="csY0" fmla="*/ 2298845 h 3517243"/>
              <a:gd name="csX1" fmla="*/ 283217 w 3142357"/>
              <a:gd name="csY1" fmla="*/ 2306881 h 3517243"/>
              <a:gd name="csX2" fmla="*/ 599489 w 3142357"/>
              <a:gd name="csY2" fmla="*/ 2306963 h 3517243"/>
              <a:gd name="csX3" fmla="*/ 623447 w 3142357"/>
              <a:gd name="csY3" fmla="*/ 1316876 h 3517243"/>
              <a:gd name="csX4" fmla="*/ 338727 w 3142357"/>
              <a:gd name="csY4" fmla="*/ 1318788 h 3517243"/>
              <a:gd name="csX5" fmla="*/ 363390 w 3142357"/>
              <a:gd name="csY5" fmla="*/ 0 h 3517243"/>
              <a:gd name="csX6" fmla="*/ 489081 w 3142357"/>
              <a:gd name="csY6" fmla="*/ 150343 h 3517243"/>
              <a:gd name="csX7" fmla="*/ 626515 w 3142357"/>
              <a:gd name="csY7" fmla="*/ 280765 h 3517243"/>
              <a:gd name="csX8" fmla="*/ 749090 w 3142357"/>
              <a:gd name="csY8" fmla="*/ 113140 h 3517243"/>
              <a:gd name="csX9" fmla="*/ 1456413 w 3142357"/>
              <a:gd name="csY9" fmla="*/ 433011 h 3517243"/>
              <a:gd name="csX10" fmla="*/ 1646274 w 3142357"/>
              <a:gd name="csY10" fmla="*/ 604453 h 3517243"/>
              <a:gd name="csX11" fmla="*/ 1770701 w 3142357"/>
              <a:gd name="csY11" fmla="*/ 814322 h 3517243"/>
              <a:gd name="csX12" fmla="*/ 3142357 w 3142357"/>
              <a:gd name="csY12" fmla="*/ 3517243 h 3517243"/>
              <a:gd name="csX13" fmla="*/ 1667140 w 3142357"/>
              <a:gd name="csY13" fmla="*/ 1360291 h 3517243"/>
              <a:gd name="csX14" fmla="*/ 1304892 w 3142357"/>
              <a:gd name="csY14" fmla="*/ 1943185 h 3517243"/>
              <a:gd name="csX15" fmla="*/ 1315513 w 3142357"/>
              <a:gd name="csY15" fmla="*/ 2148754 h 3517243"/>
              <a:gd name="csX16" fmla="*/ 1322253 w 3142357"/>
              <a:gd name="csY16" fmla="*/ 2247228 h 3517243"/>
              <a:gd name="csX17" fmla="*/ 668499 w 3142357"/>
              <a:gd name="csY17" fmla="*/ 2232175 h 3517243"/>
              <a:gd name="csX18" fmla="*/ 672126 w 3142357"/>
              <a:gd name="csY18" fmla="*/ 2373328 h 3517243"/>
              <a:gd name="csX19" fmla="*/ 0 w 3142357"/>
              <a:gd name="csY19" fmla="*/ 2372066 h 3517243"/>
              <a:gd name="csX20" fmla="*/ 19635 w 3142357"/>
              <a:gd name="csY20" fmla="*/ 2298845 h 3517243"/>
              <a:gd name="csX0" fmla="*/ 19635 w 3142357"/>
              <a:gd name="csY0" fmla="*/ 2298845 h 3568358"/>
              <a:gd name="csX1" fmla="*/ 283217 w 3142357"/>
              <a:gd name="csY1" fmla="*/ 2306881 h 3568358"/>
              <a:gd name="csX2" fmla="*/ 599489 w 3142357"/>
              <a:gd name="csY2" fmla="*/ 2306963 h 3568358"/>
              <a:gd name="csX3" fmla="*/ 623447 w 3142357"/>
              <a:gd name="csY3" fmla="*/ 1316876 h 3568358"/>
              <a:gd name="csX4" fmla="*/ 338727 w 3142357"/>
              <a:gd name="csY4" fmla="*/ 1318788 h 3568358"/>
              <a:gd name="csX5" fmla="*/ 363390 w 3142357"/>
              <a:gd name="csY5" fmla="*/ 0 h 3568358"/>
              <a:gd name="csX6" fmla="*/ 489081 w 3142357"/>
              <a:gd name="csY6" fmla="*/ 150343 h 3568358"/>
              <a:gd name="csX7" fmla="*/ 626515 w 3142357"/>
              <a:gd name="csY7" fmla="*/ 280765 h 3568358"/>
              <a:gd name="csX8" fmla="*/ 749090 w 3142357"/>
              <a:gd name="csY8" fmla="*/ 113140 h 3568358"/>
              <a:gd name="csX9" fmla="*/ 1456413 w 3142357"/>
              <a:gd name="csY9" fmla="*/ 433011 h 3568358"/>
              <a:gd name="csX10" fmla="*/ 1646274 w 3142357"/>
              <a:gd name="csY10" fmla="*/ 604453 h 3568358"/>
              <a:gd name="csX11" fmla="*/ 1770701 w 3142357"/>
              <a:gd name="csY11" fmla="*/ 814322 h 3568358"/>
              <a:gd name="csX12" fmla="*/ 3142357 w 3142357"/>
              <a:gd name="csY12" fmla="*/ 3517243 h 3568358"/>
              <a:gd name="csX13" fmla="*/ 2671594 w 3142357"/>
              <a:gd name="csY13" fmla="*/ 3568358 h 3568358"/>
              <a:gd name="csX14" fmla="*/ 1304892 w 3142357"/>
              <a:gd name="csY14" fmla="*/ 1943185 h 3568358"/>
              <a:gd name="csX15" fmla="*/ 1315513 w 3142357"/>
              <a:gd name="csY15" fmla="*/ 2148754 h 3568358"/>
              <a:gd name="csX16" fmla="*/ 1322253 w 3142357"/>
              <a:gd name="csY16" fmla="*/ 2247228 h 3568358"/>
              <a:gd name="csX17" fmla="*/ 668499 w 3142357"/>
              <a:gd name="csY17" fmla="*/ 2232175 h 3568358"/>
              <a:gd name="csX18" fmla="*/ 672126 w 3142357"/>
              <a:gd name="csY18" fmla="*/ 2373328 h 3568358"/>
              <a:gd name="csX19" fmla="*/ 0 w 3142357"/>
              <a:gd name="csY19" fmla="*/ 2372066 h 3568358"/>
              <a:gd name="csX20" fmla="*/ 19635 w 3142357"/>
              <a:gd name="csY20" fmla="*/ 2298845 h 3568358"/>
              <a:gd name="csX0" fmla="*/ 19635 w 2865266"/>
              <a:gd name="csY0" fmla="*/ 2298845 h 3568358"/>
              <a:gd name="csX1" fmla="*/ 283217 w 2865266"/>
              <a:gd name="csY1" fmla="*/ 2306881 h 3568358"/>
              <a:gd name="csX2" fmla="*/ 599489 w 2865266"/>
              <a:gd name="csY2" fmla="*/ 2306963 h 3568358"/>
              <a:gd name="csX3" fmla="*/ 623447 w 2865266"/>
              <a:gd name="csY3" fmla="*/ 1316876 h 3568358"/>
              <a:gd name="csX4" fmla="*/ 338727 w 2865266"/>
              <a:gd name="csY4" fmla="*/ 1318788 h 3568358"/>
              <a:gd name="csX5" fmla="*/ 363390 w 2865266"/>
              <a:gd name="csY5" fmla="*/ 0 h 3568358"/>
              <a:gd name="csX6" fmla="*/ 489081 w 2865266"/>
              <a:gd name="csY6" fmla="*/ 150343 h 3568358"/>
              <a:gd name="csX7" fmla="*/ 626515 w 2865266"/>
              <a:gd name="csY7" fmla="*/ 280765 h 3568358"/>
              <a:gd name="csX8" fmla="*/ 749090 w 2865266"/>
              <a:gd name="csY8" fmla="*/ 113140 h 3568358"/>
              <a:gd name="csX9" fmla="*/ 1456413 w 2865266"/>
              <a:gd name="csY9" fmla="*/ 433011 h 3568358"/>
              <a:gd name="csX10" fmla="*/ 1646274 w 2865266"/>
              <a:gd name="csY10" fmla="*/ 604453 h 3568358"/>
              <a:gd name="csX11" fmla="*/ 1770701 w 2865266"/>
              <a:gd name="csY11" fmla="*/ 814322 h 3568358"/>
              <a:gd name="csX12" fmla="*/ 2865266 w 2865266"/>
              <a:gd name="csY12" fmla="*/ 3456630 h 3568358"/>
              <a:gd name="csX13" fmla="*/ 2671594 w 2865266"/>
              <a:gd name="csY13" fmla="*/ 3568358 h 3568358"/>
              <a:gd name="csX14" fmla="*/ 1304892 w 2865266"/>
              <a:gd name="csY14" fmla="*/ 1943185 h 3568358"/>
              <a:gd name="csX15" fmla="*/ 1315513 w 2865266"/>
              <a:gd name="csY15" fmla="*/ 2148754 h 3568358"/>
              <a:gd name="csX16" fmla="*/ 1322253 w 2865266"/>
              <a:gd name="csY16" fmla="*/ 2247228 h 3568358"/>
              <a:gd name="csX17" fmla="*/ 668499 w 2865266"/>
              <a:gd name="csY17" fmla="*/ 2232175 h 3568358"/>
              <a:gd name="csX18" fmla="*/ 672126 w 2865266"/>
              <a:gd name="csY18" fmla="*/ 2373328 h 3568358"/>
              <a:gd name="csX19" fmla="*/ 0 w 2865266"/>
              <a:gd name="csY19" fmla="*/ 2372066 h 3568358"/>
              <a:gd name="csX20" fmla="*/ 19635 w 2865266"/>
              <a:gd name="csY20" fmla="*/ 2298845 h 3568358"/>
              <a:gd name="csX0" fmla="*/ 19635 w 2993866"/>
              <a:gd name="csY0" fmla="*/ 2298845 h 3568358"/>
              <a:gd name="csX1" fmla="*/ 283217 w 2993866"/>
              <a:gd name="csY1" fmla="*/ 2306881 h 3568358"/>
              <a:gd name="csX2" fmla="*/ 599489 w 2993866"/>
              <a:gd name="csY2" fmla="*/ 2306963 h 3568358"/>
              <a:gd name="csX3" fmla="*/ 623447 w 2993866"/>
              <a:gd name="csY3" fmla="*/ 1316876 h 3568358"/>
              <a:gd name="csX4" fmla="*/ 338727 w 2993866"/>
              <a:gd name="csY4" fmla="*/ 1318788 h 3568358"/>
              <a:gd name="csX5" fmla="*/ 363390 w 2993866"/>
              <a:gd name="csY5" fmla="*/ 0 h 3568358"/>
              <a:gd name="csX6" fmla="*/ 489081 w 2993866"/>
              <a:gd name="csY6" fmla="*/ 150343 h 3568358"/>
              <a:gd name="csX7" fmla="*/ 626515 w 2993866"/>
              <a:gd name="csY7" fmla="*/ 280765 h 3568358"/>
              <a:gd name="csX8" fmla="*/ 749090 w 2993866"/>
              <a:gd name="csY8" fmla="*/ 113140 h 3568358"/>
              <a:gd name="csX9" fmla="*/ 1456413 w 2993866"/>
              <a:gd name="csY9" fmla="*/ 433011 h 3568358"/>
              <a:gd name="csX10" fmla="*/ 1646274 w 2993866"/>
              <a:gd name="csY10" fmla="*/ 604453 h 3568358"/>
              <a:gd name="csX11" fmla="*/ 1770701 w 2993866"/>
              <a:gd name="csY11" fmla="*/ 814322 h 3568358"/>
              <a:gd name="csX12" fmla="*/ 2993866 w 2993866"/>
              <a:gd name="csY12" fmla="*/ 2951270 h 3568358"/>
              <a:gd name="csX13" fmla="*/ 2865266 w 2993866"/>
              <a:gd name="csY13" fmla="*/ 3456630 h 3568358"/>
              <a:gd name="csX14" fmla="*/ 2671594 w 2993866"/>
              <a:gd name="csY14" fmla="*/ 3568358 h 3568358"/>
              <a:gd name="csX15" fmla="*/ 1304892 w 2993866"/>
              <a:gd name="csY15" fmla="*/ 1943185 h 3568358"/>
              <a:gd name="csX16" fmla="*/ 1315513 w 2993866"/>
              <a:gd name="csY16" fmla="*/ 2148754 h 3568358"/>
              <a:gd name="csX17" fmla="*/ 1322253 w 2993866"/>
              <a:gd name="csY17" fmla="*/ 2247228 h 3568358"/>
              <a:gd name="csX18" fmla="*/ 668499 w 2993866"/>
              <a:gd name="csY18" fmla="*/ 2232175 h 3568358"/>
              <a:gd name="csX19" fmla="*/ 672126 w 2993866"/>
              <a:gd name="csY19" fmla="*/ 2373328 h 3568358"/>
              <a:gd name="csX20" fmla="*/ 0 w 2993866"/>
              <a:gd name="csY20" fmla="*/ 2372066 h 3568358"/>
              <a:gd name="csX21" fmla="*/ 19635 w 2993866"/>
              <a:gd name="csY21" fmla="*/ 2298845 h 3568358"/>
              <a:gd name="csX0" fmla="*/ 19635 w 3195122"/>
              <a:gd name="csY0" fmla="*/ 2298845 h 3568358"/>
              <a:gd name="csX1" fmla="*/ 283217 w 3195122"/>
              <a:gd name="csY1" fmla="*/ 2306881 h 3568358"/>
              <a:gd name="csX2" fmla="*/ 599489 w 3195122"/>
              <a:gd name="csY2" fmla="*/ 2306963 h 3568358"/>
              <a:gd name="csX3" fmla="*/ 623447 w 3195122"/>
              <a:gd name="csY3" fmla="*/ 1316876 h 3568358"/>
              <a:gd name="csX4" fmla="*/ 338727 w 3195122"/>
              <a:gd name="csY4" fmla="*/ 1318788 h 3568358"/>
              <a:gd name="csX5" fmla="*/ 363390 w 3195122"/>
              <a:gd name="csY5" fmla="*/ 0 h 3568358"/>
              <a:gd name="csX6" fmla="*/ 489081 w 3195122"/>
              <a:gd name="csY6" fmla="*/ 150343 h 3568358"/>
              <a:gd name="csX7" fmla="*/ 626515 w 3195122"/>
              <a:gd name="csY7" fmla="*/ 280765 h 3568358"/>
              <a:gd name="csX8" fmla="*/ 749090 w 3195122"/>
              <a:gd name="csY8" fmla="*/ 113140 h 3568358"/>
              <a:gd name="csX9" fmla="*/ 1456413 w 3195122"/>
              <a:gd name="csY9" fmla="*/ 433011 h 3568358"/>
              <a:gd name="csX10" fmla="*/ 1646274 w 3195122"/>
              <a:gd name="csY10" fmla="*/ 604453 h 3568358"/>
              <a:gd name="csX11" fmla="*/ 1770701 w 3195122"/>
              <a:gd name="csY11" fmla="*/ 814322 h 3568358"/>
              <a:gd name="csX12" fmla="*/ 3132411 w 3195122"/>
              <a:gd name="csY12" fmla="*/ 2440384 h 3568358"/>
              <a:gd name="csX13" fmla="*/ 2993866 w 3195122"/>
              <a:gd name="csY13" fmla="*/ 2951270 h 3568358"/>
              <a:gd name="csX14" fmla="*/ 2865266 w 3195122"/>
              <a:gd name="csY14" fmla="*/ 3456630 h 3568358"/>
              <a:gd name="csX15" fmla="*/ 2671594 w 3195122"/>
              <a:gd name="csY15" fmla="*/ 3568358 h 3568358"/>
              <a:gd name="csX16" fmla="*/ 1304892 w 3195122"/>
              <a:gd name="csY16" fmla="*/ 1943185 h 3568358"/>
              <a:gd name="csX17" fmla="*/ 1315513 w 3195122"/>
              <a:gd name="csY17" fmla="*/ 2148754 h 3568358"/>
              <a:gd name="csX18" fmla="*/ 1322253 w 3195122"/>
              <a:gd name="csY18" fmla="*/ 2247228 h 3568358"/>
              <a:gd name="csX19" fmla="*/ 668499 w 3195122"/>
              <a:gd name="csY19" fmla="*/ 2232175 h 3568358"/>
              <a:gd name="csX20" fmla="*/ 672126 w 3195122"/>
              <a:gd name="csY20" fmla="*/ 2373328 h 3568358"/>
              <a:gd name="csX21" fmla="*/ 0 w 3195122"/>
              <a:gd name="csY21" fmla="*/ 2372066 h 3568358"/>
              <a:gd name="csX22" fmla="*/ 19635 w 3195122"/>
              <a:gd name="csY22" fmla="*/ 2298845 h 3568358"/>
              <a:gd name="csX0" fmla="*/ 19635 w 3183549"/>
              <a:gd name="csY0" fmla="*/ 2298845 h 3568358"/>
              <a:gd name="csX1" fmla="*/ 283217 w 3183549"/>
              <a:gd name="csY1" fmla="*/ 2306881 h 3568358"/>
              <a:gd name="csX2" fmla="*/ 599489 w 3183549"/>
              <a:gd name="csY2" fmla="*/ 2306963 h 3568358"/>
              <a:gd name="csX3" fmla="*/ 623447 w 3183549"/>
              <a:gd name="csY3" fmla="*/ 1316876 h 3568358"/>
              <a:gd name="csX4" fmla="*/ 338727 w 3183549"/>
              <a:gd name="csY4" fmla="*/ 1318788 h 3568358"/>
              <a:gd name="csX5" fmla="*/ 363390 w 3183549"/>
              <a:gd name="csY5" fmla="*/ 0 h 3568358"/>
              <a:gd name="csX6" fmla="*/ 489081 w 3183549"/>
              <a:gd name="csY6" fmla="*/ 150343 h 3568358"/>
              <a:gd name="csX7" fmla="*/ 626515 w 3183549"/>
              <a:gd name="csY7" fmla="*/ 280765 h 3568358"/>
              <a:gd name="csX8" fmla="*/ 749090 w 3183549"/>
              <a:gd name="csY8" fmla="*/ 113140 h 3568358"/>
              <a:gd name="csX9" fmla="*/ 1456413 w 3183549"/>
              <a:gd name="csY9" fmla="*/ 433011 h 3568358"/>
              <a:gd name="csX10" fmla="*/ 1646274 w 3183549"/>
              <a:gd name="csY10" fmla="*/ 604453 h 3568358"/>
              <a:gd name="csX11" fmla="*/ 1770701 w 3183549"/>
              <a:gd name="csY11" fmla="*/ 814322 h 3568358"/>
              <a:gd name="csX12" fmla="*/ 3063138 w 3183549"/>
              <a:gd name="csY12" fmla="*/ 2163293 h 3568358"/>
              <a:gd name="csX13" fmla="*/ 3132411 w 3183549"/>
              <a:gd name="csY13" fmla="*/ 2440384 h 3568358"/>
              <a:gd name="csX14" fmla="*/ 2993866 w 3183549"/>
              <a:gd name="csY14" fmla="*/ 2951270 h 3568358"/>
              <a:gd name="csX15" fmla="*/ 2865266 w 3183549"/>
              <a:gd name="csY15" fmla="*/ 3456630 h 3568358"/>
              <a:gd name="csX16" fmla="*/ 2671594 w 3183549"/>
              <a:gd name="csY16" fmla="*/ 3568358 h 3568358"/>
              <a:gd name="csX17" fmla="*/ 1304892 w 3183549"/>
              <a:gd name="csY17" fmla="*/ 1943185 h 3568358"/>
              <a:gd name="csX18" fmla="*/ 1315513 w 3183549"/>
              <a:gd name="csY18" fmla="*/ 2148754 h 3568358"/>
              <a:gd name="csX19" fmla="*/ 1322253 w 3183549"/>
              <a:gd name="csY19" fmla="*/ 2247228 h 3568358"/>
              <a:gd name="csX20" fmla="*/ 668499 w 3183549"/>
              <a:gd name="csY20" fmla="*/ 2232175 h 3568358"/>
              <a:gd name="csX21" fmla="*/ 672126 w 3183549"/>
              <a:gd name="csY21" fmla="*/ 2373328 h 3568358"/>
              <a:gd name="csX22" fmla="*/ 0 w 3183549"/>
              <a:gd name="csY22" fmla="*/ 2372066 h 3568358"/>
              <a:gd name="csX23" fmla="*/ 19635 w 3183549"/>
              <a:gd name="csY23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578229 w 3132643"/>
              <a:gd name="csY12" fmla="*/ 1782293 h 3568358"/>
              <a:gd name="csX13" fmla="*/ 3063138 w 3132643"/>
              <a:gd name="csY13" fmla="*/ 2163293 h 3568358"/>
              <a:gd name="csX14" fmla="*/ 3132411 w 3132643"/>
              <a:gd name="csY14" fmla="*/ 2440384 h 3568358"/>
              <a:gd name="csX15" fmla="*/ 2993866 w 3132643"/>
              <a:gd name="csY15" fmla="*/ 2951270 h 3568358"/>
              <a:gd name="csX16" fmla="*/ 2865266 w 3132643"/>
              <a:gd name="csY16" fmla="*/ 3456630 h 3568358"/>
              <a:gd name="csX17" fmla="*/ 2671594 w 3132643"/>
              <a:gd name="csY17" fmla="*/ 3568358 h 3568358"/>
              <a:gd name="csX18" fmla="*/ 1304892 w 3132643"/>
              <a:gd name="csY18" fmla="*/ 1943185 h 3568358"/>
              <a:gd name="csX19" fmla="*/ 1315513 w 3132643"/>
              <a:gd name="csY19" fmla="*/ 2148754 h 3568358"/>
              <a:gd name="csX20" fmla="*/ 1322253 w 3132643"/>
              <a:gd name="csY20" fmla="*/ 2247228 h 3568358"/>
              <a:gd name="csX21" fmla="*/ 668499 w 3132643"/>
              <a:gd name="csY21" fmla="*/ 2232175 h 3568358"/>
              <a:gd name="csX22" fmla="*/ 672126 w 3132643"/>
              <a:gd name="csY22" fmla="*/ 2373328 h 3568358"/>
              <a:gd name="csX23" fmla="*/ 0 w 3132643"/>
              <a:gd name="csY23" fmla="*/ 2372066 h 3568358"/>
              <a:gd name="csX24" fmla="*/ 19635 w 3132643"/>
              <a:gd name="csY24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067343 w 3132643"/>
              <a:gd name="csY12" fmla="*/ 1539839 h 3568358"/>
              <a:gd name="csX13" fmla="*/ 2578229 w 3132643"/>
              <a:gd name="csY13" fmla="*/ 1782293 h 3568358"/>
              <a:gd name="csX14" fmla="*/ 3063138 w 3132643"/>
              <a:gd name="csY14" fmla="*/ 2163293 h 3568358"/>
              <a:gd name="csX15" fmla="*/ 3132411 w 3132643"/>
              <a:gd name="csY15" fmla="*/ 2440384 h 3568358"/>
              <a:gd name="csX16" fmla="*/ 2993866 w 3132643"/>
              <a:gd name="csY16" fmla="*/ 2951270 h 3568358"/>
              <a:gd name="csX17" fmla="*/ 2865266 w 3132643"/>
              <a:gd name="csY17" fmla="*/ 3456630 h 3568358"/>
              <a:gd name="csX18" fmla="*/ 2671594 w 3132643"/>
              <a:gd name="csY18" fmla="*/ 3568358 h 3568358"/>
              <a:gd name="csX19" fmla="*/ 1304892 w 3132643"/>
              <a:gd name="csY19" fmla="*/ 1943185 h 3568358"/>
              <a:gd name="csX20" fmla="*/ 1315513 w 3132643"/>
              <a:gd name="csY20" fmla="*/ 2148754 h 3568358"/>
              <a:gd name="csX21" fmla="*/ 1322253 w 3132643"/>
              <a:gd name="csY21" fmla="*/ 2247228 h 3568358"/>
              <a:gd name="csX22" fmla="*/ 668499 w 3132643"/>
              <a:gd name="csY22" fmla="*/ 2232175 h 3568358"/>
              <a:gd name="csX23" fmla="*/ 672126 w 3132643"/>
              <a:gd name="csY23" fmla="*/ 2373328 h 3568358"/>
              <a:gd name="csX24" fmla="*/ 0 w 3132643"/>
              <a:gd name="csY24" fmla="*/ 2372066 h 3568358"/>
              <a:gd name="csX25" fmla="*/ 19635 w 3132643"/>
              <a:gd name="csY25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578229 w 3132643"/>
              <a:gd name="csY14" fmla="*/ 1782293 h 3568358"/>
              <a:gd name="csX15" fmla="*/ 3063138 w 3132643"/>
              <a:gd name="csY15" fmla="*/ 2163293 h 3568358"/>
              <a:gd name="csX16" fmla="*/ 3132411 w 3132643"/>
              <a:gd name="csY16" fmla="*/ 2440384 h 3568358"/>
              <a:gd name="csX17" fmla="*/ 2993866 w 3132643"/>
              <a:gd name="csY17" fmla="*/ 2951270 h 3568358"/>
              <a:gd name="csX18" fmla="*/ 2865266 w 3132643"/>
              <a:gd name="csY18" fmla="*/ 3456630 h 3568358"/>
              <a:gd name="csX19" fmla="*/ 2671594 w 3132643"/>
              <a:gd name="csY19" fmla="*/ 3568358 h 3568358"/>
              <a:gd name="csX20" fmla="*/ 1304892 w 3132643"/>
              <a:gd name="csY20" fmla="*/ 1943185 h 3568358"/>
              <a:gd name="csX21" fmla="*/ 1315513 w 3132643"/>
              <a:gd name="csY21" fmla="*/ 2148754 h 3568358"/>
              <a:gd name="csX22" fmla="*/ 1322253 w 3132643"/>
              <a:gd name="csY22" fmla="*/ 2247228 h 3568358"/>
              <a:gd name="csX23" fmla="*/ 668499 w 3132643"/>
              <a:gd name="csY23" fmla="*/ 2232175 h 3568358"/>
              <a:gd name="csX24" fmla="*/ 672126 w 3132643"/>
              <a:gd name="csY24" fmla="*/ 2373328 h 3568358"/>
              <a:gd name="csX25" fmla="*/ 0 w 3132643"/>
              <a:gd name="csY25" fmla="*/ 2372066 h 3568358"/>
              <a:gd name="csX26" fmla="*/ 19635 w 3132643"/>
              <a:gd name="csY26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829343 w 3132643"/>
              <a:gd name="csY15" fmla="*/ 1886202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62897"/>
              <a:gd name="csY0" fmla="*/ 2298845 h 3568358"/>
              <a:gd name="csX1" fmla="*/ 283217 w 3162897"/>
              <a:gd name="csY1" fmla="*/ 2306881 h 3568358"/>
              <a:gd name="csX2" fmla="*/ 599489 w 3162897"/>
              <a:gd name="csY2" fmla="*/ 2306963 h 3568358"/>
              <a:gd name="csX3" fmla="*/ 623447 w 3162897"/>
              <a:gd name="csY3" fmla="*/ 1316876 h 3568358"/>
              <a:gd name="csX4" fmla="*/ 338727 w 3162897"/>
              <a:gd name="csY4" fmla="*/ 1318788 h 3568358"/>
              <a:gd name="csX5" fmla="*/ 363390 w 3162897"/>
              <a:gd name="csY5" fmla="*/ 0 h 3568358"/>
              <a:gd name="csX6" fmla="*/ 489081 w 3162897"/>
              <a:gd name="csY6" fmla="*/ 150343 h 3568358"/>
              <a:gd name="csX7" fmla="*/ 626515 w 3162897"/>
              <a:gd name="csY7" fmla="*/ 280765 h 3568358"/>
              <a:gd name="csX8" fmla="*/ 749090 w 3162897"/>
              <a:gd name="csY8" fmla="*/ 113140 h 3568358"/>
              <a:gd name="csX9" fmla="*/ 1456413 w 3162897"/>
              <a:gd name="csY9" fmla="*/ 433011 h 3568358"/>
              <a:gd name="csX10" fmla="*/ 1646274 w 3162897"/>
              <a:gd name="csY10" fmla="*/ 604453 h 3568358"/>
              <a:gd name="csX11" fmla="*/ 1770701 w 3162897"/>
              <a:gd name="csY11" fmla="*/ 814322 h 3568358"/>
              <a:gd name="csX12" fmla="*/ 1859525 w 3162897"/>
              <a:gd name="csY12" fmla="*/ 1167498 h 3568358"/>
              <a:gd name="csX13" fmla="*/ 2136616 w 3162897"/>
              <a:gd name="csY13" fmla="*/ 1522520 h 3568358"/>
              <a:gd name="csX14" fmla="*/ 2387730 w 3162897"/>
              <a:gd name="csY14" fmla="*/ 1713020 h 3568358"/>
              <a:gd name="csX15" fmla="*/ 2829343 w 3162897"/>
              <a:gd name="csY15" fmla="*/ 1886202 h 3568358"/>
              <a:gd name="csX16" fmla="*/ 3123752 w 3162897"/>
              <a:gd name="csY16" fmla="*/ 2180611 h 3568358"/>
              <a:gd name="csX17" fmla="*/ 3132411 w 3162897"/>
              <a:gd name="csY17" fmla="*/ 2440384 h 3568358"/>
              <a:gd name="csX18" fmla="*/ 2993866 w 3162897"/>
              <a:gd name="csY18" fmla="*/ 2951270 h 3568358"/>
              <a:gd name="csX19" fmla="*/ 2865266 w 3162897"/>
              <a:gd name="csY19" fmla="*/ 3456630 h 3568358"/>
              <a:gd name="csX20" fmla="*/ 2671594 w 3162897"/>
              <a:gd name="csY20" fmla="*/ 3568358 h 3568358"/>
              <a:gd name="csX21" fmla="*/ 1304892 w 3162897"/>
              <a:gd name="csY21" fmla="*/ 1943185 h 3568358"/>
              <a:gd name="csX22" fmla="*/ 1315513 w 3162897"/>
              <a:gd name="csY22" fmla="*/ 2148754 h 3568358"/>
              <a:gd name="csX23" fmla="*/ 1322253 w 3162897"/>
              <a:gd name="csY23" fmla="*/ 2247228 h 3568358"/>
              <a:gd name="csX24" fmla="*/ 668499 w 3162897"/>
              <a:gd name="csY24" fmla="*/ 2232175 h 3568358"/>
              <a:gd name="csX25" fmla="*/ 672126 w 3162897"/>
              <a:gd name="csY25" fmla="*/ 2373328 h 3568358"/>
              <a:gd name="csX26" fmla="*/ 0 w 3162897"/>
              <a:gd name="csY26" fmla="*/ 2372066 h 3568358"/>
              <a:gd name="csX27" fmla="*/ 19635 w 3162897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2993866 w 3184859"/>
              <a:gd name="csY18" fmla="*/ 2951270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1304892 w 3184859"/>
              <a:gd name="csY22" fmla="*/ 1943185 h 3568358"/>
              <a:gd name="csX23" fmla="*/ 1315513 w 3184859"/>
              <a:gd name="csY23" fmla="*/ 2148754 h 3568358"/>
              <a:gd name="csX24" fmla="*/ 1322253 w 3184859"/>
              <a:gd name="csY24" fmla="*/ 2247228 h 3568358"/>
              <a:gd name="csX25" fmla="*/ 668499 w 3184859"/>
              <a:gd name="csY25" fmla="*/ 2232175 h 3568358"/>
              <a:gd name="csX26" fmla="*/ 672126 w 3184859"/>
              <a:gd name="csY26" fmla="*/ 2373328 h 3568358"/>
              <a:gd name="csX27" fmla="*/ 0 w 3184859"/>
              <a:gd name="csY27" fmla="*/ 2372066 h 3568358"/>
              <a:gd name="csX28" fmla="*/ 19635 w 3184859"/>
              <a:gd name="csY28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2595548 w 3184859"/>
              <a:gd name="csY22" fmla="*/ 2942611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304892 w 3184859"/>
              <a:gd name="csY25" fmla="*/ 1943185 h 3568358"/>
              <a:gd name="csX26" fmla="*/ 1315513 w 3184859"/>
              <a:gd name="csY26" fmla="*/ 2148754 h 3568358"/>
              <a:gd name="csX27" fmla="*/ 1322253 w 3184859"/>
              <a:gd name="csY27" fmla="*/ 2247228 h 3568358"/>
              <a:gd name="csX28" fmla="*/ 668499 w 3184859"/>
              <a:gd name="csY28" fmla="*/ 2232175 h 3568358"/>
              <a:gd name="csX29" fmla="*/ 672126 w 3184859"/>
              <a:gd name="csY29" fmla="*/ 2373328 h 3568358"/>
              <a:gd name="csX30" fmla="*/ 0 w 3184859"/>
              <a:gd name="csY30" fmla="*/ 2372066 h 3568358"/>
              <a:gd name="csX31" fmla="*/ 19635 w 3184859"/>
              <a:gd name="csY31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38298 w 3184859"/>
              <a:gd name="csY25" fmla="*/ 1357998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15678 w 3184859"/>
              <a:gd name="csY25" fmla="*/ 1403237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557047"/>
              <a:gd name="csX1" fmla="*/ 283217 w 3184859"/>
              <a:gd name="csY1" fmla="*/ 2306881 h 3557047"/>
              <a:gd name="csX2" fmla="*/ 599489 w 3184859"/>
              <a:gd name="csY2" fmla="*/ 2306963 h 3557047"/>
              <a:gd name="csX3" fmla="*/ 623447 w 3184859"/>
              <a:gd name="csY3" fmla="*/ 1316876 h 3557047"/>
              <a:gd name="csX4" fmla="*/ 338727 w 3184859"/>
              <a:gd name="csY4" fmla="*/ 1318788 h 3557047"/>
              <a:gd name="csX5" fmla="*/ 363390 w 3184859"/>
              <a:gd name="csY5" fmla="*/ 0 h 3557047"/>
              <a:gd name="csX6" fmla="*/ 489081 w 3184859"/>
              <a:gd name="csY6" fmla="*/ 150343 h 3557047"/>
              <a:gd name="csX7" fmla="*/ 626515 w 3184859"/>
              <a:gd name="csY7" fmla="*/ 280765 h 3557047"/>
              <a:gd name="csX8" fmla="*/ 749090 w 3184859"/>
              <a:gd name="csY8" fmla="*/ 113140 h 3557047"/>
              <a:gd name="csX9" fmla="*/ 1456413 w 3184859"/>
              <a:gd name="csY9" fmla="*/ 433011 h 3557047"/>
              <a:gd name="csX10" fmla="*/ 1646274 w 3184859"/>
              <a:gd name="csY10" fmla="*/ 604453 h 3557047"/>
              <a:gd name="csX11" fmla="*/ 1770701 w 3184859"/>
              <a:gd name="csY11" fmla="*/ 814322 h 3557047"/>
              <a:gd name="csX12" fmla="*/ 1859525 w 3184859"/>
              <a:gd name="csY12" fmla="*/ 1167498 h 3557047"/>
              <a:gd name="csX13" fmla="*/ 2136616 w 3184859"/>
              <a:gd name="csY13" fmla="*/ 1522520 h 3557047"/>
              <a:gd name="csX14" fmla="*/ 2387730 w 3184859"/>
              <a:gd name="csY14" fmla="*/ 1713020 h 3557047"/>
              <a:gd name="csX15" fmla="*/ 2829343 w 3184859"/>
              <a:gd name="csY15" fmla="*/ 1886202 h 3557047"/>
              <a:gd name="csX16" fmla="*/ 3123752 w 3184859"/>
              <a:gd name="csY16" fmla="*/ 2180611 h 3557047"/>
              <a:gd name="csX17" fmla="*/ 3184366 w 3184859"/>
              <a:gd name="csY17" fmla="*/ 2509657 h 3557047"/>
              <a:gd name="csX18" fmla="*/ 3011184 w 3184859"/>
              <a:gd name="csY18" fmla="*/ 3020543 h 3557047"/>
              <a:gd name="csX19" fmla="*/ 2882584 w 3184859"/>
              <a:gd name="csY19" fmla="*/ 3499925 h 3557047"/>
              <a:gd name="csX20" fmla="*/ 2699869 w 3184859"/>
              <a:gd name="csY20" fmla="*/ 3557047 h 3557047"/>
              <a:gd name="csX21" fmla="*/ 2578230 w 3184859"/>
              <a:gd name="csY21" fmla="*/ 2665520 h 3557047"/>
              <a:gd name="csX22" fmla="*/ 3002525 w 3184859"/>
              <a:gd name="csY22" fmla="*/ 2483679 h 3557047"/>
              <a:gd name="csX23" fmla="*/ 2888367 w 3184859"/>
              <a:gd name="csY23" fmla="*/ 2268439 h 3557047"/>
              <a:gd name="csX24" fmla="*/ 2673480 w 3184859"/>
              <a:gd name="csY24" fmla="*/ 2111338 h 3557047"/>
              <a:gd name="csX25" fmla="*/ 2413354 w 3184859"/>
              <a:gd name="csY25" fmla="*/ 2008313 h 3557047"/>
              <a:gd name="csX26" fmla="*/ 2178144 w 3184859"/>
              <a:gd name="csY26" fmla="*/ 1865174 h 3557047"/>
              <a:gd name="csX27" fmla="*/ 1715678 w 3184859"/>
              <a:gd name="csY27" fmla="*/ 1403237 h 3557047"/>
              <a:gd name="csX28" fmla="*/ 1304892 w 3184859"/>
              <a:gd name="csY28" fmla="*/ 1943185 h 3557047"/>
              <a:gd name="csX29" fmla="*/ 1315513 w 3184859"/>
              <a:gd name="csY29" fmla="*/ 2148754 h 3557047"/>
              <a:gd name="csX30" fmla="*/ 1322253 w 3184859"/>
              <a:gd name="csY30" fmla="*/ 2247228 h 3557047"/>
              <a:gd name="csX31" fmla="*/ 668499 w 3184859"/>
              <a:gd name="csY31" fmla="*/ 2232175 h 3557047"/>
              <a:gd name="csX32" fmla="*/ 672126 w 3184859"/>
              <a:gd name="csY32" fmla="*/ 2373328 h 3557047"/>
              <a:gd name="csX33" fmla="*/ 0 w 3184859"/>
              <a:gd name="csY33" fmla="*/ 2372066 h 3557047"/>
              <a:gd name="csX34" fmla="*/ 19635 w 3184859"/>
              <a:gd name="csY34" fmla="*/ 2298845 h 3557047"/>
              <a:gd name="csX0" fmla="*/ 19635 w 3184859"/>
              <a:gd name="csY0" fmla="*/ 2351720 h 3609922"/>
              <a:gd name="csX1" fmla="*/ 283217 w 3184859"/>
              <a:gd name="csY1" fmla="*/ 2359756 h 3609922"/>
              <a:gd name="csX2" fmla="*/ 599489 w 3184859"/>
              <a:gd name="csY2" fmla="*/ 2359838 h 3609922"/>
              <a:gd name="csX3" fmla="*/ 623447 w 3184859"/>
              <a:gd name="csY3" fmla="*/ 1369751 h 3609922"/>
              <a:gd name="csX4" fmla="*/ 338727 w 3184859"/>
              <a:gd name="csY4" fmla="*/ 1371663 h 3609922"/>
              <a:gd name="csX5" fmla="*/ 363390 w 3184859"/>
              <a:gd name="csY5" fmla="*/ 52875 h 3609922"/>
              <a:gd name="csX6" fmla="*/ 489081 w 3184859"/>
              <a:gd name="csY6" fmla="*/ 203218 h 3609922"/>
              <a:gd name="csX7" fmla="*/ 569966 w 3184859"/>
              <a:gd name="csY7" fmla="*/ 0 h 3609922"/>
              <a:gd name="csX8" fmla="*/ 749090 w 3184859"/>
              <a:gd name="csY8" fmla="*/ 166015 h 3609922"/>
              <a:gd name="csX9" fmla="*/ 1456413 w 3184859"/>
              <a:gd name="csY9" fmla="*/ 485886 h 3609922"/>
              <a:gd name="csX10" fmla="*/ 1646274 w 3184859"/>
              <a:gd name="csY10" fmla="*/ 657328 h 3609922"/>
              <a:gd name="csX11" fmla="*/ 1770701 w 3184859"/>
              <a:gd name="csY11" fmla="*/ 867197 h 3609922"/>
              <a:gd name="csX12" fmla="*/ 1859525 w 3184859"/>
              <a:gd name="csY12" fmla="*/ 1220373 h 3609922"/>
              <a:gd name="csX13" fmla="*/ 2136616 w 3184859"/>
              <a:gd name="csY13" fmla="*/ 1575395 h 3609922"/>
              <a:gd name="csX14" fmla="*/ 2387730 w 3184859"/>
              <a:gd name="csY14" fmla="*/ 1765895 h 3609922"/>
              <a:gd name="csX15" fmla="*/ 2829343 w 3184859"/>
              <a:gd name="csY15" fmla="*/ 1939077 h 3609922"/>
              <a:gd name="csX16" fmla="*/ 3123752 w 3184859"/>
              <a:gd name="csY16" fmla="*/ 2233486 h 3609922"/>
              <a:gd name="csX17" fmla="*/ 3184366 w 3184859"/>
              <a:gd name="csY17" fmla="*/ 2562532 h 3609922"/>
              <a:gd name="csX18" fmla="*/ 3011184 w 3184859"/>
              <a:gd name="csY18" fmla="*/ 3073418 h 3609922"/>
              <a:gd name="csX19" fmla="*/ 2882584 w 3184859"/>
              <a:gd name="csY19" fmla="*/ 3552800 h 3609922"/>
              <a:gd name="csX20" fmla="*/ 2699869 w 3184859"/>
              <a:gd name="csY20" fmla="*/ 3609922 h 3609922"/>
              <a:gd name="csX21" fmla="*/ 2578230 w 3184859"/>
              <a:gd name="csY21" fmla="*/ 2718395 h 3609922"/>
              <a:gd name="csX22" fmla="*/ 3002525 w 3184859"/>
              <a:gd name="csY22" fmla="*/ 2536554 h 3609922"/>
              <a:gd name="csX23" fmla="*/ 2888367 w 3184859"/>
              <a:gd name="csY23" fmla="*/ 2321314 h 3609922"/>
              <a:gd name="csX24" fmla="*/ 2673480 w 3184859"/>
              <a:gd name="csY24" fmla="*/ 2164213 h 3609922"/>
              <a:gd name="csX25" fmla="*/ 2413354 w 3184859"/>
              <a:gd name="csY25" fmla="*/ 2061188 h 3609922"/>
              <a:gd name="csX26" fmla="*/ 2178144 w 3184859"/>
              <a:gd name="csY26" fmla="*/ 1918049 h 3609922"/>
              <a:gd name="csX27" fmla="*/ 1715678 w 3184859"/>
              <a:gd name="csY27" fmla="*/ 1456112 h 3609922"/>
              <a:gd name="csX28" fmla="*/ 1304892 w 3184859"/>
              <a:gd name="csY28" fmla="*/ 1996060 h 3609922"/>
              <a:gd name="csX29" fmla="*/ 1315513 w 3184859"/>
              <a:gd name="csY29" fmla="*/ 2201629 h 3609922"/>
              <a:gd name="csX30" fmla="*/ 1322253 w 3184859"/>
              <a:gd name="csY30" fmla="*/ 2300103 h 3609922"/>
              <a:gd name="csX31" fmla="*/ 668499 w 3184859"/>
              <a:gd name="csY31" fmla="*/ 2285050 h 3609922"/>
              <a:gd name="csX32" fmla="*/ 672126 w 3184859"/>
              <a:gd name="csY32" fmla="*/ 2426203 h 3609922"/>
              <a:gd name="csX33" fmla="*/ 0 w 3184859"/>
              <a:gd name="csY33" fmla="*/ 2424941 h 3609922"/>
              <a:gd name="csX34" fmla="*/ 19635 w 3184859"/>
              <a:gd name="csY34" fmla="*/ 2351720 h 3609922"/>
              <a:gd name="csX0" fmla="*/ 19635 w 3184859"/>
              <a:gd name="csY0" fmla="*/ 2574996 h 3833198"/>
              <a:gd name="csX1" fmla="*/ 283217 w 3184859"/>
              <a:gd name="csY1" fmla="*/ 2583032 h 3833198"/>
              <a:gd name="csX2" fmla="*/ 599489 w 3184859"/>
              <a:gd name="csY2" fmla="*/ 2583114 h 3833198"/>
              <a:gd name="csX3" fmla="*/ 623447 w 3184859"/>
              <a:gd name="csY3" fmla="*/ 1593027 h 3833198"/>
              <a:gd name="csX4" fmla="*/ 338727 w 3184859"/>
              <a:gd name="csY4" fmla="*/ 1594939 h 3833198"/>
              <a:gd name="csX5" fmla="*/ 363390 w 3184859"/>
              <a:gd name="csY5" fmla="*/ 276151 h 3833198"/>
              <a:gd name="csX6" fmla="*/ 500391 w 3184859"/>
              <a:gd name="csY6" fmla="*/ 2376 h 3833198"/>
              <a:gd name="csX7" fmla="*/ 569966 w 3184859"/>
              <a:gd name="csY7" fmla="*/ 223276 h 3833198"/>
              <a:gd name="csX8" fmla="*/ 749090 w 3184859"/>
              <a:gd name="csY8" fmla="*/ 389291 h 3833198"/>
              <a:gd name="csX9" fmla="*/ 1456413 w 3184859"/>
              <a:gd name="csY9" fmla="*/ 709162 h 3833198"/>
              <a:gd name="csX10" fmla="*/ 1646274 w 3184859"/>
              <a:gd name="csY10" fmla="*/ 880604 h 3833198"/>
              <a:gd name="csX11" fmla="*/ 1770701 w 3184859"/>
              <a:gd name="csY11" fmla="*/ 1090473 h 3833198"/>
              <a:gd name="csX12" fmla="*/ 1859525 w 3184859"/>
              <a:gd name="csY12" fmla="*/ 1443649 h 3833198"/>
              <a:gd name="csX13" fmla="*/ 2136616 w 3184859"/>
              <a:gd name="csY13" fmla="*/ 1798671 h 3833198"/>
              <a:gd name="csX14" fmla="*/ 2387730 w 3184859"/>
              <a:gd name="csY14" fmla="*/ 1989171 h 3833198"/>
              <a:gd name="csX15" fmla="*/ 2829343 w 3184859"/>
              <a:gd name="csY15" fmla="*/ 2162353 h 3833198"/>
              <a:gd name="csX16" fmla="*/ 3123752 w 3184859"/>
              <a:gd name="csY16" fmla="*/ 2456762 h 3833198"/>
              <a:gd name="csX17" fmla="*/ 3184366 w 3184859"/>
              <a:gd name="csY17" fmla="*/ 2785808 h 3833198"/>
              <a:gd name="csX18" fmla="*/ 3011184 w 3184859"/>
              <a:gd name="csY18" fmla="*/ 3296694 h 3833198"/>
              <a:gd name="csX19" fmla="*/ 2882584 w 3184859"/>
              <a:gd name="csY19" fmla="*/ 3776076 h 3833198"/>
              <a:gd name="csX20" fmla="*/ 2699869 w 3184859"/>
              <a:gd name="csY20" fmla="*/ 3833198 h 3833198"/>
              <a:gd name="csX21" fmla="*/ 2578230 w 3184859"/>
              <a:gd name="csY21" fmla="*/ 2941671 h 3833198"/>
              <a:gd name="csX22" fmla="*/ 3002525 w 3184859"/>
              <a:gd name="csY22" fmla="*/ 2759830 h 3833198"/>
              <a:gd name="csX23" fmla="*/ 2888367 w 3184859"/>
              <a:gd name="csY23" fmla="*/ 2544590 h 3833198"/>
              <a:gd name="csX24" fmla="*/ 2673480 w 3184859"/>
              <a:gd name="csY24" fmla="*/ 2387489 h 3833198"/>
              <a:gd name="csX25" fmla="*/ 2413354 w 3184859"/>
              <a:gd name="csY25" fmla="*/ 2284464 h 3833198"/>
              <a:gd name="csX26" fmla="*/ 2178144 w 3184859"/>
              <a:gd name="csY26" fmla="*/ 2141325 h 3833198"/>
              <a:gd name="csX27" fmla="*/ 1715678 w 3184859"/>
              <a:gd name="csY27" fmla="*/ 1679388 h 3833198"/>
              <a:gd name="csX28" fmla="*/ 1304892 w 3184859"/>
              <a:gd name="csY28" fmla="*/ 2219336 h 3833198"/>
              <a:gd name="csX29" fmla="*/ 1315513 w 3184859"/>
              <a:gd name="csY29" fmla="*/ 2424905 h 3833198"/>
              <a:gd name="csX30" fmla="*/ 1322253 w 3184859"/>
              <a:gd name="csY30" fmla="*/ 2523379 h 3833198"/>
              <a:gd name="csX31" fmla="*/ 668499 w 3184859"/>
              <a:gd name="csY31" fmla="*/ 2508326 h 3833198"/>
              <a:gd name="csX32" fmla="*/ 672126 w 3184859"/>
              <a:gd name="csY32" fmla="*/ 2649479 h 3833198"/>
              <a:gd name="csX33" fmla="*/ 0 w 3184859"/>
              <a:gd name="csY33" fmla="*/ 2648217 h 3833198"/>
              <a:gd name="csX34" fmla="*/ 19635 w 3184859"/>
              <a:gd name="csY34" fmla="*/ 2574996 h 3833198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2620 h 3830822"/>
              <a:gd name="csX1" fmla="*/ 283217 w 3184859"/>
              <a:gd name="csY1" fmla="*/ 2580656 h 3830822"/>
              <a:gd name="csX2" fmla="*/ 599489 w 3184859"/>
              <a:gd name="csY2" fmla="*/ 2580738 h 3830822"/>
              <a:gd name="csX3" fmla="*/ 623447 w 3184859"/>
              <a:gd name="csY3" fmla="*/ 1590651 h 3830822"/>
              <a:gd name="csX4" fmla="*/ 338727 w 3184859"/>
              <a:gd name="csY4" fmla="*/ 1592563 h 3830822"/>
              <a:gd name="csX5" fmla="*/ 363390 w 3184859"/>
              <a:gd name="csY5" fmla="*/ 273775 h 3830822"/>
              <a:gd name="csX6" fmla="*/ 326690 w 3184859"/>
              <a:gd name="csY6" fmla="*/ 42742 h 3830822"/>
              <a:gd name="csX7" fmla="*/ 500391 w 3184859"/>
              <a:gd name="csY7" fmla="*/ 0 h 3830822"/>
              <a:gd name="csX8" fmla="*/ 569966 w 3184859"/>
              <a:gd name="csY8" fmla="*/ 220900 h 3830822"/>
              <a:gd name="csX9" fmla="*/ 749090 w 3184859"/>
              <a:gd name="csY9" fmla="*/ 386915 h 3830822"/>
              <a:gd name="csX10" fmla="*/ 1456413 w 3184859"/>
              <a:gd name="csY10" fmla="*/ 706786 h 3830822"/>
              <a:gd name="csX11" fmla="*/ 1646274 w 3184859"/>
              <a:gd name="csY11" fmla="*/ 878228 h 3830822"/>
              <a:gd name="csX12" fmla="*/ 1770701 w 3184859"/>
              <a:gd name="csY12" fmla="*/ 1088097 h 3830822"/>
              <a:gd name="csX13" fmla="*/ 1859525 w 3184859"/>
              <a:gd name="csY13" fmla="*/ 1441273 h 3830822"/>
              <a:gd name="csX14" fmla="*/ 2136616 w 3184859"/>
              <a:gd name="csY14" fmla="*/ 1796295 h 3830822"/>
              <a:gd name="csX15" fmla="*/ 2387730 w 3184859"/>
              <a:gd name="csY15" fmla="*/ 1986795 h 3830822"/>
              <a:gd name="csX16" fmla="*/ 2829343 w 3184859"/>
              <a:gd name="csY16" fmla="*/ 2159977 h 3830822"/>
              <a:gd name="csX17" fmla="*/ 3123752 w 3184859"/>
              <a:gd name="csY17" fmla="*/ 2454386 h 3830822"/>
              <a:gd name="csX18" fmla="*/ 3184366 w 3184859"/>
              <a:gd name="csY18" fmla="*/ 2783432 h 3830822"/>
              <a:gd name="csX19" fmla="*/ 3011184 w 3184859"/>
              <a:gd name="csY19" fmla="*/ 3294318 h 3830822"/>
              <a:gd name="csX20" fmla="*/ 2882584 w 3184859"/>
              <a:gd name="csY20" fmla="*/ 3773700 h 3830822"/>
              <a:gd name="csX21" fmla="*/ 2699869 w 3184859"/>
              <a:gd name="csY21" fmla="*/ 3830822 h 3830822"/>
              <a:gd name="csX22" fmla="*/ 2578230 w 3184859"/>
              <a:gd name="csY22" fmla="*/ 2939295 h 3830822"/>
              <a:gd name="csX23" fmla="*/ 3002525 w 3184859"/>
              <a:gd name="csY23" fmla="*/ 2757454 h 3830822"/>
              <a:gd name="csX24" fmla="*/ 2888367 w 3184859"/>
              <a:gd name="csY24" fmla="*/ 2542214 h 3830822"/>
              <a:gd name="csX25" fmla="*/ 2673480 w 3184859"/>
              <a:gd name="csY25" fmla="*/ 2385113 h 3830822"/>
              <a:gd name="csX26" fmla="*/ 2413354 w 3184859"/>
              <a:gd name="csY26" fmla="*/ 2282088 h 3830822"/>
              <a:gd name="csX27" fmla="*/ 2178144 w 3184859"/>
              <a:gd name="csY27" fmla="*/ 2138949 h 3830822"/>
              <a:gd name="csX28" fmla="*/ 1715678 w 3184859"/>
              <a:gd name="csY28" fmla="*/ 1677012 h 3830822"/>
              <a:gd name="csX29" fmla="*/ 1304892 w 3184859"/>
              <a:gd name="csY29" fmla="*/ 2216960 h 3830822"/>
              <a:gd name="csX30" fmla="*/ 1315513 w 3184859"/>
              <a:gd name="csY30" fmla="*/ 2422529 h 3830822"/>
              <a:gd name="csX31" fmla="*/ 1322253 w 3184859"/>
              <a:gd name="csY31" fmla="*/ 2521003 h 3830822"/>
              <a:gd name="csX32" fmla="*/ 668499 w 3184859"/>
              <a:gd name="csY32" fmla="*/ 2505950 h 3830822"/>
              <a:gd name="csX33" fmla="*/ 672126 w 3184859"/>
              <a:gd name="csY33" fmla="*/ 2647103 h 3830822"/>
              <a:gd name="csX34" fmla="*/ 0 w 3184859"/>
              <a:gd name="csY34" fmla="*/ 2645841 h 3830822"/>
              <a:gd name="csX35" fmla="*/ 19635 w 3184859"/>
              <a:gd name="csY35" fmla="*/ 2572620 h 38308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184859" h="3830822">
                <a:moveTo>
                  <a:pt x="19635" y="2572620"/>
                </a:moveTo>
                <a:lnTo>
                  <a:pt x="283217" y="2580656"/>
                </a:lnTo>
                <a:lnTo>
                  <a:pt x="599489" y="2580738"/>
                </a:lnTo>
                <a:lnTo>
                  <a:pt x="623447" y="1590651"/>
                </a:lnTo>
                <a:lnTo>
                  <a:pt x="338727" y="1592563"/>
                </a:lnTo>
                <a:lnTo>
                  <a:pt x="363390" y="273775"/>
                </a:lnTo>
                <a:lnTo>
                  <a:pt x="326690" y="42742"/>
                </a:lnTo>
                <a:lnTo>
                  <a:pt x="500391" y="0"/>
                </a:lnTo>
                <a:lnTo>
                  <a:pt x="569966" y="220900"/>
                </a:lnTo>
                <a:lnTo>
                  <a:pt x="749090" y="386915"/>
                </a:lnTo>
                <a:lnTo>
                  <a:pt x="1456413" y="706786"/>
                </a:lnTo>
                <a:lnTo>
                  <a:pt x="1646274" y="878228"/>
                </a:lnTo>
                <a:lnTo>
                  <a:pt x="1770701" y="1088097"/>
                </a:lnTo>
                <a:cubicBezTo>
                  <a:pt x="1812016" y="1181938"/>
                  <a:pt x="1810085" y="1320354"/>
                  <a:pt x="1859525" y="1441273"/>
                </a:cubicBezTo>
                <a:cubicBezTo>
                  <a:pt x="1908965" y="1562193"/>
                  <a:pt x="2052912" y="1715477"/>
                  <a:pt x="2136616" y="1796295"/>
                </a:cubicBezTo>
                <a:cubicBezTo>
                  <a:pt x="2220321" y="1877113"/>
                  <a:pt x="2302582" y="1946386"/>
                  <a:pt x="2387730" y="1986795"/>
                </a:cubicBezTo>
                <a:cubicBezTo>
                  <a:pt x="2472878" y="2027204"/>
                  <a:pt x="2712445" y="2074829"/>
                  <a:pt x="2829343" y="2159977"/>
                </a:cubicBezTo>
                <a:cubicBezTo>
                  <a:pt x="2946241" y="2245125"/>
                  <a:pt x="3037161" y="2331716"/>
                  <a:pt x="3123752" y="2454386"/>
                </a:cubicBezTo>
                <a:cubicBezTo>
                  <a:pt x="3210343" y="2577057"/>
                  <a:pt x="3177150" y="2654989"/>
                  <a:pt x="3184366" y="2783432"/>
                </a:cubicBezTo>
                <a:lnTo>
                  <a:pt x="3011184" y="3294318"/>
                </a:lnTo>
                <a:lnTo>
                  <a:pt x="2882584" y="3773700"/>
                </a:lnTo>
                <a:lnTo>
                  <a:pt x="2699869" y="3830822"/>
                </a:lnTo>
                <a:lnTo>
                  <a:pt x="2578230" y="2939295"/>
                </a:lnTo>
                <a:lnTo>
                  <a:pt x="3002525" y="2757454"/>
                </a:lnTo>
                <a:cubicBezTo>
                  <a:pt x="2939968" y="2693247"/>
                  <a:pt x="2950924" y="2606421"/>
                  <a:pt x="2888367" y="2542214"/>
                </a:cubicBezTo>
                <a:cubicBezTo>
                  <a:pt x="2833703" y="2472883"/>
                  <a:pt x="2745109" y="2437480"/>
                  <a:pt x="2673480" y="2385113"/>
                </a:cubicBezTo>
                <a:cubicBezTo>
                  <a:pt x="2570572" y="2291748"/>
                  <a:pt x="2495910" y="2323115"/>
                  <a:pt x="2413354" y="2282088"/>
                </a:cubicBezTo>
                <a:cubicBezTo>
                  <a:pt x="2330798" y="2241061"/>
                  <a:pt x="2289711" y="2225658"/>
                  <a:pt x="2178144" y="2138949"/>
                </a:cubicBezTo>
                <a:lnTo>
                  <a:pt x="1715678" y="1677012"/>
                </a:lnTo>
                <a:lnTo>
                  <a:pt x="1304892" y="2216960"/>
                </a:lnTo>
                <a:lnTo>
                  <a:pt x="1315513" y="2422529"/>
                </a:lnTo>
                <a:cubicBezTo>
                  <a:pt x="1315451" y="2484602"/>
                  <a:pt x="1322315" y="2458930"/>
                  <a:pt x="1322253" y="2521003"/>
                </a:cubicBezTo>
                <a:lnTo>
                  <a:pt x="668499" y="2505950"/>
                </a:lnTo>
                <a:cubicBezTo>
                  <a:pt x="668938" y="2563007"/>
                  <a:pt x="671687" y="2590046"/>
                  <a:pt x="672126" y="2647103"/>
                </a:cubicBezTo>
                <a:lnTo>
                  <a:pt x="0" y="2645841"/>
                </a:lnTo>
                <a:lnTo>
                  <a:pt x="19635" y="2572620"/>
                </a:lnTo>
                <a:close/>
              </a:path>
            </a:pathLst>
          </a:custGeom>
          <a:solidFill>
            <a:srgbClr val="E97132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8A4CC9-E664-3D31-DD0F-F6923AB522AE}"/>
              </a:ext>
            </a:extLst>
          </p:cNvPr>
          <p:cNvSpPr txBox="1"/>
          <p:nvPr/>
        </p:nvSpPr>
        <p:spPr>
          <a:xfrm>
            <a:off x="144283" y="6263148"/>
            <a:ext cx="10166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Phasing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2026-3-9</a:t>
            </a:r>
          </a:p>
        </p:txBody>
      </p:sp>
    </p:spTree>
    <p:extLst>
      <p:ext uri="{BB962C8B-B14F-4D97-AF65-F5344CB8AC3E}">
        <p14:creationId xmlns:p14="http://schemas.microsoft.com/office/powerpoint/2010/main" val="3499381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63560-7125-8ABE-5079-2754959E0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8B68A4A-ACCA-58FE-FFA1-FFC822CAF5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85" t="13099" r="13908" b="12504"/>
          <a:stretch>
            <a:fillRect/>
          </a:stretch>
        </p:blipFill>
        <p:spPr>
          <a:xfrm>
            <a:off x="-147147" y="-325821"/>
            <a:ext cx="9781955" cy="84271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CDE128-E8BF-32A8-0C83-A4E83C8C9420}"/>
              </a:ext>
            </a:extLst>
          </p:cNvPr>
          <p:cNvSpPr txBox="1"/>
          <p:nvPr/>
        </p:nvSpPr>
        <p:spPr>
          <a:xfrm>
            <a:off x="1973216" y="4004456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4E95D9"/>
                </a:solidFill>
              </a:rPr>
              <a:t>2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E15566C-689F-98BA-DA69-8C7686532803}"/>
              </a:ext>
            </a:extLst>
          </p:cNvPr>
          <p:cNvSpPr/>
          <p:nvPr/>
        </p:nvSpPr>
        <p:spPr>
          <a:xfrm>
            <a:off x="2254062" y="3218865"/>
            <a:ext cx="3809263" cy="3285630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6437 w 1897626"/>
              <a:gd name="csY4" fmla="*/ 392267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938280 w 1938280"/>
              <a:gd name="csY7" fmla="*/ 0 h 2622038"/>
              <a:gd name="csX8" fmla="*/ 1553841 w 1938280"/>
              <a:gd name="csY8" fmla="*/ 552412 h 2622038"/>
              <a:gd name="csX9" fmla="*/ 1743702 w 1938280"/>
              <a:gd name="csY9" fmla="*/ 723854 h 2622038"/>
              <a:gd name="csX10" fmla="*/ 1868129 w 1938280"/>
              <a:gd name="csY10" fmla="*/ 933723 h 2622038"/>
              <a:gd name="csX11" fmla="*/ 1897626 w 1938280"/>
              <a:gd name="csY11" fmla="*/ 1307349 h 2622038"/>
              <a:gd name="csX12" fmla="*/ 1764568 w 1938280"/>
              <a:gd name="csY12" fmla="*/ 1479692 h 2622038"/>
              <a:gd name="csX13" fmla="*/ 1402320 w 1938280"/>
              <a:gd name="csY13" fmla="*/ 2062586 h 2622038"/>
              <a:gd name="csX14" fmla="*/ 1406013 w 1938280"/>
              <a:gd name="csY14" fmla="*/ 2339736 h 2622038"/>
              <a:gd name="csX15" fmla="*/ 1412754 w 1938280"/>
              <a:gd name="csY15" fmla="*/ 2454374 h 2622038"/>
              <a:gd name="csX16" fmla="*/ 807490 w 1938280"/>
              <a:gd name="csY16" fmla="*/ 2443940 h 2622038"/>
              <a:gd name="csX17" fmla="*/ 774172 w 1938280"/>
              <a:gd name="csY17" fmla="*/ 2622038 h 2622038"/>
              <a:gd name="csX18" fmla="*/ 481781 w 1938280"/>
              <a:gd name="csY18" fmla="*/ 2605207 h 2622038"/>
              <a:gd name="csX19" fmla="*/ 235974 w 1938280"/>
              <a:gd name="csY19" fmla="*/ 2595375 h 2622038"/>
              <a:gd name="csX20" fmla="*/ 88490 w 1938280"/>
              <a:gd name="csY20" fmla="*/ 2595375 h 2622038"/>
              <a:gd name="csX21" fmla="*/ 0 w 1938280"/>
              <a:gd name="csY21" fmla="*/ 2526549 h 2622038"/>
              <a:gd name="csX22" fmla="*/ 121680 w 1938280"/>
              <a:gd name="csY22" fmla="*/ 2339736 h 2622038"/>
              <a:gd name="csX23" fmla="*/ 117987 w 1938280"/>
              <a:gd name="csY23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83670 w 1938280"/>
              <a:gd name="csY7" fmla="*/ 80903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87320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394484 w 1938280"/>
              <a:gd name="csY7" fmla="*/ 207027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00609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043701 w 1938280"/>
              <a:gd name="csY7" fmla="*/ 234616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56081 w 1938280"/>
              <a:gd name="csY8" fmla="*/ 88785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2247524"/>
              <a:gd name="csY0" fmla="*/ 2139398 h 2622038"/>
              <a:gd name="csX1" fmla="*/ 688258 w 2247524"/>
              <a:gd name="csY1" fmla="*/ 2154469 h 2622038"/>
              <a:gd name="csX2" fmla="*/ 714277 w 2247524"/>
              <a:gd name="csY2" fmla="*/ 1683680 h 2622038"/>
              <a:gd name="csX3" fmla="*/ 442752 w 2247524"/>
              <a:gd name="csY3" fmla="*/ 1675694 h 2622038"/>
              <a:gd name="csX4" fmla="*/ 456437 w 2247524"/>
              <a:gd name="csY4" fmla="*/ 624808 h 2622038"/>
              <a:gd name="csX5" fmla="*/ 458509 w 2247524"/>
              <a:gd name="csY5" fmla="*/ 317983 h 2622038"/>
              <a:gd name="csX6" fmla="*/ 714707 w 2247524"/>
              <a:gd name="csY6" fmla="*/ 317038 h 2622038"/>
              <a:gd name="csX7" fmla="*/ 1102822 w 2247524"/>
              <a:gd name="csY7" fmla="*/ 199144 h 2622038"/>
              <a:gd name="csX8" fmla="*/ 1556081 w 2247524"/>
              <a:gd name="csY8" fmla="*/ 88785 h 2622038"/>
              <a:gd name="csX9" fmla="*/ 1627026 w 2247524"/>
              <a:gd name="csY9" fmla="*/ 199144 h 2622038"/>
              <a:gd name="csX10" fmla="*/ 1938280 w 2247524"/>
              <a:gd name="csY10" fmla="*/ 0 h 2622038"/>
              <a:gd name="csX11" fmla="*/ 2247524 w 2247524"/>
              <a:gd name="csY11" fmla="*/ 595767 h 2622038"/>
              <a:gd name="csX12" fmla="*/ 1743702 w 2247524"/>
              <a:gd name="csY12" fmla="*/ 723854 h 2622038"/>
              <a:gd name="csX13" fmla="*/ 1868129 w 2247524"/>
              <a:gd name="csY13" fmla="*/ 933723 h 2622038"/>
              <a:gd name="csX14" fmla="*/ 1897626 w 2247524"/>
              <a:gd name="csY14" fmla="*/ 1307349 h 2622038"/>
              <a:gd name="csX15" fmla="*/ 1764568 w 2247524"/>
              <a:gd name="csY15" fmla="*/ 1479692 h 2622038"/>
              <a:gd name="csX16" fmla="*/ 1402320 w 2247524"/>
              <a:gd name="csY16" fmla="*/ 2062586 h 2622038"/>
              <a:gd name="csX17" fmla="*/ 1406013 w 2247524"/>
              <a:gd name="csY17" fmla="*/ 2339736 h 2622038"/>
              <a:gd name="csX18" fmla="*/ 1412754 w 2247524"/>
              <a:gd name="csY18" fmla="*/ 2454374 h 2622038"/>
              <a:gd name="csX19" fmla="*/ 807490 w 2247524"/>
              <a:gd name="csY19" fmla="*/ 2443940 h 2622038"/>
              <a:gd name="csX20" fmla="*/ 774172 w 2247524"/>
              <a:gd name="csY20" fmla="*/ 2622038 h 2622038"/>
              <a:gd name="csX21" fmla="*/ 481781 w 2247524"/>
              <a:gd name="csY21" fmla="*/ 2605207 h 2622038"/>
              <a:gd name="csX22" fmla="*/ 235974 w 2247524"/>
              <a:gd name="csY22" fmla="*/ 2595375 h 2622038"/>
              <a:gd name="csX23" fmla="*/ 88490 w 2247524"/>
              <a:gd name="csY23" fmla="*/ 2595375 h 2622038"/>
              <a:gd name="csX24" fmla="*/ 0 w 2247524"/>
              <a:gd name="csY24" fmla="*/ 2526549 h 2622038"/>
              <a:gd name="csX25" fmla="*/ 121680 w 2247524"/>
              <a:gd name="csY25" fmla="*/ 2339736 h 2622038"/>
              <a:gd name="csX26" fmla="*/ 117987 w 2247524"/>
              <a:gd name="csY26" fmla="*/ 2139398 h 2622038"/>
              <a:gd name="csX0" fmla="*/ 117987 w 2291553"/>
              <a:gd name="csY0" fmla="*/ 2139398 h 2622038"/>
              <a:gd name="csX1" fmla="*/ 688258 w 2291553"/>
              <a:gd name="csY1" fmla="*/ 2154469 h 2622038"/>
              <a:gd name="csX2" fmla="*/ 714277 w 2291553"/>
              <a:gd name="csY2" fmla="*/ 1683680 h 2622038"/>
              <a:gd name="csX3" fmla="*/ 442752 w 2291553"/>
              <a:gd name="csY3" fmla="*/ 1675694 h 2622038"/>
              <a:gd name="csX4" fmla="*/ 456437 w 2291553"/>
              <a:gd name="csY4" fmla="*/ 624808 h 2622038"/>
              <a:gd name="csX5" fmla="*/ 458509 w 2291553"/>
              <a:gd name="csY5" fmla="*/ 317983 h 2622038"/>
              <a:gd name="csX6" fmla="*/ 714707 w 2291553"/>
              <a:gd name="csY6" fmla="*/ 317038 h 2622038"/>
              <a:gd name="csX7" fmla="*/ 1102822 w 2291553"/>
              <a:gd name="csY7" fmla="*/ 199144 h 2622038"/>
              <a:gd name="csX8" fmla="*/ 1556081 w 2291553"/>
              <a:gd name="csY8" fmla="*/ 88785 h 2622038"/>
              <a:gd name="csX9" fmla="*/ 1627026 w 2291553"/>
              <a:gd name="csY9" fmla="*/ 199144 h 2622038"/>
              <a:gd name="csX10" fmla="*/ 1938280 w 2291553"/>
              <a:gd name="csY10" fmla="*/ 0 h 2622038"/>
              <a:gd name="csX11" fmla="*/ 2247524 w 2291553"/>
              <a:gd name="csY11" fmla="*/ 595767 h 2622038"/>
              <a:gd name="csX12" fmla="*/ 2291553 w 2291553"/>
              <a:gd name="csY12" fmla="*/ 983985 h 2622038"/>
              <a:gd name="csX13" fmla="*/ 1868129 w 2291553"/>
              <a:gd name="csY13" fmla="*/ 933723 h 2622038"/>
              <a:gd name="csX14" fmla="*/ 1897626 w 2291553"/>
              <a:gd name="csY14" fmla="*/ 1307349 h 2622038"/>
              <a:gd name="csX15" fmla="*/ 1764568 w 2291553"/>
              <a:gd name="csY15" fmla="*/ 1479692 h 2622038"/>
              <a:gd name="csX16" fmla="*/ 1402320 w 2291553"/>
              <a:gd name="csY16" fmla="*/ 2062586 h 2622038"/>
              <a:gd name="csX17" fmla="*/ 1406013 w 2291553"/>
              <a:gd name="csY17" fmla="*/ 2339736 h 2622038"/>
              <a:gd name="csX18" fmla="*/ 1412754 w 2291553"/>
              <a:gd name="csY18" fmla="*/ 2454374 h 2622038"/>
              <a:gd name="csX19" fmla="*/ 807490 w 2291553"/>
              <a:gd name="csY19" fmla="*/ 2443940 h 2622038"/>
              <a:gd name="csX20" fmla="*/ 774172 w 2291553"/>
              <a:gd name="csY20" fmla="*/ 2622038 h 2622038"/>
              <a:gd name="csX21" fmla="*/ 481781 w 2291553"/>
              <a:gd name="csY21" fmla="*/ 2605207 h 2622038"/>
              <a:gd name="csX22" fmla="*/ 235974 w 2291553"/>
              <a:gd name="csY22" fmla="*/ 2595375 h 2622038"/>
              <a:gd name="csX23" fmla="*/ 88490 w 2291553"/>
              <a:gd name="csY23" fmla="*/ 2595375 h 2622038"/>
              <a:gd name="csX24" fmla="*/ 0 w 2291553"/>
              <a:gd name="csY24" fmla="*/ 2526549 h 2622038"/>
              <a:gd name="csX25" fmla="*/ 121680 w 2291553"/>
              <a:gd name="csY25" fmla="*/ 2339736 h 2622038"/>
              <a:gd name="csX26" fmla="*/ 117987 w 2291553"/>
              <a:gd name="csY26" fmla="*/ 2139398 h 2622038"/>
              <a:gd name="csX0" fmla="*/ 117987 w 2396274"/>
              <a:gd name="csY0" fmla="*/ 2139398 h 2622038"/>
              <a:gd name="csX1" fmla="*/ 688258 w 2396274"/>
              <a:gd name="csY1" fmla="*/ 2154469 h 2622038"/>
              <a:gd name="csX2" fmla="*/ 714277 w 2396274"/>
              <a:gd name="csY2" fmla="*/ 1683680 h 2622038"/>
              <a:gd name="csX3" fmla="*/ 442752 w 2396274"/>
              <a:gd name="csY3" fmla="*/ 1675694 h 2622038"/>
              <a:gd name="csX4" fmla="*/ 456437 w 2396274"/>
              <a:gd name="csY4" fmla="*/ 624808 h 2622038"/>
              <a:gd name="csX5" fmla="*/ 458509 w 2396274"/>
              <a:gd name="csY5" fmla="*/ 317983 h 2622038"/>
              <a:gd name="csX6" fmla="*/ 714707 w 2396274"/>
              <a:gd name="csY6" fmla="*/ 317038 h 2622038"/>
              <a:gd name="csX7" fmla="*/ 1102822 w 2396274"/>
              <a:gd name="csY7" fmla="*/ 199144 h 2622038"/>
              <a:gd name="csX8" fmla="*/ 1556081 w 2396274"/>
              <a:gd name="csY8" fmla="*/ 88785 h 2622038"/>
              <a:gd name="csX9" fmla="*/ 1627026 w 2396274"/>
              <a:gd name="csY9" fmla="*/ 199144 h 2622038"/>
              <a:gd name="csX10" fmla="*/ 1938280 w 2396274"/>
              <a:gd name="csY10" fmla="*/ 0 h 2622038"/>
              <a:gd name="csX11" fmla="*/ 2247524 w 2396274"/>
              <a:gd name="csY11" fmla="*/ 595767 h 2622038"/>
              <a:gd name="csX12" fmla="*/ 2291553 w 2396274"/>
              <a:gd name="csY12" fmla="*/ 983985 h 2622038"/>
              <a:gd name="csX13" fmla="*/ 2396274 w 2396274"/>
              <a:gd name="csY13" fmla="*/ 1438219 h 2622038"/>
              <a:gd name="csX14" fmla="*/ 1897626 w 2396274"/>
              <a:gd name="csY14" fmla="*/ 1307349 h 2622038"/>
              <a:gd name="csX15" fmla="*/ 1764568 w 2396274"/>
              <a:gd name="csY15" fmla="*/ 1479692 h 2622038"/>
              <a:gd name="csX16" fmla="*/ 1402320 w 2396274"/>
              <a:gd name="csY16" fmla="*/ 2062586 h 2622038"/>
              <a:gd name="csX17" fmla="*/ 1406013 w 2396274"/>
              <a:gd name="csY17" fmla="*/ 2339736 h 2622038"/>
              <a:gd name="csX18" fmla="*/ 1412754 w 2396274"/>
              <a:gd name="csY18" fmla="*/ 2454374 h 2622038"/>
              <a:gd name="csX19" fmla="*/ 807490 w 2396274"/>
              <a:gd name="csY19" fmla="*/ 2443940 h 2622038"/>
              <a:gd name="csX20" fmla="*/ 774172 w 2396274"/>
              <a:gd name="csY20" fmla="*/ 2622038 h 2622038"/>
              <a:gd name="csX21" fmla="*/ 481781 w 2396274"/>
              <a:gd name="csY21" fmla="*/ 2605207 h 2622038"/>
              <a:gd name="csX22" fmla="*/ 235974 w 2396274"/>
              <a:gd name="csY22" fmla="*/ 2595375 h 2622038"/>
              <a:gd name="csX23" fmla="*/ 88490 w 2396274"/>
              <a:gd name="csY23" fmla="*/ 2595375 h 2622038"/>
              <a:gd name="csX24" fmla="*/ 0 w 2396274"/>
              <a:gd name="csY24" fmla="*/ 2526549 h 2622038"/>
              <a:gd name="csX25" fmla="*/ 121680 w 2396274"/>
              <a:gd name="csY25" fmla="*/ 2339736 h 2622038"/>
              <a:gd name="csX26" fmla="*/ 117987 w 2396274"/>
              <a:gd name="csY26" fmla="*/ 2139398 h 2622038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2247524 w 2396274"/>
              <a:gd name="csY11" fmla="*/ 506982 h 2533253"/>
              <a:gd name="csX12" fmla="*/ 2291553 w 2396274"/>
              <a:gd name="csY12" fmla="*/ 895200 h 2533253"/>
              <a:gd name="csX13" fmla="*/ 2396274 w 2396274"/>
              <a:gd name="csY13" fmla="*/ 1349434 h 2533253"/>
              <a:gd name="csX14" fmla="*/ 1897626 w 2396274"/>
              <a:gd name="csY14" fmla="*/ 1218564 h 2533253"/>
              <a:gd name="csX15" fmla="*/ 1764568 w 2396274"/>
              <a:gd name="csY15" fmla="*/ 1390907 h 2533253"/>
              <a:gd name="csX16" fmla="*/ 1402320 w 2396274"/>
              <a:gd name="csY16" fmla="*/ 1973801 h 2533253"/>
              <a:gd name="csX17" fmla="*/ 1406013 w 2396274"/>
              <a:gd name="csY17" fmla="*/ 2250951 h 2533253"/>
              <a:gd name="csX18" fmla="*/ 1412754 w 2396274"/>
              <a:gd name="csY18" fmla="*/ 2365589 h 2533253"/>
              <a:gd name="csX19" fmla="*/ 807490 w 2396274"/>
              <a:gd name="csY19" fmla="*/ 2355155 h 2533253"/>
              <a:gd name="csX20" fmla="*/ 774172 w 2396274"/>
              <a:gd name="csY20" fmla="*/ 2533253 h 2533253"/>
              <a:gd name="csX21" fmla="*/ 481781 w 2396274"/>
              <a:gd name="csY21" fmla="*/ 2516422 h 2533253"/>
              <a:gd name="csX22" fmla="*/ 235974 w 2396274"/>
              <a:gd name="csY22" fmla="*/ 2506590 h 2533253"/>
              <a:gd name="csX23" fmla="*/ 88490 w 2396274"/>
              <a:gd name="csY23" fmla="*/ 2506590 h 2533253"/>
              <a:gd name="csX24" fmla="*/ 0 w 2396274"/>
              <a:gd name="csY24" fmla="*/ 2437764 h 2533253"/>
              <a:gd name="csX25" fmla="*/ 121680 w 2396274"/>
              <a:gd name="csY25" fmla="*/ 2250951 h 2533253"/>
              <a:gd name="csX26" fmla="*/ 117987 w 2396274"/>
              <a:gd name="csY26" fmla="*/ 2050613 h 2533253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1764972 w 2396274"/>
              <a:gd name="csY11" fmla="*/ 232542 h 2533253"/>
              <a:gd name="csX12" fmla="*/ 2247524 w 2396274"/>
              <a:gd name="csY12" fmla="*/ 506982 h 2533253"/>
              <a:gd name="csX13" fmla="*/ 2291553 w 2396274"/>
              <a:gd name="csY13" fmla="*/ 895200 h 2533253"/>
              <a:gd name="csX14" fmla="*/ 2396274 w 2396274"/>
              <a:gd name="csY14" fmla="*/ 1349434 h 2533253"/>
              <a:gd name="csX15" fmla="*/ 1897626 w 2396274"/>
              <a:gd name="csY15" fmla="*/ 1218564 h 2533253"/>
              <a:gd name="csX16" fmla="*/ 1764568 w 2396274"/>
              <a:gd name="csY16" fmla="*/ 1390907 h 2533253"/>
              <a:gd name="csX17" fmla="*/ 1402320 w 2396274"/>
              <a:gd name="csY17" fmla="*/ 1973801 h 2533253"/>
              <a:gd name="csX18" fmla="*/ 1406013 w 2396274"/>
              <a:gd name="csY18" fmla="*/ 2250951 h 2533253"/>
              <a:gd name="csX19" fmla="*/ 1412754 w 2396274"/>
              <a:gd name="csY19" fmla="*/ 2365589 h 2533253"/>
              <a:gd name="csX20" fmla="*/ 807490 w 2396274"/>
              <a:gd name="csY20" fmla="*/ 2355155 h 2533253"/>
              <a:gd name="csX21" fmla="*/ 774172 w 2396274"/>
              <a:gd name="csY21" fmla="*/ 2533253 h 2533253"/>
              <a:gd name="csX22" fmla="*/ 481781 w 2396274"/>
              <a:gd name="csY22" fmla="*/ 2516422 h 2533253"/>
              <a:gd name="csX23" fmla="*/ 235974 w 2396274"/>
              <a:gd name="csY23" fmla="*/ 2506590 h 2533253"/>
              <a:gd name="csX24" fmla="*/ 88490 w 2396274"/>
              <a:gd name="csY24" fmla="*/ 2506590 h 2533253"/>
              <a:gd name="csX25" fmla="*/ 0 w 2396274"/>
              <a:gd name="csY25" fmla="*/ 2437764 h 2533253"/>
              <a:gd name="csX26" fmla="*/ 121680 w 2396274"/>
              <a:gd name="csY26" fmla="*/ 2250951 h 2533253"/>
              <a:gd name="csX27" fmla="*/ 117987 w 2396274"/>
              <a:gd name="csY27" fmla="*/ 2050613 h 2533253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02822 w 2482303"/>
              <a:gd name="csY7" fmla="*/ 405962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22529 w 2482303"/>
              <a:gd name="csY7" fmla="*/ 398079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787493"/>
              <a:gd name="csY0" fmla="*/ 2346216 h 2828856"/>
              <a:gd name="csX1" fmla="*/ 688258 w 2787493"/>
              <a:gd name="csY1" fmla="*/ 2361287 h 2828856"/>
              <a:gd name="csX2" fmla="*/ 714277 w 2787493"/>
              <a:gd name="csY2" fmla="*/ 1890498 h 2828856"/>
              <a:gd name="csX3" fmla="*/ 442752 w 2787493"/>
              <a:gd name="csY3" fmla="*/ 1882512 h 2828856"/>
              <a:gd name="csX4" fmla="*/ 456437 w 2787493"/>
              <a:gd name="csY4" fmla="*/ 831626 h 2828856"/>
              <a:gd name="csX5" fmla="*/ 458509 w 2787493"/>
              <a:gd name="csY5" fmla="*/ 524801 h 2828856"/>
              <a:gd name="csX6" fmla="*/ 714707 w 2787493"/>
              <a:gd name="csY6" fmla="*/ 523856 h 2828856"/>
              <a:gd name="csX7" fmla="*/ 1122529 w 2787493"/>
              <a:gd name="csY7" fmla="*/ 398079 h 2828856"/>
              <a:gd name="csX8" fmla="*/ 1556081 w 2787493"/>
              <a:gd name="csY8" fmla="*/ 295603 h 2828856"/>
              <a:gd name="csX9" fmla="*/ 1627026 w 2787493"/>
              <a:gd name="csY9" fmla="*/ 405962 h 2828856"/>
              <a:gd name="csX10" fmla="*/ 1682090 w 2787493"/>
              <a:gd name="csY10" fmla="*/ 478773 h 2828856"/>
              <a:gd name="csX11" fmla="*/ 2482303 w 2787493"/>
              <a:gd name="csY11" fmla="*/ 0 h 2828856"/>
              <a:gd name="csX12" fmla="*/ 2787493 w 2787493"/>
              <a:gd name="csY12" fmla="*/ 215320 h 2828856"/>
              <a:gd name="csX13" fmla="*/ 2291553 w 2787493"/>
              <a:gd name="csY13" fmla="*/ 1190803 h 2828856"/>
              <a:gd name="csX14" fmla="*/ 2396274 w 2787493"/>
              <a:gd name="csY14" fmla="*/ 1645037 h 2828856"/>
              <a:gd name="csX15" fmla="*/ 1897626 w 2787493"/>
              <a:gd name="csY15" fmla="*/ 1514167 h 2828856"/>
              <a:gd name="csX16" fmla="*/ 1764568 w 2787493"/>
              <a:gd name="csY16" fmla="*/ 1686510 h 2828856"/>
              <a:gd name="csX17" fmla="*/ 1402320 w 2787493"/>
              <a:gd name="csY17" fmla="*/ 2269404 h 2828856"/>
              <a:gd name="csX18" fmla="*/ 1406013 w 2787493"/>
              <a:gd name="csY18" fmla="*/ 2546554 h 2828856"/>
              <a:gd name="csX19" fmla="*/ 1412754 w 2787493"/>
              <a:gd name="csY19" fmla="*/ 2661192 h 2828856"/>
              <a:gd name="csX20" fmla="*/ 807490 w 2787493"/>
              <a:gd name="csY20" fmla="*/ 2650758 h 2828856"/>
              <a:gd name="csX21" fmla="*/ 774172 w 2787493"/>
              <a:gd name="csY21" fmla="*/ 2828856 h 2828856"/>
              <a:gd name="csX22" fmla="*/ 481781 w 2787493"/>
              <a:gd name="csY22" fmla="*/ 2812025 h 2828856"/>
              <a:gd name="csX23" fmla="*/ 235974 w 2787493"/>
              <a:gd name="csY23" fmla="*/ 2802193 h 2828856"/>
              <a:gd name="csX24" fmla="*/ 88490 w 2787493"/>
              <a:gd name="csY24" fmla="*/ 2802193 h 2828856"/>
              <a:gd name="csX25" fmla="*/ 0 w 2787493"/>
              <a:gd name="csY25" fmla="*/ 2733367 h 2828856"/>
              <a:gd name="csX26" fmla="*/ 121680 w 2787493"/>
              <a:gd name="csY26" fmla="*/ 2546554 h 2828856"/>
              <a:gd name="csX27" fmla="*/ 117987 w 2787493"/>
              <a:gd name="csY27" fmla="*/ 2346216 h 2828856"/>
              <a:gd name="csX0" fmla="*/ 117987 w 2787493"/>
              <a:gd name="csY0" fmla="*/ 2393513 h 2876153"/>
              <a:gd name="csX1" fmla="*/ 688258 w 2787493"/>
              <a:gd name="csY1" fmla="*/ 2408584 h 2876153"/>
              <a:gd name="csX2" fmla="*/ 714277 w 2787493"/>
              <a:gd name="csY2" fmla="*/ 1937795 h 2876153"/>
              <a:gd name="csX3" fmla="*/ 442752 w 2787493"/>
              <a:gd name="csY3" fmla="*/ 1929809 h 2876153"/>
              <a:gd name="csX4" fmla="*/ 456437 w 2787493"/>
              <a:gd name="csY4" fmla="*/ 878923 h 2876153"/>
              <a:gd name="csX5" fmla="*/ 458509 w 2787493"/>
              <a:gd name="csY5" fmla="*/ 572098 h 2876153"/>
              <a:gd name="csX6" fmla="*/ 714707 w 2787493"/>
              <a:gd name="csY6" fmla="*/ 571153 h 2876153"/>
              <a:gd name="csX7" fmla="*/ 1122529 w 2787493"/>
              <a:gd name="csY7" fmla="*/ 445376 h 2876153"/>
              <a:gd name="csX8" fmla="*/ 1556081 w 2787493"/>
              <a:gd name="csY8" fmla="*/ 342900 h 2876153"/>
              <a:gd name="csX9" fmla="*/ 1627026 w 2787493"/>
              <a:gd name="csY9" fmla="*/ 453259 h 2876153"/>
              <a:gd name="csX10" fmla="*/ 1682090 w 2787493"/>
              <a:gd name="csY10" fmla="*/ 526070 h 2876153"/>
              <a:gd name="csX11" fmla="*/ 2545366 w 2787493"/>
              <a:gd name="csY11" fmla="*/ 0 h 2876153"/>
              <a:gd name="csX12" fmla="*/ 2787493 w 2787493"/>
              <a:gd name="csY12" fmla="*/ 262617 h 2876153"/>
              <a:gd name="csX13" fmla="*/ 2291553 w 2787493"/>
              <a:gd name="csY13" fmla="*/ 1238100 h 2876153"/>
              <a:gd name="csX14" fmla="*/ 2396274 w 2787493"/>
              <a:gd name="csY14" fmla="*/ 1692334 h 2876153"/>
              <a:gd name="csX15" fmla="*/ 1897626 w 2787493"/>
              <a:gd name="csY15" fmla="*/ 1561464 h 2876153"/>
              <a:gd name="csX16" fmla="*/ 1764568 w 2787493"/>
              <a:gd name="csY16" fmla="*/ 1733807 h 2876153"/>
              <a:gd name="csX17" fmla="*/ 1402320 w 2787493"/>
              <a:gd name="csY17" fmla="*/ 2316701 h 2876153"/>
              <a:gd name="csX18" fmla="*/ 1406013 w 2787493"/>
              <a:gd name="csY18" fmla="*/ 2593851 h 2876153"/>
              <a:gd name="csX19" fmla="*/ 1412754 w 2787493"/>
              <a:gd name="csY19" fmla="*/ 2708489 h 2876153"/>
              <a:gd name="csX20" fmla="*/ 807490 w 2787493"/>
              <a:gd name="csY20" fmla="*/ 2698055 h 2876153"/>
              <a:gd name="csX21" fmla="*/ 774172 w 2787493"/>
              <a:gd name="csY21" fmla="*/ 2876153 h 2876153"/>
              <a:gd name="csX22" fmla="*/ 481781 w 2787493"/>
              <a:gd name="csY22" fmla="*/ 2859322 h 2876153"/>
              <a:gd name="csX23" fmla="*/ 235974 w 2787493"/>
              <a:gd name="csY23" fmla="*/ 2849490 h 2876153"/>
              <a:gd name="csX24" fmla="*/ 88490 w 2787493"/>
              <a:gd name="csY24" fmla="*/ 2849490 h 2876153"/>
              <a:gd name="csX25" fmla="*/ 0 w 2787493"/>
              <a:gd name="csY25" fmla="*/ 2780664 h 2876153"/>
              <a:gd name="csX26" fmla="*/ 121680 w 2787493"/>
              <a:gd name="csY26" fmla="*/ 2593851 h 2876153"/>
              <a:gd name="csX27" fmla="*/ 117987 w 2787493"/>
              <a:gd name="csY27" fmla="*/ 2393513 h 2876153"/>
              <a:gd name="csX0" fmla="*/ 117987 w 2787493"/>
              <a:gd name="csY0" fmla="*/ 2342275 h 2824915"/>
              <a:gd name="csX1" fmla="*/ 688258 w 2787493"/>
              <a:gd name="csY1" fmla="*/ 2357346 h 2824915"/>
              <a:gd name="csX2" fmla="*/ 714277 w 2787493"/>
              <a:gd name="csY2" fmla="*/ 1886557 h 2824915"/>
              <a:gd name="csX3" fmla="*/ 442752 w 2787493"/>
              <a:gd name="csY3" fmla="*/ 1878571 h 2824915"/>
              <a:gd name="csX4" fmla="*/ 456437 w 2787493"/>
              <a:gd name="csY4" fmla="*/ 827685 h 2824915"/>
              <a:gd name="csX5" fmla="*/ 458509 w 2787493"/>
              <a:gd name="csY5" fmla="*/ 520860 h 2824915"/>
              <a:gd name="csX6" fmla="*/ 714707 w 2787493"/>
              <a:gd name="csY6" fmla="*/ 519915 h 2824915"/>
              <a:gd name="csX7" fmla="*/ 1122529 w 2787493"/>
              <a:gd name="csY7" fmla="*/ 394138 h 2824915"/>
              <a:gd name="csX8" fmla="*/ 1556081 w 2787493"/>
              <a:gd name="csY8" fmla="*/ 291662 h 2824915"/>
              <a:gd name="csX9" fmla="*/ 1627026 w 2787493"/>
              <a:gd name="csY9" fmla="*/ 402021 h 2824915"/>
              <a:gd name="csX10" fmla="*/ 1682090 w 2787493"/>
              <a:gd name="csY10" fmla="*/ 474832 h 2824915"/>
              <a:gd name="csX11" fmla="*/ 2454714 w 2787493"/>
              <a:gd name="csY11" fmla="*/ 0 h 2824915"/>
              <a:gd name="csX12" fmla="*/ 2787493 w 2787493"/>
              <a:gd name="csY12" fmla="*/ 211379 h 2824915"/>
              <a:gd name="csX13" fmla="*/ 2291553 w 2787493"/>
              <a:gd name="csY13" fmla="*/ 1186862 h 2824915"/>
              <a:gd name="csX14" fmla="*/ 2396274 w 2787493"/>
              <a:gd name="csY14" fmla="*/ 1641096 h 2824915"/>
              <a:gd name="csX15" fmla="*/ 1897626 w 2787493"/>
              <a:gd name="csY15" fmla="*/ 1510226 h 2824915"/>
              <a:gd name="csX16" fmla="*/ 1764568 w 2787493"/>
              <a:gd name="csY16" fmla="*/ 1682569 h 2824915"/>
              <a:gd name="csX17" fmla="*/ 1402320 w 2787493"/>
              <a:gd name="csY17" fmla="*/ 2265463 h 2824915"/>
              <a:gd name="csX18" fmla="*/ 1406013 w 2787493"/>
              <a:gd name="csY18" fmla="*/ 2542613 h 2824915"/>
              <a:gd name="csX19" fmla="*/ 1412754 w 2787493"/>
              <a:gd name="csY19" fmla="*/ 2657251 h 2824915"/>
              <a:gd name="csX20" fmla="*/ 807490 w 2787493"/>
              <a:gd name="csY20" fmla="*/ 2646817 h 2824915"/>
              <a:gd name="csX21" fmla="*/ 774172 w 2787493"/>
              <a:gd name="csY21" fmla="*/ 2824915 h 2824915"/>
              <a:gd name="csX22" fmla="*/ 481781 w 2787493"/>
              <a:gd name="csY22" fmla="*/ 2808084 h 2824915"/>
              <a:gd name="csX23" fmla="*/ 235974 w 2787493"/>
              <a:gd name="csY23" fmla="*/ 2798252 h 2824915"/>
              <a:gd name="csX24" fmla="*/ 88490 w 2787493"/>
              <a:gd name="csY24" fmla="*/ 2798252 h 2824915"/>
              <a:gd name="csX25" fmla="*/ 0 w 2787493"/>
              <a:gd name="csY25" fmla="*/ 2729426 h 2824915"/>
              <a:gd name="csX26" fmla="*/ 121680 w 2787493"/>
              <a:gd name="csY26" fmla="*/ 2542613 h 2824915"/>
              <a:gd name="csX27" fmla="*/ 117987 w 2787493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291553 w 2696841"/>
              <a:gd name="csY13" fmla="*/ 1186862 h 2824915"/>
              <a:gd name="csX14" fmla="*/ 2396274 w 2696841"/>
              <a:gd name="csY14" fmla="*/ 1641096 h 2824915"/>
              <a:gd name="csX15" fmla="*/ 1897626 w 2696841"/>
              <a:gd name="csY15" fmla="*/ 1510226 h 2824915"/>
              <a:gd name="csX16" fmla="*/ 1764568 w 2696841"/>
              <a:gd name="csY16" fmla="*/ 1682569 h 2824915"/>
              <a:gd name="csX17" fmla="*/ 1402320 w 2696841"/>
              <a:gd name="csY17" fmla="*/ 2265463 h 2824915"/>
              <a:gd name="csX18" fmla="*/ 1406013 w 2696841"/>
              <a:gd name="csY18" fmla="*/ 2542613 h 2824915"/>
              <a:gd name="csX19" fmla="*/ 1412754 w 2696841"/>
              <a:gd name="csY19" fmla="*/ 2657251 h 2824915"/>
              <a:gd name="csX20" fmla="*/ 807490 w 2696841"/>
              <a:gd name="csY20" fmla="*/ 2646817 h 2824915"/>
              <a:gd name="csX21" fmla="*/ 774172 w 2696841"/>
              <a:gd name="csY21" fmla="*/ 2824915 h 2824915"/>
              <a:gd name="csX22" fmla="*/ 481781 w 2696841"/>
              <a:gd name="csY22" fmla="*/ 2808084 h 2824915"/>
              <a:gd name="csX23" fmla="*/ 235974 w 2696841"/>
              <a:gd name="csY23" fmla="*/ 2798252 h 2824915"/>
              <a:gd name="csX24" fmla="*/ 88490 w 2696841"/>
              <a:gd name="csY24" fmla="*/ 2798252 h 2824915"/>
              <a:gd name="csX25" fmla="*/ 0 w 2696841"/>
              <a:gd name="csY25" fmla="*/ 2729426 h 2824915"/>
              <a:gd name="csX26" fmla="*/ 121680 w 2696841"/>
              <a:gd name="csY26" fmla="*/ 2542613 h 2824915"/>
              <a:gd name="csX27" fmla="*/ 117987 w 2696841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478362 w 2696841"/>
              <a:gd name="csY13" fmla="*/ 748863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486245 w 2696841"/>
              <a:gd name="csY14" fmla="*/ 957756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17332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53703 w 2696841"/>
              <a:gd name="csY16" fmla="*/ 894694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22172 w 2696841"/>
              <a:gd name="csY16" fmla="*/ 906518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340010 w 2696841"/>
              <a:gd name="csY18" fmla="*/ 2466903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1248924 w 2696841"/>
              <a:gd name="csY22" fmla="*/ 1823069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08084"/>
              <a:gd name="csX1" fmla="*/ 688258 w 2696841"/>
              <a:gd name="csY1" fmla="*/ 2357346 h 2808084"/>
              <a:gd name="csX2" fmla="*/ 714277 w 2696841"/>
              <a:gd name="csY2" fmla="*/ 1886557 h 2808084"/>
              <a:gd name="csX3" fmla="*/ 442752 w 2696841"/>
              <a:gd name="csY3" fmla="*/ 1878571 h 2808084"/>
              <a:gd name="csX4" fmla="*/ 456437 w 2696841"/>
              <a:gd name="csY4" fmla="*/ 827685 h 2808084"/>
              <a:gd name="csX5" fmla="*/ 458509 w 2696841"/>
              <a:gd name="csY5" fmla="*/ 520860 h 2808084"/>
              <a:gd name="csX6" fmla="*/ 714707 w 2696841"/>
              <a:gd name="csY6" fmla="*/ 519915 h 2808084"/>
              <a:gd name="csX7" fmla="*/ 1122529 w 2696841"/>
              <a:gd name="csY7" fmla="*/ 394138 h 2808084"/>
              <a:gd name="csX8" fmla="*/ 1556081 w 2696841"/>
              <a:gd name="csY8" fmla="*/ 291662 h 2808084"/>
              <a:gd name="csX9" fmla="*/ 1627026 w 2696841"/>
              <a:gd name="csY9" fmla="*/ 402021 h 2808084"/>
              <a:gd name="csX10" fmla="*/ 1682090 w 2696841"/>
              <a:gd name="csY10" fmla="*/ 474832 h 2808084"/>
              <a:gd name="csX11" fmla="*/ 2454714 w 2696841"/>
              <a:gd name="csY11" fmla="*/ 0 h 2808084"/>
              <a:gd name="csX12" fmla="*/ 2696841 w 2696841"/>
              <a:gd name="csY12" fmla="*/ 227144 h 2808084"/>
              <a:gd name="csX13" fmla="*/ 2687255 w 2696841"/>
              <a:gd name="csY13" fmla="*/ 740980 h 2808084"/>
              <a:gd name="csX14" fmla="*/ 2245821 w 2696841"/>
              <a:gd name="csY14" fmla="*/ 748863 h 2808084"/>
              <a:gd name="csX15" fmla="*/ 2291553 w 2696841"/>
              <a:gd name="csY15" fmla="*/ 1186862 h 2808084"/>
              <a:gd name="csX16" fmla="*/ 2396274 w 2696841"/>
              <a:gd name="csY16" fmla="*/ 1641096 h 2808084"/>
              <a:gd name="csX17" fmla="*/ 2307529 w 2696841"/>
              <a:gd name="csY17" fmla="*/ 1841303 h 2808084"/>
              <a:gd name="csX18" fmla="*/ 2087762 w 2696841"/>
              <a:gd name="csY18" fmla="*/ 2021527 h 2808084"/>
              <a:gd name="csX19" fmla="*/ 2257600 w 2696841"/>
              <a:gd name="csY19" fmla="*/ 2411294 h 2808084"/>
              <a:gd name="csX20" fmla="*/ 1764679 w 2696841"/>
              <a:gd name="csY20" fmla="*/ 2373134 h 2808084"/>
              <a:gd name="csX21" fmla="*/ 1617705 w 2696841"/>
              <a:gd name="csY21" fmla="*/ 2062102 h 2808084"/>
              <a:gd name="csX22" fmla="*/ 1248924 w 2696841"/>
              <a:gd name="csY22" fmla="*/ 1823069 h 2808084"/>
              <a:gd name="csX23" fmla="*/ 481781 w 2696841"/>
              <a:gd name="csY23" fmla="*/ 2808084 h 2808084"/>
              <a:gd name="csX24" fmla="*/ 235974 w 2696841"/>
              <a:gd name="csY24" fmla="*/ 2798252 h 2808084"/>
              <a:gd name="csX25" fmla="*/ 88490 w 2696841"/>
              <a:gd name="csY25" fmla="*/ 2798252 h 2808084"/>
              <a:gd name="csX26" fmla="*/ 0 w 2696841"/>
              <a:gd name="csY26" fmla="*/ 2729426 h 2808084"/>
              <a:gd name="csX27" fmla="*/ 121680 w 2696841"/>
              <a:gd name="csY27" fmla="*/ 2542613 h 2808084"/>
              <a:gd name="csX28" fmla="*/ 117987 w 2696841"/>
              <a:gd name="csY28" fmla="*/ 2342275 h 2808084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235974 w 2696841"/>
              <a:gd name="csY23" fmla="*/ 2798252 h 2798252"/>
              <a:gd name="csX24" fmla="*/ 88490 w 2696841"/>
              <a:gd name="csY24" fmla="*/ 2798252 h 2798252"/>
              <a:gd name="csX25" fmla="*/ 0 w 2696841"/>
              <a:gd name="csY25" fmla="*/ 2729426 h 2798252"/>
              <a:gd name="csX26" fmla="*/ 121680 w 2696841"/>
              <a:gd name="csY26" fmla="*/ 2542613 h 2798252"/>
              <a:gd name="csX27" fmla="*/ 117987 w 2696841"/>
              <a:gd name="csY27" fmla="*/ 2342275 h 2798252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88490 w 2696841"/>
              <a:gd name="csY23" fmla="*/ 2798252 h 2798252"/>
              <a:gd name="csX24" fmla="*/ 0 w 2696841"/>
              <a:gd name="csY24" fmla="*/ 2729426 h 2798252"/>
              <a:gd name="csX25" fmla="*/ 121680 w 2696841"/>
              <a:gd name="csY25" fmla="*/ 2542613 h 2798252"/>
              <a:gd name="csX26" fmla="*/ 117987 w 2696841"/>
              <a:gd name="csY26" fmla="*/ 2342275 h 2798252"/>
              <a:gd name="csX0" fmla="*/ 117987 w 2696841"/>
              <a:gd name="csY0" fmla="*/ 2342275 h 2729426"/>
              <a:gd name="csX1" fmla="*/ 688258 w 2696841"/>
              <a:gd name="csY1" fmla="*/ 2357346 h 2729426"/>
              <a:gd name="csX2" fmla="*/ 714277 w 2696841"/>
              <a:gd name="csY2" fmla="*/ 1886557 h 2729426"/>
              <a:gd name="csX3" fmla="*/ 442752 w 2696841"/>
              <a:gd name="csY3" fmla="*/ 1878571 h 2729426"/>
              <a:gd name="csX4" fmla="*/ 456437 w 2696841"/>
              <a:gd name="csY4" fmla="*/ 827685 h 2729426"/>
              <a:gd name="csX5" fmla="*/ 458509 w 2696841"/>
              <a:gd name="csY5" fmla="*/ 520860 h 2729426"/>
              <a:gd name="csX6" fmla="*/ 714707 w 2696841"/>
              <a:gd name="csY6" fmla="*/ 519915 h 2729426"/>
              <a:gd name="csX7" fmla="*/ 1122529 w 2696841"/>
              <a:gd name="csY7" fmla="*/ 394138 h 2729426"/>
              <a:gd name="csX8" fmla="*/ 1556081 w 2696841"/>
              <a:gd name="csY8" fmla="*/ 291662 h 2729426"/>
              <a:gd name="csX9" fmla="*/ 1627026 w 2696841"/>
              <a:gd name="csY9" fmla="*/ 402021 h 2729426"/>
              <a:gd name="csX10" fmla="*/ 1682090 w 2696841"/>
              <a:gd name="csY10" fmla="*/ 474832 h 2729426"/>
              <a:gd name="csX11" fmla="*/ 2454714 w 2696841"/>
              <a:gd name="csY11" fmla="*/ 0 h 2729426"/>
              <a:gd name="csX12" fmla="*/ 2696841 w 2696841"/>
              <a:gd name="csY12" fmla="*/ 227144 h 2729426"/>
              <a:gd name="csX13" fmla="*/ 2687255 w 2696841"/>
              <a:gd name="csY13" fmla="*/ 740980 h 2729426"/>
              <a:gd name="csX14" fmla="*/ 2245821 w 2696841"/>
              <a:gd name="csY14" fmla="*/ 748863 h 2729426"/>
              <a:gd name="csX15" fmla="*/ 2291553 w 2696841"/>
              <a:gd name="csY15" fmla="*/ 1186862 h 2729426"/>
              <a:gd name="csX16" fmla="*/ 2396274 w 2696841"/>
              <a:gd name="csY16" fmla="*/ 1641096 h 2729426"/>
              <a:gd name="csX17" fmla="*/ 2307529 w 2696841"/>
              <a:gd name="csY17" fmla="*/ 1841303 h 2729426"/>
              <a:gd name="csX18" fmla="*/ 2087762 w 2696841"/>
              <a:gd name="csY18" fmla="*/ 2021527 h 2729426"/>
              <a:gd name="csX19" fmla="*/ 2257600 w 2696841"/>
              <a:gd name="csY19" fmla="*/ 2411294 h 2729426"/>
              <a:gd name="csX20" fmla="*/ 1764679 w 2696841"/>
              <a:gd name="csY20" fmla="*/ 2373134 h 2729426"/>
              <a:gd name="csX21" fmla="*/ 1617705 w 2696841"/>
              <a:gd name="csY21" fmla="*/ 2062102 h 2729426"/>
              <a:gd name="csX22" fmla="*/ 1248924 w 2696841"/>
              <a:gd name="csY22" fmla="*/ 1823069 h 2729426"/>
              <a:gd name="csX23" fmla="*/ 0 w 2696841"/>
              <a:gd name="csY23" fmla="*/ 2729426 h 2729426"/>
              <a:gd name="csX24" fmla="*/ 121680 w 2696841"/>
              <a:gd name="csY24" fmla="*/ 2542613 h 2729426"/>
              <a:gd name="csX25" fmla="*/ 117987 w 2696841"/>
              <a:gd name="csY25" fmla="*/ 2342275 h 2729426"/>
              <a:gd name="csX0" fmla="*/ 0 w 2578854"/>
              <a:gd name="csY0" fmla="*/ 2342275 h 2542613"/>
              <a:gd name="csX1" fmla="*/ 570271 w 2578854"/>
              <a:gd name="csY1" fmla="*/ 2357346 h 2542613"/>
              <a:gd name="csX2" fmla="*/ 596290 w 2578854"/>
              <a:gd name="csY2" fmla="*/ 1886557 h 2542613"/>
              <a:gd name="csX3" fmla="*/ 324765 w 2578854"/>
              <a:gd name="csY3" fmla="*/ 1878571 h 2542613"/>
              <a:gd name="csX4" fmla="*/ 338450 w 2578854"/>
              <a:gd name="csY4" fmla="*/ 827685 h 2542613"/>
              <a:gd name="csX5" fmla="*/ 340522 w 2578854"/>
              <a:gd name="csY5" fmla="*/ 520860 h 2542613"/>
              <a:gd name="csX6" fmla="*/ 596720 w 2578854"/>
              <a:gd name="csY6" fmla="*/ 519915 h 2542613"/>
              <a:gd name="csX7" fmla="*/ 1004542 w 2578854"/>
              <a:gd name="csY7" fmla="*/ 394138 h 2542613"/>
              <a:gd name="csX8" fmla="*/ 1438094 w 2578854"/>
              <a:gd name="csY8" fmla="*/ 291662 h 2542613"/>
              <a:gd name="csX9" fmla="*/ 1509039 w 2578854"/>
              <a:gd name="csY9" fmla="*/ 402021 h 2542613"/>
              <a:gd name="csX10" fmla="*/ 1564103 w 2578854"/>
              <a:gd name="csY10" fmla="*/ 474832 h 2542613"/>
              <a:gd name="csX11" fmla="*/ 2336727 w 2578854"/>
              <a:gd name="csY11" fmla="*/ 0 h 2542613"/>
              <a:gd name="csX12" fmla="*/ 2578854 w 2578854"/>
              <a:gd name="csY12" fmla="*/ 227144 h 2542613"/>
              <a:gd name="csX13" fmla="*/ 2569268 w 2578854"/>
              <a:gd name="csY13" fmla="*/ 740980 h 2542613"/>
              <a:gd name="csX14" fmla="*/ 2127834 w 2578854"/>
              <a:gd name="csY14" fmla="*/ 748863 h 2542613"/>
              <a:gd name="csX15" fmla="*/ 2173566 w 2578854"/>
              <a:gd name="csY15" fmla="*/ 1186862 h 2542613"/>
              <a:gd name="csX16" fmla="*/ 2278287 w 2578854"/>
              <a:gd name="csY16" fmla="*/ 1641096 h 2542613"/>
              <a:gd name="csX17" fmla="*/ 2189542 w 2578854"/>
              <a:gd name="csY17" fmla="*/ 1841303 h 2542613"/>
              <a:gd name="csX18" fmla="*/ 1969775 w 2578854"/>
              <a:gd name="csY18" fmla="*/ 2021527 h 2542613"/>
              <a:gd name="csX19" fmla="*/ 2139613 w 2578854"/>
              <a:gd name="csY19" fmla="*/ 2411294 h 2542613"/>
              <a:gd name="csX20" fmla="*/ 1646692 w 2578854"/>
              <a:gd name="csY20" fmla="*/ 2373134 h 2542613"/>
              <a:gd name="csX21" fmla="*/ 1499718 w 2578854"/>
              <a:gd name="csY21" fmla="*/ 2062102 h 2542613"/>
              <a:gd name="csX22" fmla="*/ 1130937 w 2578854"/>
              <a:gd name="csY22" fmla="*/ 1823069 h 2542613"/>
              <a:gd name="csX23" fmla="*/ 3693 w 2578854"/>
              <a:gd name="csY23" fmla="*/ 2542613 h 2542613"/>
              <a:gd name="csX24" fmla="*/ 0 w 2578854"/>
              <a:gd name="csY24" fmla="*/ 2342275 h 2542613"/>
              <a:gd name="csX0" fmla="*/ 0 w 2578854"/>
              <a:gd name="csY0" fmla="*/ 2342275 h 2411294"/>
              <a:gd name="csX1" fmla="*/ 570271 w 2578854"/>
              <a:gd name="csY1" fmla="*/ 2357346 h 2411294"/>
              <a:gd name="csX2" fmla="*/ 596290 w 2578854"/>
              <a:gd name="csY2" fmla="*/ 1886557 h 2411294"/>
              <a:gd name="csX3" fmla="*/ 324765 w 2578854"/>
              <a:gd name="csY3" fmla="*/ 1878571 h 2411294"/>
              <a:gd name="csX4" fmla="*/ 338450 w 2578854"/>
              <a:gd name="csY4" fmla="*/ 827685 h 2411294"/>
              <a:gd name="csX5" fmla="*/ 340522 w 2578854"/>
              <a:gd name="csY5" fmla="*/ 520860 h 2411294"/>
              <a:gd name="csX6" fmla="*/ 596720 w 2578854"/>
              <a:gd name="csY6" fmla="*/ 519915 h 2411294"/>
              <a:gd name="csX7" fmla="*/ 1004542 w 2578854"/>
              <a:gd name="csY7" fmla="*/ 394138 h 2411294"/>
              <a:gd name="csX8" fmla="*/ 1438094 w 2578854"/>
              <a:gd name="csY8" fmla="*/ 291662 h 2411294"/>
              <a:gd name="csX9" fmla="*/ 1509039 w 2578854"/>
              <a:gd name="csY9" fmla="*/ 402021 h 2411294"/>
              <a:gd name="csX10" fmla="*/ 1564103 w 2578854"/>
              <a:gd name="csY10" fmla="*/ 474832 h 2411294"/>
              <a:gd name="csX11" fmla="*/ 2336727 w 2578854"/>
              <a:gd name="csY11" fmla="*/ 0 h 2411294"/>
              <a:gd name="csX12" fmla="*/ 2578854 w 2578854"/>
              <a:gd name="csY12" fmla="*/ 227144 h 2411294"/>
              <a:gd name="csX13" fmla="*/ 2569268 w 2578854"/>
              <a:gd name="csY13" fmla="*/ 740980 h 2411294"/>
              <a:gd name="csX14" fmla="*/ 2127834 w 2578854"/>
              <a:gd name="csY14" fmla="*/ 748863 h 2411294"/>
              <a:gd name="csX15" fmla="*/ 2173566 w 2578854"/>
              <a:gd name="csY15" fmla="*/ 1186862 h 2411294"/>
              <a:gd name="csX16" fmla="*/ 2278287 w 2578854"/>
              <a:gd name="csY16" fmla="*/ 1641096 h 2411294"/>
              <a:gd name="csX17" fmla="*/ 2189542 w 2578854"/>
              <a:gd name="csY17" fmla="*/ 1841303 h 2411294"/>
              <a:gd name="csX18" fmla="*/ 1969775 w 2578854"/>
              <a:gd name="csY18" fmla="*/ 2021527 h 2411294"/>
              <a:gd name="csX19" fmla="*/ 2139613 w 2578854"/>
              <a:gd name="csY19" fmla="*/ 2411294 h 2411294"/>
              <a:gd name="csX20" fmla="*/ 1646692 w 2578854"/>
              <a:gd name="csY20" fmla="*/ 2373134 h 2411294"/>
              <a:gd name="csX21" fmla="*/ 1499718 w 2578854"/>
              <a:gd name="csY21" fmla="*/ 2062102 h 2411294"/>
              <a:gd name="csX22" fmla="*/ 1130937 w 2578854"/>
              <a:gd name="csY22" fmla="*/ 1823069 h 2411294"/>
              <a:gd name="csX23" fmla="*/ 0 w 2578854"/>
              <a:gd name="csY23" fmla="*/ 2342275 h 2411294"/>
              <a:gd name="csX0" fmla="*/ 806172 w 2254089"/>
              <a:gd name="csY0" fmla="*/ 1823069 h 2411294"/>
              <a:gd name="csX1" fmla="*/ 245506 w 2254089"/>
              <a:gd name="csY1" fmla="*/ 2357346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271525 w 2254089"/>
              <a:gd name="csY1" fmla="*/ 1886557 h 2411294"/>
              <a:gd name="csX2" fmla="*/ 0 w 2254089"/>
              <a:gd name="csY2" fmla="*/ 1878571 h 2411294"/>
              <a:gd name="csX3" fmla="*/ 13685 w 2254089"/>
              <a:gd name="csY3" fmla="*/ 827685 h 2411294"/>
              <a:gd name="csX4" fmla="*/ 15757 w 2254089"/>
              <a:gd name="csY4" fmla="*/ 520860 h 2411294"/>
              <a:gd name="csX5" fmla="*/ 271955 w 2254089"/>
              <a:gd name="csY5" fmla="*/ 519915 h 2411294"/>
              <a:gd name="csX6" fmla="*/ 679777 w 2254089"/>
              <a:gd name="csY6" fmla="*/ 394138 h 2411294"/>
              <a:gd name="csX7" fmla="*/ 1113329 w 2254089"/>
              <a:gd name="csY7" fmla="*/ 291662 h 2411294"/>
              <a:gd name="csX8" fmla="*/ 1184274 w 2254089"/>
              <a:gd name="csY8" fmla="*/ 402021 h 2411294"/>
              <a:gd name="csX9" fmla="*/ 1239338 w 2254089"/>
              <a:gd name="csY9" fmla="*/ 474832 h 2411294"/>
              <a:gd name="csX10" fmla="*/ 2011962 w 2254089"/>
              <a:gd name="csY10" fmla="*/ 0 h 2411294"/>
              <a:gd name="csX11" fmla="*/ 2254089 w 2254089"/>
              <a:gd name="csY11" fmla="*/ 227144 h 2411294"/>
              <a:gd name="csX12" fmla="*/ 2244503 w 2254089"/>
              <a:gd name="csY12" fmla="*/ 740980 h 2411294"/>
              <a:gd name="csX13" fmla="*/ 1803069 w 2254089"/>
              <a:gd name="csY13" fmla="*/ 748863 h 2411294"/>
              <a:gd name="csX14" fmla="*/ 1848801 w 2254089"/>
              <a:gd name="csY14" fmla="*/ 1186862 h 2411294"/>
              <a:gd name="csX15" fmla="*/ 1953522 w 2254089"/>
              <a:gd name="csY15" fmla="*/ 1641096 h 2411294"/>
              <a:gd name="csX16" fmla="*/ 1864777 w 2254089"/>
              <a:gd name="csY16" fmla="*/ 1841303 h 2411294"/>
              <a:gd name="csX17" fmla="*/ 1645010 w 2254089"/>
              <a:gd name="csY17" fmla="*/ 2021527 h 2411294"/>
              <a:gd name="csX18" fmla="*/ 1814848 w 2254089"/>
              <a:gd name="csY18" fmla="*/ 2411294 h 2411294"/>
              <a:gd name="csX19" fmla="*/ 1321927 w 2254089"/>
              <a:gd name="csY19" fmla="*/ 2373134 h 2411294"/>
              <a:gd name="csX20" fmla="*/ 1174953 w 2254089"/>
              <a:gd name="csY20" fmla="*/ 2062102 h 2411294"/>
              <a:gd name="csX21" fmla="*/ 806172 w 2254089"/>
              <a:gd name="csY21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58850 w 2254089"/>
              <a:gd name="csY4" fmla="*/ 892924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213479 w 2196043"/>
              <a:gd name="csY2" fmla="*/ 1886557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66549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712894 w 2196043"/>
              <a:gd name="csY0" fmla="*/ 2065917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712894 w 2196043"/>
              <a:gd name="csY23" fmla="*/ 2065917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553549 w 2196043"/>
              <a:gd name="csY23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71380 w 2196043"/>
              <a:gd name="csY22" fmla="*/ 2207221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60401 w 2196043"/>
              <a:gd name="csY22" fmla="*/ 2374888 h 2411294"/>
              <a:gd name="csX23" fmla="*/ 1071380 w 2196043"/>
              <a:gd name="csY23" fmla="*/ 2207221 h 2411294"/>
              <a:gd name="csX24" fmla="*/ 684801 w 2196043"/>
              <a:gd name="csY24" fmla="*/ 1876933 h 2411294"/>
              <a:gd name="csX25" fmla="*/ 553549 w 2196043"/>
              <a:gd name="csY25" fmla="*/ 1886653 h 2411294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756802 w 2196043"/>
              <a:gd name="csY20" fmla="*/ 24112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2085586 w 2196043"/>
              <a:gd name="csY18" fmla="*/ 19978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748577"/>
              <a:gd name="csY0" fmla="*/ 1886653 h 2535325"/>
              <a:gd name="csX1" fmla="*/ 446475 w 2748577"/>
              <a:gd name="csY1" fmla="*/ 1995461 h 2535325"/>
              <a:gd name="csX2" fmla="*/ 88020 w 2748577"/>
              <a:gd name="csY2" fmla="*/ 1991942 h 2535325"/>
              <a:gd name="csX3" fmla="*/ 111725 w 2748577"/>
              <a:gd name="csY3" fmla="*/ 1702067 h 2535325"/>
              <a:gd name="csX4" fmla="*/ 2174 w 2748577"/>
              <a:gd name="csY4" fmla="*/ 1557396 h 2535325"/>
              <a:gd name="csX5" fmla="*/ 804 w 2748577"/>
              <a:gd name="csY5" fmla="*/ 892924 h 2535325"/>
              <a:gd name="csX6" fmla="*/ 93207 w 2748577"/>
              <a:gd name="csY6" fmla="*/ 591117 h 2535325"/>
              <a:gd name="csX7" fmla="*/ 213909 w 2748577"/>
              <a:gd name="csY7" fmla="*/ 519915 h 2535325"/>
              <a:gd name="csX8" fmla="*/ 621731 w 2748577"/>
              <a:gd name="csY8" fmla="*/ 394138 h 2535325"/>
              <a:gd name="csX9" fmla="*/ 1055283 w 2748577"/>
              <a:gd name="csY9" fmla="*/ 291662 h 2535325"/>
              <a:gd name="csX10" fmla="*/ 1126228 w 2748577"/>
              <a:gd name="csY10" fmla="*/ 402021 h 2535325"/>
              <a:gd name="csX11" fmla="*/ 1181292 w 2748577"/>
              <a:gd name="csY11" fmla="*/ 474832 h 2535325"/>
              <a:gd name="csX12" fmla="*/ 1953916 w 2748577"/>
              <a:gd name="csY12" fmla="*/ 0 h 2535325"/>
              <a:gd name="csX13" fmla="*/ 2196043 w 2748577"/>
              <a:gd name="csY13" fmla="*/ 227144 h 2535325"/>
              <a:gd name="csX14" fmla="*/ 2186457 w 2748577"/>
              <a:gd name="csY14" fmla="*/ 740980 h 2535325"/>
              <a:gd name="csX15" fmla="*/ 1745023 w 2748577"/>
              <a:gd name="csY15" fmla="*/ 748863 h 2535325"/>
              <a:gd name="csX16" fmla="*/ 1790755 w 2748577"/>
              <a:gd name="csY16" fmla="*/ 1186862 h 2535325"/>
              <a:gd name="csX17" fmla="*/ 1895476 w 2748577"/>
              <a:gd name="csY17" fmla="*/ 1641096 h 2535325"/>
              <a:gd name="csX18" fmla="*/ 2748577 w 2748577"/>
              <a:gd name="csY18" fmla="*/ 2034794 h 2535325"/>
              <a:gd name="csX19" fmla="*/ 1800373 w 2748577"/>
              <a:gd name="csY19" fmla="*/ 2394282 h 2535325"/>
              <a:gd name="csX20" fmla="*/ 1526319 w 2748577"/>
              <a:gd name="csY20" fmla="*/ 2505194 h 2535325"/>
              <a:gd name="csX21" fmla="*/ 1238272 w 2748577"/>
              <a:gd name="csY21" fmla="*/ 2535325 h 2535325"/>
              <a:gd name="csX22" fmla="*/ 1060401 w 2748577"/>
              <a:gd name="csY22" fmla="*/ 2374888 h 2535325"/>
              <a:gd name="csX23" fmla="*/ 1071380 w 2748577"/>
              <a:gd name="csY23" fmla="*/ 2207221 h 2535325"/>
              <a:gd name="csX24" fmla="*/ 684801 w 2748577"/>
              <a:gd name="csY24" fmla="*/ 1876933 h 2535325"/>
              <a:gd name="csX25" fmla="*/ 553549 w 2748577"/>
              <a:gd name="csY25" fmla="*/ 1886653 h 2535325"/>
              <a:gd name="csX0" fmla="*/ 553549 w 2758016"/>
              <a:gd name="csY0" fmla="*/ 1886653 h 2535325"/>
              <a:gd name="csX1" fmla="*/ 446475 w 2758016"/>
              <a:gd name="csY1" fmla="*/ 1995461 h 2535325"/>
              <a:gd name="csX2" fmla="*/ 88020 w 2758016"/>
              <a:gd name="csY2" fmla="*/ 1991942 h 2535325"/>
              <a:gd name="csX3" fmla="*/ 111725 w 2758016"/>
              <a:gd name="csY3" fmla="*/ 1702067 h 2535325"/>
              <a:gd name="csX4" fmla="*/ 2174 w 2758016"/>
              <a:gd name="csY4" fmla="*/ 1557396 h 2535325"/>
              <a:gd name="csX5" fmla="*/ 804 w 2758016"/>
              <a:gd name="csY5" fmla="*/ 892924 h 2535325"/>
              <a:gd name="csX6" fmla="*/ 93207 w 2758016"/>
              <a:gd name="csY6" fmla="*/ 591117 h 2535325"/>
              <a:gd name="csX7" fmla="*/ 213909 w 2758016"/>
              <a:gd name="csY7" fmla="*/ 519915 h 2535325"/>
              <a:gd name="csX8" fmla="*/ 621731 w 2758016"/>
              <a:gd name="csY8" fmla="*/ 394138 h 2535325"/>
              <a:gd name="csX9" fmla="*/ 1055283 w 2758016"/>
              <a:gd name="csY9" fmla="*/ 291662 h 2535325"/>
              <a:gd name="csX10" fmla="*/ 1126228 w 2758016"/>
              <a:gd name="csY10" fmla="*/ 402021 h 2535325"/>
              <a:gd name="csX11" fmla="*/ 1181292 w 2758016"/>
              <a:gd name="csY11" fmla="*/ 474832 h 2535325"/>
              <a:gd name="csX12" fmla="*/ 1953916 w 2758016"/>
              <a:gd name="csY12" fmla="*/ 0 h 2535325"/>
              <a:gd name="csX13" fmla="*/ 2196043 w 2758016"/>
              <a:gd name="csY13" fmla="*/ 227144 h 2535325"/>
              <a:gd name="csX14" fmla="*/ 2186457 w 2758016"/>
              <a:gd name="csY14" fmla="*/ 740980 h 2535325"/>
              <a:gd name="csX15" fmla="*/ 1745023 w 2758016"/>
              <a:gd name="csY15" fmla="*/ 748863 h 2535325"/>
              <a:gd name="csX16" fmla="*/ 1790755 w 2758016"/>
              <a:gd name="csY16" fmla="*/ 1186862 h 2535325"/>
              <a:gd name="csX17" fmla="*/ 1895476 w 2758016"/>
              <a:gd name="csY17" fmla="*/ 1641096 h 2535325"/>
              <a:gd name="csX18" fmla="*/ 2748577 w 2758016"/>
              <a:gd name="csY18" fmla="*/ 2034794 h 2535325"/>
              <a:gd name="csX19" fmla="*/ 2246957 w 2758016"/>
              <a:gd name="csY19" fmla="*/ 2064732 h 2535325"/>
              <a:gd name="csX20" fmla="*/ 1800373 w 2758016"/>
              <a:gd name="csY20" fmla="*/ 2394282 h 2535325"/>
              <a:gd name="csX21" fmla="*/ 1526319 w 2758016"/>
              <a:gd name="csY21" fmla="*/ 2505194 h 2535325"/>
              <a:gd name="csX22" fmla="*/ 1238272 w 2758016"/>
              <a:gd name="csY22" fmla="*/ 2535325 h 2535325"/>
              <a:gd name="csX23" fmla="*/ 1060401 w 2758016"/>
              <a:gd name="csY23" fmla="*/ 2374888 h 2535325"/>
              <a:gd name="csX24" fmla="*/ 1071380 w 2758016"/>
              <a:gd name="csY24" fmla="*/ 2207221 h 2535325"/>
              <a:gd name="csX25" fmla="*/ 684801 w 2758016"/>
              <a:gd name="csY25" fmla="*/ 1876933 h 2535325"/>
              <a:gd name="csX26" fmla="*/ 553549 w 2758016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54436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46335"/>
              <a:gd name="csX1" fmla="*/ 446475 w 2763341"/>
              <a:gd name="csY1" fmla="*/ 1995461 h 2546335"/>
              <a:gd name="csX2" fmla="*/ 88020 w 2763341"/>
              <a:gd name="csY2" fmla="*/ 1991942 h 2546335"/>
              <a:gd name="csX3" fmla="*/ 111725 w 2763341"/>
              <a:gd name="csY3" fmla="*/ 1702067 h 2546335"/>
              <a:gd name="csX4" fmla="*/ 2174 w 2763341"/>
              <a:gd name="csY4" fmla="*/ 1557396 h 2546335"/>
              <a:gd name="csX5" fmla="*/ 804 w 2763341"/>
              <a:gd name="csY5" fmla="*/ 892924 h 2546335"/>
              <a:gd name="csX6" fmla="*/ 93207 w 2763341"/>
              <a:gd name="csY6" fmla="*/ 591117 h 2546335"/>
              <a:gd name="csX7" fmla="*/ 213909 w 2763341"/>
              <a:gd name="csY7" fmla="*/ 519915 h 2546335"/>
              <a:gd name="csX8" fmla="*/ 621731 w 2763341"/>
              <a:gd name="csY8" fmla="*/ 394138 h 2546335"/>
              <a:gd name="csX9" fmla="*/ 1055283 w 2763341"/>
              <a:gd name="csY9" fmla="*/ 291662 h 2546335"/>
              <a:gd name="csX10" fmla="*/ 1126228 w 2763341"/>
              <a:gd name="csY10" fmla="*/ 402021 h 2546335"/>
              <a:gd name="csX11" fmla="*/ 1181292 w 2763341"/>
              <a:gd name="csY11" fmla="*/ 474832 h 2546335"/>
              <a:gd name="csX12" fmla="*/ 1953916 w 2763341"/>
              <a:gd name="csY12" fmla="*/ 0 h 2546335"/>
              <a:gd name="csX13" fmla="*/ 2196043 w 2763341"/>
              <a:gd name="csY13" fmla="*/ 227144 h 2546335"/>
              <a:gd name="csX14" fmla="*/ 2186457 w 2763341"/>
              <a:gd name="csY14" fmla="*/ 740980 h 2546335"/>
              <a:gd name="csX15" fmla="*/ 1745023 w 2763341"/>
              <a:gd name="csY15" fmla="*/ 748863 h 2546335"/>
              <a:gd name="csX16" fmla="*/ 1790755 w 2763341"/>
              <a:gd name="csY16" fmla="*/ 1186862 h 2546335"/>
              <a:gd name="csX17" fmla="*/ 2763341 w 2763341"/>
              <a:gd name="csY17" fmla="*/ 1248422 h 2546335"/>
              <a:gd name="csX18" fmla="*/ 2759959 w 2763341"/>
              <a:gd name="csY18" fmla="*/ 2094548 h 2546335"/>
              <a:gd name="csX19" fmla="*/ 2448984 w 2763341"/>
              <a:gd name="csY19" fmla="*/ 2027742 h 2546335"/>
              <a:gd name="csX20" fmla="*/ 2246957 w 2763341"/>
              <a:gd name="csY20" fmla="*/ 2064732 h 2546335"/>
              <a:gd name="csX21" fmla="*/ 1854436 w 2763341"/>
              <a:gd name="csY21" fmla="*/ 2394282 h 2546335"/>
              <a:gd name="csX22" fmla="*/ 1638029 w 2763341"/>
              <a:gd name="csY22" fmla="*/ 2542769 h 2546335"/>
              <a:gd name="csX23" fmla="*/ 1526319 w 2763341"/>
              <a:gd name="csY23" fmla="*/ 2505194 h 2546335"/>
              <a:gd name="csX24" fmla="*/ 1238272 w 2763341"/>
              <a:gd name="csY24" fmla="*/ 2535325 h 2546335"/>
              <a:gd name="csX25" fmla="*/ 1060401 w 2763341"/>
              <a:gd name="csY25" fmla="*/ 2374888 h 2546335"/>
              <a:gd name="csX26" fmla="*/ 1071380 w 2763341"/>
              <a:gd name="csY26" fmla="*/ 2207221 h 2546335"/>
              <a:gd name="csX27" fmla="*/ 684801 w 2763341"/>
              <a:gd name="csY27" fmla="*/ 1876933 h 2546335"/>
              <a:gd name="csX28" fmla="*/ 553549 w 2763341"/>
              <a:gd name="csY28" fmla="*/ 1886653 h 2546335"/>
              <a:gd name="csX0" fmla="*/ 553549 w 2763341"/>
              <a:gd name="csY0" fmla="*/ 1886653 h 2976247"/>
              <a:gd name="csX1" fmla="*/ 446475 w 2763341"/>
              <a:gd name="csY1" fmla="*/ 1995461 h 2976247"/>
              <a:gd name="csX2" fmla="*/ 88020 w 2763341"/>
              <a:gd name="csY2" fmla="*/ 1991942 h 2976247"/>
              <a:gd name="csX3" fmla="*/ 111725 w 2763341"/>
              <a:gd name="csY3" fmla="*/ 1702067 h 2976247"/>
              <a:gd name="csX4" fmla="*/ 2174 w 2763341"/>
              <a:gd name="csY4" fmla="*/ 1557396 h 2976247"/>
              <a:gd name="csX5" fmla="*/ 804 w 2763341"/>
              <a:gd name="csY5" fmla="*/ 892924 h 2976247"/>
              <a:gd name="csX6" fmla="*/ 93207 w 2763341"/>
              <a:gd name="csY6" fmla="*/ 591117 h 2976247"/>
              <a:gd name="csX7" fmla="*/ 213909 w 2763341"/>
              <a:gd name="csY7" fmla="*/ 519915 h 2976247"/>
              <a:gd name="csX8" fmla="*/ 621731 w 2763341"/>
              <a:gd name="csY8" fmla="*/ 394138 h 2976247"/>
              <a:gd name="csX9" fmla="*/ 1055283 w 2763341"/>
              <a:gd name="csY9" fmla="*/ 291662 h 2976247"/>
              <a:gd name="csX10" fmla="*/ 1126228 w 2763341"/>
              <a:gd name="csY10" fmla="*/ 402021 h 2976247"/>
              <a:gd name="csX11" fmla="*/ 1181292 w 2763341"/>
              <a:gd name="csY11" fmla="*/ 474832 h 2976247"/>
              <a:gd name="csX12" fmla="*/ 1953916 w 2763341"/>
              <a:gd name="csY12" fmla="*/ 0 h 2976247"/>
              <a:gd name="csX13" fmla="*/ 2196043 w 2763341"/>
              <a:gd name="csY13" fmla="*/ 227144 h 2976247"/>
              <a:gd name="csX14" fmla="*/ 2186457 w 2763341"/>
              <a:gd name="csY14" fmla="*/ 740980 h 2976247"/>
              <a:gd name="csX15" fmla="*/ 1745023 w 2763341"/>
              <a:gd name="csY15" fmla="*/ 748863 h 2976247"/>
              <a:gd name="csX16" fmla="*/ 1790755 w 2763341"/>
              <a:gd name="csY16" fmla="*/ 1186862 h 2976247"/>
              <a:gd name="csX17" fmla="*/ 2763341 w 2763341"/>
              <a:gd name="csY17" fmla="*/ 1248422 h 2976247"/>
              <a:gd name="csX18" fmla="*/ 2759959 w 2763341"/>
              <a:gd name="csY18" fmla="*/ 2094548 h 2976247"/>
              <a:gd name="csX19" fmla="*/ 2448984 w 2763341"/>
              <a:gd name="csY19" fmla="*/ 2027742 h 2976247"/>
              <a:gd name="csX20" fmla="*/ 2246957 w 2763341"/>
              <a:gd name="csY20" fmla="*/ 2064732 h 2976247"/>
              <a:gd name="csX21" fmla="*/ 1854436 w 2763341"/>
              <a:gd name="csY21" fmla="*/ 2394282 h 2976247"/>
              <a:gd name="csX22" fmla="*/ 2059156 w 2763341"/>
              <a:gd name="csY22" fmla="*/ 2975280 h 2976247"/>
              <a:gd name="csX23" fmla="*/ 1638029 w 2763341"/>
              <a:gd name="csY23" fmla="*/ 2542769 h 2976247"/>
              <a:gd name="csX24" fmla="*/ 1526319 w 2763341"/>
              <a:gd name="csY24" fmla="*/ 2505194 h 2976247"/>
              <a:gd name="csX25" fmla="*/ 1238272 w 2763341"/>
              <a:gd name="csY25" fmla="*/ 2535325 h 2976247"/>
              <a:gd name="csX26" fmla="*/ 1060401 w 2763341"/>
              <a:gd name="csY26" fmla="*/ 2374888 h 2976247"/>
              <a:gd name="csX27" fmla="*/ 1071380 w 2763341"/>
              <a:gd name="csY27" fmla="*/ 2207221 h 2976247"/>
              <a:gd name="csX28" fmla="*/ 684801 w 2763341"/>
              <a:gd name="csY28" fmla="*/ 1876933 h 2976247"/>
              <a:gd name="csX29" fmla="*/ 553549 w 2763341"/>
              <a:gd name="csY29" fmla="*/ 1886653 h 2976247"/>
              <a:gd name="csX0" fmla="*/ 553549 w 2763341"/>
              <a:gd name="csY0" fmla="*/ 1886653 h 2988695"/>
              <a:gd name="csX1" fmla="*/ 446475 w 2763341"/>
              <a:gd name="csY1" fmla="*/ 1995461 h 2988695"/>
              <a:gd name="csX2" fmla="*/ 88020 w 2763341"/>
              <a:gd name="csY2" fmla="*/ 1991942 h 2988695"/>
              <a:gd name="csX3" fmla="*/ 111725 w 2763341"/>
              <a:gd name="csY3" fmla="*/ 1702067 h 2988695"/>
              <a:gd name="csX4" fmla="*/ 2174 w 2763341"/>
              <a:gd name="csY4" fmla="*/ 1557396 h 2988695"/>
              <a:gd name="csX5" fmla="*/ 804 w 2763341"/>
              <a:gd name="csY5" fmla="*/ 892924 h 2988695"/>
              <a:gd name="csX6" fmla="*/ 93207 w 2763341"/>
              <a:gd name="csY6" fmla="*/ 591117 h 2988695"/>
              <a:gd name="csX7" fmla="*/ 213909 w 2763341"/>
              <a:gd name="csY7" fmla="*/ 519915 h 2988695"/>
              <a:gd name="csX8" fmla="*/ 621731 w 2763341"/>
              <a:gd name="csY8" fmla="*/ 394138 h 2988695"/>
              <a:gd name="csX9" fmla="*/ 1055283 w 2763341"/>
              <a:gd name="csY9" fmla="*/ 291662 h 2988695"/>
              <a:gd name="csX10" fmla="*/ 1126228 w 2763341"/>
              <a:gd name="csY10" fmla="*/ 402021 h 2988695"/>
              <a:gd name="csX11" fmla="*/ 1181292 w 2763341"/>
              <a:gd name="csY11" fmla="*/ 474832 h 2988695"/>
              <a:gd name="csX12" fmla="*/ 1953916 w 2763341"/>
              <a:gd name="csY12" fmla="*/ 0 h 2988695"/>
              <a:gd name="csX13" fmla="*/ 2196043 w 2763341"/>
              <a:gd name="csY13" fmla="*/ 227144 h 2988695"/>
              <a:gd name="csX14" fmla="*/ 2186457 w 2763341"/>
              <a:gd name="csY14" fmla="*/ 740980 h 2988695"/>
              <a:gd name="csX15" fmla="*/ 1745023 w 2763341"/>
              <a:gd name="csY15" fmla="*/ 748863 h 2988695"/>
              <a:gd name="csX16" fmla="*/ 1790755 w 2763341"/>
              <a:gd name="csY16" fmla="*/ 1186862 h 2988695"/>
              <a:gd name="csX17" fmla="*/ 2763341 w 2763341"/>
              <a:gd name="csY17" fmla="*/ 1248422 h 2988695"/>
              <a:gd name="csX18" fmla="*/ 2759959 w 2763341"/>
              <a:gd name="csY18" fmla="*/ 2094548 h 2988695"/>
              <a:gd name="csX19" fmla="*/ 2448984 w 2763341"/>
              <a:gd name="csY19" fmla="*/ 2027742 h 2988695"/>
              <a:gd name="csX20" fmla="*/ 2246957 w 2763341"/>
              <a:gd name="csY20" fmla="*/ 2064732 h 2988695"/>
              <a:gd name="csX21" fmla="*/ 1854436 w 2763341"/>
              <a:gd name="csY21" fmla="*/ 2394282 h 2988695"/>
              <a:gd name="csX22" fmla="*/ 2155902 w 2763341"/>
              <a:gd name="csY22" fmla="*/ 2824471 h 2988695"/>
              <a:gd name="csX23" fmla="*/ 2059156 w 2763341"/>
              <a:gd name="csY23" fmla="*/ 2975280 h 2988695"/>
              <a:gd name="csX24" fmla="*/ 1638029 w 2763341"/>
              <a:gd name="csY24" fmla="*/ 2542769 h 2988695"/>
              <a:gd name="csX25" fmla="*/ 1526319 w 2763341"/>
              <a:gd name="csY25" fmla="*/ 2505194 h 2988695"/>
              <a:gd name="csX26" fmla="*/ 1238272 w 2763341"/>
              <a:gd name="csY26" fmla="*/ 2535325 h 2988695"/>
              <a:gd name="csX27" fmla="*/ 1060401 w 2763341"/>
              <a:gd name="csY27" fmla="*/ 2374888 h 2988695"/>
              <a:gd name="csX28" fmla="*/ 1071380 w 2763341"/>
              <a:gd name="csY28" fmla="*/ 2207221 h 2988695"/>
              <a:gd name="csX29" fmla="*/ 684801 w 2763341"/>
              <a:gd name="csY29" fmla="*/ 1876933 h 2988695"/>
              <a:gd name="csX30" fmla="*/ 553549 w 2763341"/>
              <a:gd name="csY30" fmla="*/ 1886653 h 2988695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55902 w 2763341"/>
              <a:gd name="csY22" fmla="*/ 2824471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990866 w 2763341"/>
              <a:gd name="csY21" fmla="*/ 2232615 h 2975280"/>
              <a:gd name="csX22" fmla="*/ 1843055 w 2763341"/>
              <a:gd name="csY22" fmla="*/ 2445501 h 2975280"/>
              <a:gd name="csX23" fmla="*/ 2172974 w 2763341"/>
              <a:gd name="csY23" fmla="*/ 2872843 h 2975280"/>
              <a:gd name="csX24" fmla="*/ 2059156 w 2763341"/>
              <a:gd name="csY24" fmla="*/ 2975280 h 2975280"/>
              <a:gd name="csX25" fmla="*/ 1638029 w 2763341"/>
              <a:gd name="csY25" fmla="*/ 2542769 h 2975280"/>
              <a:gd name="csX26" fmla="*/ 1526319 w 2763341"/>
              <a:gd name="csY26" fmla="*/ 2505194 h 2975280"/>
              <a:gd name="csX27" fmla="*/ 1238272 w 2763341"/>
              <a:gd name="csY27" fmla="*/ 2535325 h 2975280"/>
              <a:gd name="csX28" fmla="*/ 1060401 w 2763341"/>
              <a:gd name="csY28" fmla="*/ 2374888 h 2975280"/>
              <a:gd name="csX29" fmla="*/ 1071380 w 2763341"/>
              <a:gd name="csY29" fmla="*/ 2207221 h 2975280"/>
              <a:gd name="csX30" fmla="*/ 684801 w 2763341"/>
              <a:gd name="csY30" fmla="*/ 1876933 h 2975280"/>
              <a:gd name="csX31" fmla="*/ 553549 w 2763341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48422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34195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1204"/>
              <a:gd name="csY0" fmla="*/ 1886653 h 2975280"/>
              <a:gd name="csX1" fmla="*/ 446475 w 3421204"/>
              <a:gd name="csY1" fmla="*/ 1995461 h 2975280"/>
              <a:gd name="csX2" fmla="*/ 88020 w 3421204"/>
              <a:gd name="csY2" fmla="*/ 1991942 h 2975280"/>
              <a:gd name="csX3" fmla="*/ 111725 w 3421204"/>
              <a:gd name="csY3" fmla="*/ 1702067 h 2975280"/>
              <a:gd name="csX4" fmla="*/ 2174 w 3421204"/>
              <a:gd name="csY4" fmla="*/ 1557396 h 2975280"/>
              <a:gd name="csX5" fmla="*/ 804 w 3421204"/>
              <a:gd name="csY5" fmla="*/ 892924 h 2975280"/>
              <a:gd name="csX6" fmla="*/ 93207 w 3421204"/>
              <a:gd name="csY6" fmla="*/ 591117 h 2975280"/>
              <a:gd name="csX7" fmla="*/ 213909 w 3421204"/>
              <a:gd name="csY7" fmla="*/ 519915 h 2975280"/>
              <a:gd name="csX8" fmla="*/ 621731 w 3421204"/>
              <a:gd name="csY8" fmla="*/ 394138 h 2975280"/>
              <a:gd name="csX9" fmla="*/ 1055283 w 3421204"/>
              <a:gd name="csY9" fmla="*/ 291662 h 2975280"/>
              <a:gd name="csX10" fmla="*/ 1126228 w 3421204"/>
              <a:gd name="csY10" fmla="*/ 402021 h 2975280"/>
              <a:gd name="csX11" fmla="*/ 1181292 w 3421204"/>
              <a:gd name="csY11" fmla="*/ 474832 h 2975280"/>
              <a:gd name="csX12" fmla="*/ 1953916 w 3421204"/>
              <a:gd name="csY12" fmla="*/ 0 h 2975280"/>
              <a:gd name="csX13" fmla="*/ 2196043 w 3421204"/>
              <a:gd name="csY13" fmla="*/ 227144 h 2975280"/>
              <a:gd name="csX14" fmla="*/ 2186457 w 3421204"/>
              <a:gd name="csY14" fmla="*/ 740980 h 2975280"/>
              <a:gd name="csX15" fmla="*/ 1745023 w 3421204"/>
              <a:gd name="csY15" fmla="*/ 748863 h 2975280"/>
              <a:gd name="csX16" fmla="*/ 3421204 w 3421204"/>
              <a:gd name="csY16" fmla="*/ 1149872 h 2975280"/>
              <a:gd name="csX17" fmla="*/ 2763341 w 3421204"/>
              <a:gd name="csY17" fmla="*/ 1234195 h 2975280"/>
              <a:gd name="csX18" fmla="*/ 2759959 w 3421204"/>
              <a:gd name="csY18" fmla="*/ 2094548 h 2975280"/>
              <a:gd name="csX19" fmla="*/ 2448984 w 3421204"/>
              <a:gd name="csY19" fmla="*/ 2027742 h 2975280"/>
              <a:gd name="csX20" fmla="*/ 2246957 w 3421204"/>
              <a:gd name="csY20" fmla="*/ 2064732 h 2975280"/>
              <a:gd name="csX21" fmla="*/ 1990866 w 3421204"/>
              <a:gd name="csY21" fmla="*/ 2232615 h 2975280"/>
              <a:gd name="csX22" fmla="*/ 1843055 w 3421204"/>
              <a:gd name="csY22" fmla="*/ 2445501 h 2975280"/>
              <a:gd name="csX23" fmla="*/ 2172974 w 3421204"/>
              <a:gd name="csY23" fmla="*/ 2872843 h 2975280"/>
              <a:gd name="csX24" fmla="*/ 2059156 w 3421204"/>
              <a:gd name="csY24" fmla="*/ 2975280 h 2975280"/>
              <a:gd name="csX25" fmla="*/ 1638029 w 3421204"/>
              <a:gd name="csY25" fmla="*/ 2542769 h 2975280"/>
              <a:gd name="csX26" fmla="*/ 1526319 w 3421204"/>
              <a:gd name="csY26" fmla="*/ 2505194 h 2975280"/>
              <a:gd name="csX27" fmla="*/ 1238272 w 3421204"/>
              <a:gd name="csY27" fmla="*/ 2535325 h 2975280"/>
              <a:gd name="csX28" fmla="*/ 1060401 w 3421204"/>
              <a:gd name="csY28" fmla="*/ 2374888 h 2975280"/>
              <a:gd name="csX29" fmla="*/ 1071380 w 3421204"/>
              <a:gd name="csY29" fmla="*/ 2207221 h 2975280"/>
              <a:gd name="csX30" fmla="*/ 684801 w 3421204"/>
              <a:gd name="csY30" fmla="*/ 1876933 h 2975280"/>
              <a:gd name="csX31" fmla="*/ 553549 w 3421204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186457 w 3449452"/>
              <a:gd name="csY14" fmla="*/ 740980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873263 w 3449452"/>
              <a:gd name="csY13" fmla="*/ 158852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341860 w 3449452"/>
              <a:gd name="csY10" fmla="*/ 289892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115660 w 3449452"/>
              <a:gd name="csY9" fmla="*/ 343414 h 2975280"/>
              <a:gd name="csX10" fmla="*/ 1341860 w 3449452"/>
              <a:gd name="csY10" fmla="*/ 289892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3449452" h="2975280">
                <a:moveTo>
                  <a:pt x="553549" y="1886653"/>
                </a:moveTo>
                <a:cubicBezTo>
                  <a:pt x="458538" y="1856309"/>
                  <a:pt x="524063" y="1977913"/>
                  <a:pt x="446475" y="1995461"/>
                </a:cubicBezTo>
                <a:cubicBezTo>
                  <a:pt x="368887" y="2013009"/>
                  <a:pt x="207505" y="1993115"/>
                  <a:pt x="88020" y="1991942"/>
                </a:cubicBezTo>
                <a:cubicBezTo>
                  <a:pt x="72503" y="1898662"/>
                  <a:pt x="127242" y="1795347"/>
                  <a:pt x="111725" y="1702067"/>
                </a:cubicBezTo>
                <a:lnTo>
                  <a:pt x="2174" y="1557396"/>
                </a:lnTo>
                <a:cubicBezTo>
                  <a:pt x="5422" y="1211042"/>
                  <a:pt x="-2444" y="1239278"/>
                  <a:pt x="804" y="892924"/>
                </a:cubicBezTo>
                <a:cubicBezTo>
                  <a:pt x="1495" y="790649"/>
                  <a:pt x="92516" y="693392"/>
                  <a:pt x="93207" y="591117"/>
                </a:cubicBezTo>
                <a:lnTo>
                  <a:pt x="213909" y="519915"/>
                </a:lnTo>
                <a:lnTo>
                  <a:pt x="621731" y="394138"/>
                </a:lnTo>
                <a:lnTo>
                  <a:pt x="1115660" y="343414"/>
                </a:lnTo>
                <a:lnTo>
                  <a:pt x="1341860" y="289892"/>
                </a:lnTo>
                <a:lnTo>
                  <a:pt x="1379674" y="362704"/>
                </a:lnTo>
                <a:lnTo>
                  <a:pt x="1953916" y="0"/>
                </a:lnTo>
                <a:lnTo>
                  <a:pt x="2107529" y="166811"/>
                </a:lnTo>
                <a:lnTo>
                  <a:pt x="2873263" y="158852"/>
                </a:lnTo>
                <a:lnTo>
                  <a:pt x="2872213" y="817807"/>
                </a:lnTo>
                <a:lnTo>
                  <a:pt x="3449452" y="774473"/>
                </a:lnTo>
                <a:lnTo>
                  <a:pt x="3421204" y="1149872"/>
                </a:lnTo>
                <a:lnTo>
                  <a:pt x="2763341" y="1234195"/>
                </a:lnTo>
                <a:cubicBezTo>
                  <a:pt x="2762214" y="1516237"/>
                  <a:pt x="2761086" y="1812506"/>
                  <a:pt x="2759959" y="2094548"/>
                </a:cubicBezTo>
                <a:cubicBezTo>
                  <a:pt x="2662940" y="2099785"/>
                  <a:pt x="2546003" y="2022505"/>
                  <a:pt x="2448984" y="2027742"/>
                </a:cubicBezTo>
                <a:lnTo>
                  <a:pt x="2246957" y="2064732"/>
                </a:lnTo>
                <a:cubicBezTo>
                  <a:pt x="2172027" y="2134920"/>
                  <a:pt x="2065796" y="2162427"/>
                  <a:pt x="1990866" y="2232615"/>
                </a:cubicBezTo>
                <a:lnTo>
                  <a:pt x="1843055" y="2445501"/>
                </a:lnTo>
                <a:lnTo>
                  <a:pt x="2172974" y="2872843"/>
                </a:lnTo>
                <a:lnTo>
                  <a:pt x="2059156" y="2975280"/>
                </a:lnTo>
                <a:cubicBezTo>
                  <a:pt x="1995608" y="2924062"/>
                  <a:pt x="1670875" y="2541918"/>
                  <a:pt x="1638029" y="2542769"/>
                </a:cubicBezTo>
                <a:cubicBezTo>
                  <a:pt x="1605183" y="2543620"/>
                  <a:pt x="1591997" y="2501692"/>
                  <a:pt x="1526319" y="2505194"/>
                </a:cubicBezTo>
                <a:lnTo>
                  <a:pt x="1238272" y="2535325"/>
                </a:lnTo>
                <a:cubicBezTo>
                  <a:pt x="1231148" y="2532116"/>
                  <a:pt x="1067525" y="2378097"/>
                  <a:pt x="1060401" y="2374888"/>
                </a:cubicBezTo>
                <a:lnTo>
                  <a:pt x="1071380" y="2207221"/>
                </a:lnTo>
                <a:cubicBezTo>
                  <a:pt x="1004172" y="2119889"/>
                  <a:pt x="752009" y="1964265"/>
                  <a:pt x="684801" y="1876933"/>
                </a:cubicBezTo>
                <a:lnTo>
                  <a:pt x="553549" y="1886653"/>
                </a:lnTo>
                <a:close/>
              </a:path>
            </a:pathLst>
          </a:custGeom>
          <a:solidFill>
            <a:srgbClr val="4E95D9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E4FC0-820D-B0A1-AF8F-8F887452E307}"/>
              </a:ext>
            </a:extLst>
          </p:cNvPr>
          <p:cNvSpPr txBox="1"/>
          <p:nvPr/>
        </p:nvSpPr>
        <p:spPr>
          <a:xfrm>
            <a:off x="6428829" y="56441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B4AEB5-CE24-1CB5-B757-60009C8AD823}"/>
              </a:ext>
            </a:extLst>
          </p:cNvPr>
          <p:cNvSpPr txBox="1"/>
          <p:nvPr/>
        </p:nvSpPr>
        <p:spPr>
          <a:xfrm>
            <a:off x="7543254" y="288851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47117D-6EBD-F5F7-8020-425B3EE83B7C}"/>
              </a:ext>
            </a:extLst>
          </p:cNvPr>
          <p:cNvSpPr txBox="1"/>
          <p:nvPr/>
        </p:nvSpPr>
        <p:spPr>
          <a:xfrm>
            <a:off x="4060921" y="1967276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3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B124BCB-FEEE-23F3-8B97-A591DBEB969F}"/>
              </a:ext>
            </a:extLst>
          </p:cNvPr>
          <p:cNvSpPr/>
          <p:nvPr/>
        </p:nvSpPr>
        <p:spPr>
          <a:xfrm>
            <a:off x="3589176" y="130630"/>
            <a:ext cx="2502248" cy="3981071"/>
          </a:xfrm>
          <a:custGeom>
            <a:avLst/>
            <a:gdLst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28800 w 1863090"/>
              <a:gd name="csY6" fmla="*/ 1320165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68630 w 1863090"/>
              <a:gd name="csY15" fmla="*/ 110299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28800 w 1863090"/>
              <a:gd name="csY6" fmla="*/ 1320165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40352 w 1863090"/>
              <a:gd name="csY8" fmla="*/ 565092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40352 w 1863090"/>
              <a:gd name="csY8" fmla="*/ 565092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74410 w 1863090"/>
              <a:gd name="csY15" fmla="*/ 633823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742970 w 2166005"/>
              <a:gd name="csY16" fmla="*/ 485775 h 2034540"/>
              <a:gd name="csX17" fmla="*/ 0 w 2166005"/>
              <a:gd name="csY17" fmla="*/ 709792 h 2034540"/>
              <a:gd name="csX18" fmla="*/ 777260 w 2166005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742970 w 2166005"/>
              <a:gd name="csY16" fmla="*/ 485775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658227 w 2166005"/>
              <a:gd name="csY16" fmla="*/ 423630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54728 w 2166005"/>
              <a:gd name="csY15" fmla="*/ 588626 h 2034540"/>
              <a:gd name="csX16" fmla="*/ 658227 w 2166005"/>
              <a:gd name="csY16" fmla="*/ 423630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754728 w 2166005"/>
              <a:gd name="csY14" fmla="*/ 588626 h 2034540"/>
              <a:gd name="csX15" fmla="*/ 658227 w 2166005"/>
              <a:gd name="csY15" fmla="*/ 423630 h 2034540"/>
              <a:gd name="csX16" fmla="*/ 62886 w 2166005"/>
              <a:gd name="csY16" fmla="*/ 818392 h 2034540"/>
              <a:gd name="csX17" fmla="*/ 0 w 2166005"/>
              <a:gd name="csY17" fmla="*/ 709792 h 2034540"/>
              <a:gd name="csX18" fmla="*/ 777260 w 2166005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754728 w 2166005"/>
              <a:gd name="csY13" fmla="*/ 588626 h 2034540"/>
              <a:gd name="csX14" fmla="*/ 658227 w 2166005"/>
              <a:gd name="csY14" fmla="*/ 423630 h 2034540"/>
              <a:gd name="csX15" fmla="*/ 62886 w 2166005"/>
              <a:gd name="csY15" fmla="*/ 818392 h 2034540"/>
              <a:gd name="csX16" fmla="*/ 0 w 2166005"/>
              <a:gd name="csY16" fmla="*/ 709792 h 2034540"/>
              <a:gd name="csX17" fmla="*/ 777260 w 2166005"/>
              <a:gd name="csY17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754728 w 2166005"/>
              <a:gd name="csY12" fmla="*/ 588626 h 2034540"/>
              <a:gd name="csX13" fmla="*/ 658227 w 2166005"/>
              <a:gd name="csY13" fmla="*/ 423630 h 2034540"/>
              <a:gd name="csX14" fmla="*/ 62886 w 2166005"/>
              <a:gd name="csY14" fmla="*/ 818392 h 2034540"/>
              <a:gd name="csX15" fmla="*/ 0 w 2166005"/>
              <a:gd name="csY15" fmla="*/ 709792 h 2034540"/>
              <a:gd name="csX16" fmla="*/ 777260 w 2166005"/>
              <a:gd name="csY16" fmla="*/ 114300 h 2034540"/>
              <a:gd name="csX0" fmla="*/ 777260 w 2166005"/>
              <a:gd name="csY0" fmla="*/ 114300 h 1845945"/>
              <a:gd name="csX1" fmla="*/ 914420 w 2166005"/>
              <a:gd name="csY1" fmla="*/ 182880 h 1845945"/>
              <a:gd name="csX2" fmla="*/ 1565930 w 2166005"/>
              <a:gd name="csY2" fmla="*/ 194310 h 1845945"/>
              <a:gd name="csX3" fmla="*/ 1571645 w 2166005"/>
              <a:gd name="csY3" fmla="*/ 0 h 1845945"/>
              <a:gd name="csX4" fmla="*/ 2166005 w 2166005"/>
              <a:gd name="csY4" fmla="*/ 28575 h 1845945"/>
              <a:gd name="csX5" fmla="*/ 2103140 w 2166005"/>
              <a:gd name="csY5" fmla="*/ 960120 h 1845945"/>
              <a:gd name="csX6" fmla="*/ 2114767 w 2166005"/>
              <a:gd name="csY6" fmla="*/ 1218473 h 1845945"/>
              <a:gd name="csX7" fmla="*/ 1566127 w 2166005"/>
              <a:gd name="csY7" fmla="*/ 1230820 h 1845945"/>
              <a:gd name="csX8" fmla="*/ 1543267 w 2166005"/>
              <a:gd name="csY8" fmla="*/ 565092 h 1845945"/>
              <a:gd name="csX9" fmla="*/ 1148735 w 2166005"/>
              <a:gd name="csY9" fmla="*/ 1514475 h 1845945"/>
              <a:gd name="csX10" fmla="*/ 1131590 w 2166005"/>
              <a:gd name="csY10" fmla="*/ 1845945 h 1845945"/>
              <a:gd name="csX11" fmla="*/ 754728 w 2166005"/>
              <a:gd name="csY11" fmla="*/ 588626 h 1845945"/>
              <a:gd name="csX12" fmla="*/ 658227 w 2166005"/>
              <a:gd name="csY12" fmla="*/ 423630 h 1845945"/>
              <a:gd name="csX13" fmla="*/ 62886 w 2166005"/>
              <a:gd name="csY13" fmla="*/ 818392 h 1845945"/>
              <a:gd name="csX14" fmla="*/ 0 w 2166005"/>
              <a:gd name="csY14" fmla="*/ 709792 h 1845945"/>
              <a:gd name="csX15" fmla="*/ 777260 w 2166005"/>
              <a:gd name="csY15" fmla="*/ 114300 h 1845945"/>
              <a:gd name="csX0" fmla="*/ 777260 w 2166005"/>
              <a:gd name="csY0" fmla="*/ 114300 h 1514475"/>
              <a:gd name="csX1" fmla="*/ 914420 w 2166005"/>
              <a:gd name="csY1" fmla="*/ 182880 h 1514475"/>
              <a:gd name="csX2" fmla="*/ 1565930 w 2166005"/>
              <a:gd name="csY2" fmla="*/ 194310 h 1514475"/>
              <a:gd name="csX3" fmla="*/ 1571645 w 2166005"/>
              <a:gd name="csY3" fmla="*/ 0 h 1514475"/>
              <a:gd name="csX4" fmla="*/ 2166005 w 2166005"/>
              <a:gd name="csY4" fmla="*/ 28575 h 1514475"/>
              <a:gd name="csX5" fmla="*/ 2103140 w 2166005"/>
              <a:gd name="csY5" fmla="*/ 960120 h 1514475"/>
              <a:gd name="csX6" fmla="*/ 2114767 w 2166005"/>
              <a:gd name="csY6" fmla="*/ 1218473 h 1514475"/>
              <a:gd name="csX7" fmla="*/ 1566127 w 2166005"/>
              <a:gd name="csY7" fmla="*/ 1230820 h 1514475"/>
              <a:gd name="csX8" fmla="*/ 1543267 w 2166005"/>
              <a:gd name="csY8" fmla="*/ 565092 h 1514475"/>
              <a:gd name="csX9" fmla="*/ 1148735 w 2166005"/>
              <a:gd name="csY9" fmla="*/ 1514475 h 1514475"/>
              <a:gd name="csX10" fmla="*/ 754728 w 2166005"/>
              <a:gd name="csY10" fmla="*/ 588626 h 1514475"/>
              <a:gd name="csX11" fmla="*/ 658227 w 2166005"/>
              <a:gd name="csY11" fmla="*/ 423630 h 1514475"/>
              <a:gd name="csX12" fmla="*/ 62886 w 2166005"/>
              <a:gd name="csY12" fmla="*/ 818392 h 1514475"/>
              <a:gd name="csX13" fmla="*/ 0 w 2166005"/>
              <a:gd name="csY13" fmla="*/ 709792 h 1514475"/>
              <a:gd name="csX14" fmla="*/ 777260 w 2166005"/>
              <a:gd name="csY14" fmla="*/ 114300 h 1514475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777260 w 2166005"/>
              <a:gd name="csY13" fmla="*/ 114300 h 1230820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777260 w 2166005"/>
              <a:gd name="csY13" fmla="*/ 114300 h 1230820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565694 w 2166005"/>
              <a:gd name="csY13" fmla="*/ 315585 h 1230820"/>
              <a:gd name="csX14" fmla="*/ 777260 w 2166005"/>
              <a:gd name="csY14" fmla="*/ 114300 h 1230820"/>
              <a:gd name="csX0" fmla="*/ 777260 w 2166005"/>
              <a:gd name="csY0" fmla="*/ 179999 h 1296519"/>
              <a:gd name="csX1" fmla="*/ 812729 w 2166005"/>
              <a:gd name="csY1" fmla="*/ 0 h 1296519"/>
              <a:gd name="csX2" fmla="*/ 1565930 w 2166005"/>
              <a:gd name="csY2" fmla="*/ 260009 h 1296519"/>
              <a:gd name="csX3" fmla="*/ 1571645 w 2166005"/>
              <a:gd name="csY3" fmla="*/ 65699 h 1296519"/>
              <a:gd name="csX4" fmla="*/ 2166005 w 2166005"/>
              <a:gd name="csY4" fmla="*/ 94274 h 1296519"/>
              <a:gd name="csX5" fmla="*/ 2103140 w 2166005"/>
              <a:gd name="csY5" fmla="*/ 1025819 h 1296519"/>
              <a:gd name="csX6" fmla="*/ 2114767 w 2166005"/>
              <a:gd name="csY6" fmla="*/ 1284172 h 1296519"/>
              <a:gd name="csX7" fmla="*/ 1566127 w 2166005"/>
              <a:gd name="csY7" fmla="*/ 1296519 h 1296519"/>
              <a:gd name="csX8" fmla="*/ 1543267 w 2166005"/>
              <a:gd name="csY8" fmla="*/ 630791 h 1296519"/>
              <a:gd name="csX9" fmla="*/ 754728 w 2166005"/>
              <a:gd name="csY9" fmla="*/ 654325 h 1296519"/>
              <a:gd name="csX10" fmla="*/ 658227 w 2166005"/>
              <a:gd name="csY10" fmla="*/ 489329 h 1296519"/>
              <a:gd name="csX11" fmla="*/ 62886 w 2166005"/>
              <a:gd name="csY11" fmla="*/ 884091 h 1296519"/>
              <a:gd name="csX12" fmla="*/ 0 w 2166005"/>
              <a:gd name="csY12" fmla="*/ 775491 h 1296519"/>
              <a:gd name="csX13" fmla="*/ 565694 w 2166005"/>
              <a:gd name="csY13" fmla="*/ 381284 h 1296519"/>
              <a:gd name="csX14" fmla="*/ 777260 w 2166005"/>
              <a:gd name="csY14" fmla="*/ 179999 h 1296519"/>
              <a:gd name="csX0" fmla="*/ 777260 w 2166005"/>
              <a:gd name="csY0" fmla="*/ 289110 h 1405630"/>
              <a:gd name="csX1" fmla="*/ 812729 w 2166005"/>
              <a:gd name="csY1" fmla="*/ 109111 h 1405630"/>
              <a:gd name="csX2" fmla="*/ 1565930 w 2166005"/>
              <a:gd name="csY2" fmla="*/ 369120 h 1405630"/>
              <a:gd name="csX3" fmla="*/ 1571645 w 2166005"/>
              <a:gd name="csY3" fmla="*/ 174810 h 1405630"/>
              <a:gd name="csX4" fmla="*/ 2166005 w 2166005"/>
              <a:gd name="csY4" fmla="*/ 203385 h 1405630"/>
              <a:gd name="csX5" fmla="*/ 2103140 w 2166005"/>
              <a:gd name="csY5" fmla="*/ 1134930 h 1405630"/>
              <a:gd name="csX6" fmla="*/ 2114767 w 2166005"/>
              <a:gd name="csY6" fmla="*/ 1393283 h 1405630"/>
              <a:gd name="csX7" fmla="*/ 1566127 w 2166005"/>
              <a:gd name="csY7" fmla="*/ 1405630 h 1405630"/>
              <a:gd name="csX8" fmla="*/ 1543267 w 2166005"/>
              <a:gd name="csY8" fmla="*/ 739902 h 1405630"/>
              <a:gd name="csX9" fmla="*/ 754728 w 2166005"/>
              <a:gd name="csY9" fmla="*/ 763436 h 1405630"/>
              <a:gd name="csX10" fmla="*/ 658227 w 2166005"/>
              <a:gd name="csY10" fmla="*/ 598440 h 1405630"/>
              <a:gd name="csX11" fmla="*/ 62886 w 2166005"/>
              <a:gd name="csY11" fmla="*/ 993202 h 1405630"/>
              <a:gd name="csX12" fmla="*/ 0 w 2166005"/>
              <a:gd name="csY12" fmla="*/ 884602 h 1405630"/>
              <a:gd name="csX13" fmla="*/ 565694 w 2166005"/>
              <a:gd name="csY13" fmla="*/ 490395 h 1405630"/>
              <a:gd name="csX14" fmla="*/ 777260 w 2166005"/>
              <a:gd name="csY14" fmla="*/ 289110 h 1405630"/>
              <a:gd name="csX0" fmla="*/ 877344 w 2266089"/>
              <a:gd name="csY0" fmla="*/ 2499788 h 3616308"/>
              <a:gd name="csX1" fmla="*/ 912813 w 2266089"/>
              <a:gd name="csY1" fmla="*/ 2319789 h 3616308"/>
              <a:gd name="csX2" fmla="*/ 10433 w 2266089"/>
              <a:gd name="csY2" fmla="*/ 600 h 3616308"/>
              <a:gd name="csX3" fmla="*/ 1666014 w 2266089"/>
              <a:gd name="csY3" fmla="*/ 2579798 h 3616308"/>
              <a:gd name="csX4" fmla="*/ 1671729 w 2266089"/>
              <a:gd name="csY4" fmla="*/ 2385488 h 3616308"/>
              <a:gd name="csX5" fmla="*/ 2266089 w 2266089"/>
              <a:gd name="csY5" fmla="*/ 2414063 h 3616308"/>
              <a:gd name="csX6" fmla="*/ 2203224 w 2266089"/>
              <a:gd name="csY6" fmla="*/ 3345608 h 3616308"/>
              <a:gd name="csX7" fmla="*/ 2214851 w 2266089"/>
              <a:gd name="csY7" fmla="*/ 3603961 h 3616308"/>
              <a:gd name="csX8" fmla="*/ 1666211 w 2266089"/>
              <a:gd name="csY8" fmla="*/ 3616308 h 3616308"/>
              <a:gd name="csX9" fmla="*/ 1643351 w 2266089"/>
              <a:gd name="csY9" fmla="*/ 2950580 h 3616308"/>
              <a:gd name="csX10" fmla="*/ 854812 w 2266089"/>
              <a:gd name="csY10" fmla="*/ 2974114 h 3616308"/>
              <a:gd name="csX11" fmla="*/ 758311 w 2266089"/>
              <a:gd name="csY11" fmla="*/ 2809118 h 3616308"/>
              <a:gd name="csX12" fmla="*/ 162970 w 2266089"/>
              <a:gd name="csY12" fmla="*/ 3203880 h 3616308"/>
              <a:gd name="csX13" fmla="*/ 100084 w 2266089"/>
              <a:gd name="csY13" fmla="*/ 3095280 h 3616308"/>
              <a:gd name="csX14" fmla="*/ 665778 w 2266089"/>
              <a:gd name="csY14" fmla="*/ 2701073 h 3616308"/>
              <a:gd name="csX15" fmla="*/ 877344 w 2266089"/>
              <a:gd name="csY15" fmla="*/ 2499788 h 3616308"/>
              <a:gd name="csX0" fmla="*/ 976886 w 2365631"/>
              <a:gd name="csY0" fmla="*/ 2573023 h 3689543"/>
              <a:gd name="csX1" fmla="*/ 1012355 w 2365631"/>
              <a:gd name="csY1" fmla="*/ 2393024 h 3689543"/>
              <a:gd name="csX2" fmla="*/ 206017 w 2365631"/>
              <a:gd name="csY2" fmla="*/ 780026 h 3689543"/>
              <a:gd name="csX3" fmla="*/ 109975 w 2365631"/>
              <a:gd name="csY3" fmla="*/ 73835 h 3689543"/>
              <a:gd name="csX4" fmla="*/ 1765556 w 2365631"/>
              <a:gd name="csY4" fmla="*/ 2653033 h 3689543"/>
              <a:gd name="csX5" fmla="*/ 1771271 w 2365631"/>
              <a:gd name="csY5" fmla="*/ 2458723 h 3689543"/>
              <a:gd name="csX6" fmla="*/ 2365631 w 2365631"/>
              <a:gd name="csY6" fmla="*/ 2487298 h 3689543"/>
              <a:gd name="csX7" fmla="*/ 2302766 w 2365631"/>
              <a:gd name="csY7" fmla="*/ 3418843 h 3689543"/>
              <a:gd name="csX8" fmla="*/ 2314393 w 2365631"/>
              <a:gd name="csY8" fmla="*/ 3677196 h 3689543"/>
              <a:gd name="csX9" fmla="*/ 1765753 w 2365631"/>
              <a:gd name="csY9" fmla="*/ 3689543 h 3689543"/>
              <a:gd name="csX10" fmla="*/ 1742893 w 2365631"/>
              <a:gd name="csY10" fmla="*/ 3023815 h 3689543"/>
              <a:gd name="csX11" fmla="*/ 954354 w 2365631"/>
              <a:gd name="csY11" fmla="*/ 3047349 h 3689543"/>
              <a:gd name="csX12" fmla="*/ 857853 w 2365631"/>
              <a:gd name="csY12" fmla="*/ 2882353 h 3689543"/>
              <a:gd name="csX13" fmla="*/ 262512 w 2365631"/>
              <a:gd name="csY13" fmla="*/ 3277115 h 3689543"/>
              <a:gd name="csX14" fmla="*/ 199626 w 2365631"/>
              <a:gd name="csY14" fmla="*/ 3168515 h 3689543"/>
              <a:gd name="csX15" fmla="*/ 765320 w 2365631"/>
              <a:gd name="csY15" fmla="*/ 2774308 h 3689543"/>
              <a:gd name="csX16" fmla="*/ 976886 w 2365631"/>
              <a:gd name="csY16" fmla="*/ 2573023 h 3689543"/>
              <a:gd name="csX0" fmla="*/ 907822 w 2296567"/>
              <a:gd name="csY0" fmla="*/ 2557560 h 3674080"/>
              <a:gd name="csX1" fmla="*/ 943291 w 2296567"/>
              <a:gd name="csY1" fmla="*/ 2377561 h 3674080"/>
              <a:gd name="csX2" fmla="*/ 136953 w 2296567"/>
              <a:gd name="csY2" fmla="*/ 764563 h 3674080"/>
              <a:gd name="csX3" fmla="*/ 148252 w 2296567"/>
              <a:gd name="csY3" fmla="*/ 75320 h 3674080"/>
              <a:gd name="csX4" fmla="*/ 1696492 w 2296567"/>
              <a:gd name="csY4" fmla="*/ 2637570 h 3674080"/>
              <a:gd name="csX5" fmla="*/ 1702207 w 2296567"/>
              <a:gd name="csY5" fmla="*/ 2443260 h 3674080"/>
              <a:gd name="csX6" fmla="*/ 2296567 w 2296567"/>
              <a:gd name="csY6" fmla="*/ 2471835 h 3674080"/>
              <a:gd name="csX7" fmla="*/ 2233702 w 2296567"/>
              <a:gd name="csY7" fmla="*/ 3403380 h 3674080"/>
              <a:gd name="csX8" fmla="*/ 2245329 w 2296567"/>
              <a:gd name="csY8" fmla="*/ 3661733 h 3674080"/>
              <a:gd name="csX9" fmla="*/ 1696689 w 2296567"/>
              <a:gd name="csY9" fmla="*/ 3674080 h 3674080"/>
              <a:gd name="csX10" fmla="*/ 1673829 w 2296567"/>
              <a:gd name="csY10" fmla="*/ 3008352 h 3674080"/>
              <a:gd name="csX11" fmla="*/ 885290 w 2296567"/>
              <a:gd name="csY11" fmla="*/ 3031886 h 3674080"/>
              <a:gd name="csX12" fmla="*/ 788789 w 2296567"/>
              <a:gd name="csY12" fmla="*/ 2866890 h 3674080"/>
              <a:gd name="csX13" fmla="*/ 193448 w 2296567"/>
              <a:gd name="csY13" fmla="*/ 3261652 h 3674080"/>
              <a:gd name="csX14" fmla="*/ 130562 w 2296567"/>
              <a:gd name="csY14" fmla="*/ 3153052 h 3674080"/>
              <a:gd name="csX15" fmla="*/ 696256 w 2296567"/>
              <a:gd name="csY15" fmla="*/ 2758845 h 3674080"/>
              <a:gd name="csX16" fmla="*/ 907822 w 2296567"/>
              <a:gd name="csY16" fmla="*/ 2557560 h 3674080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146781 w 2306395"/>
              <a:gd name="csY2" fmla="*/ 914085 h 3823602"/>
              <a:gd name="csX3" fmla="*/ 56388 w 2306395"/>
              <a:gd name="csY3" fmla="*/ 207895 h 3823602"/>
              <a:gd name="csX4" fmla="*/ 158080 w 2306395"/>
              <a:gd name="csY4" fmla="*/ 224842 h 3823602"/>
              <a:gd name="csX5" fmla="*/ 1706320 w 2306395"/>
              <a:gd name="csY5" fmla="*/ 2787092 h 3823602"/>
              <a:gd name="csX6" fmla="*/ 1712035 w 2306395"/>
              <a:gd name="csY6" fmla="*/ 2592782 h 3823602"/>
              <a:gd name="csX7" fmla="*/ 2306395 w 2306395"/>
              <a:gd name="csY7" fmla="*/ 2621357 h 3823602"/>
              <a:gd name="csX8" fmla="*/ 2243530 w 2306395"/>
              <a:gd name="csY8" fmla="*/ 3552902 h 3823602"/>
              <a:gd name="csX9" fmla="*/ 2255157 w 2306395"/>
              <a:gd name="csY9" fmla="*/ 3811255 h 3823602"/>
              <a:gd name="csX10" fmla="*/ 1706517 w 2306395"/>
              <a:gd name="csY10" fmla="*/ 3823602 h 3823602"/>
              <a:gd name="csX11" fmla="*/ 1683657 w 2306395"/>
              <a:gd name="csY11" fmla="*/ 3157874 h 3823602"/>
              <a:gd name="csX12" fmla="*/ 895118 w 2306395"/>
              <a:gd name="csY12" fmla="*/ 3181408 h 3823602"/>
              <a:gd name="csX13" fmla="*/ 798617 w 2306395"/>
              <a:gd name="csY13" fmla="*/ 3016412 h 3823602"/>
              <a:gd name="csX14" fmla="*/ 203276 w 2306395"/>
              <a:gd name="csY14" fmla="*/ 3411174 h 3823602"/>
              <a:gd name="csX15" fmla="*/ 140390 w 2306395"/>
              <a:gd name="csY15" fmla="*/ 3302574 h 3823602"/>
              <a:gd name="csX16" fmla="*/ 706084 w 2306395"/>
              <a:gd name="csY16" fmla="*/ 2908367 h 3823602"/>
              <a:gd name="csX17" fmla="*/ 917650 w 2306395"/>
              <a:gd name="csY17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440557 w 2306395"/>
              <a:gd name="csY2" fmla="*/ 1157015 h 3823602"/>
              <a:gd name="csX3" fmla="*/ 146781 w 2306395"/>
              <a:gd name="csY3" fmla="*/ 914085 h 3823602"/>
              <a:gd name="csX4" fmla="*/ 56388 w 2306395"/>
              <a:gd name="csY4" fmla="*/ 207895 h 3823602"/>
              <a:gd name="csX5" fmla="*/ 158080 w 2306395"/>
              <a:gd name="csY5" fmla="*/ 224842 h 3823602"/>
              <a:gd name="csX6" fmla="*/ 1706320 w 2306395"/>
              <a:gd name="csY6" fmla="*/ 2787092 h 3823602"/>
              <a:gd name="csX7" fmla="*/ 1712035 w 2306395"/>
              <a:gd name="csY7" fmla="*/ 2592782 h 3823602"/>
              <a:gd name="csX8" fmla="*/ 2306395 w 2306395"/>
              <a:gd name="csY8" fmla="*/ 2621357 h 3823602"/>
              <a:gd name="csX9" fmla="*/ 2243530 w 2306395"/>
              <a:gd name="csY9" fmla="*/ 3552902 h 3823602"/>
              <a:gd name="csX10" fmla="*/ 2255157 w 2306395"/>
              <a:gd name="csY10" fmla="*/ 3811255 h 3823602"/>
              <a:gd name="csX11" fmla="*/ 1706517 w 2306395"/>
              <a:gd name="csY11" fmla="*/ 3823602 h 3823602"/>
              <a:gd name="csX12" fmla="*/ 1683657 w 2306395"/>
              <a:gd name="csY12" fmla="*/ 3157874 h 3823602"/>
              <a:gd name="csX13" fmla="*/ 895118 w 2306395"/>
              <a:gd name="csY13" fmla="*/ 3181408 h 3823602"/>
              <a:gd name="csX14" fmla="*/ 798617 w 2306395"/>
              <a:gd name="csY14" fmla="*/ 3016412 h 3823602"/>
              <a:gd name="csX15" fmla="*/ 203276 w 2306395"/>
              <a:gd name="csY15" fmla="*/ 3411174 h 3823602"/>
              <a:gd name="csX16" fmla="*/ 140390 w 2306395"/>
              <a:gd name="csY16" fmla="*/ 3302574 h 3823602"/>
              <a:gd name="csX17" fmla="*/ 706084 w 2306395"/>
              <a:gd name="csY17" fmla="*/ 2908367 h 3823602"/>
              <a:gd name="csX18" fmla="*/ 917650 w 2306395"/>
              <a:gd name="csY18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711734 w 2306395"/>
              <a:gd name="csY2" fmla="*/ 1462089 h 3823602"/>
              <a:gd name="csX3" fmla="*/ 440557 w 2306395"/>
              <a:gd name="csY3" fmla="*/ 1157015 h 3823602"/>
              <a:gd name="csX4" fmla="*/ 146781 w 2306395"/>
              <a:gd name="csY4" fmla="*/ 914085 h 3823602"/>
              <a:gd name="csX5" fmla="*/ 56388 w 2306395"/>
              <a:gd name="csY5" fmla="*/ 207895 h 3823602"/>
              <a:gd name="csX6" fmla="*/ 158080 w 2306395"/>
              <a:gd name="csY6" fmla="*/ 224842 h 3823602"/>
              <a:gd name="csX7" fmla="*/ 1706320 w 2306395"/>
              <a:gd name="csY7" fmla="*/ 2787092 h 3823602"/>
              <a:gd name="csX8" fmla="*/ 1712035 w 2306395"/>
              <a:gd name="csY8" fmla="*/ 2592782 h 3823602"/>
              <a:gd name="csX9" fmla="*/ 2306395 w 2306395"/>
              <a:gd name="csY9" fmla="*/ 2621357 h 3823602"/>
              <a:gd name="csX10" fmla="*/ 2243530 w 2306395"/>
              <a:gd name="csY10" fmla="*/ 3552902 h 3823602"/>
              <a:gd name="csX11" fmla="*/ 2255157 w 2306395"/>
              <a:gd name="csY11" fmla="*/ 3811255 h 3823602"/>
              <a:gd name="csX12" fmla="*/ 1706517 w 2306395"/>
              <a:gd name="csY12" fmla="*/ 3823602 h 3823602"/>
              <a:gd name="csX13" fmla="*/ 1683657 w 2306395"/>
              <a:gd name="csY13" fmla="*/ 3157874 h 3823602"/>
              <a:gd name="csX14" fmla="*/ 895118 w 2306395"/>
              <a:gd name="csY14" fmla="*/ 3181408 h 3823602"/>
              <a:gd name="csX15" fmla="*/ 798617 w 2306395"/>
              <a:gd name="csY15" fmla="*/ 3016412 h 3823602"/>
              <a:gd name="csX16" fmla="*/ 203276 w 2306395"/>
              <a:gd name="csY16" fmla="*/ 3411174 h 3823602"/>
              <a:gd name="csX17" fmla="*/ 140390 w 2306395"/>
              <a:gd name="csY17" fmla="*/ 3302574 h 3823602"/>
              <a:gd name="csX18" fmla="*/ 706084 w 2306395"/>
              <a:gd name="csY18" fmla="*/ 2908367 h 3823602"/>
              <a:gd name="csX19" fmla="*/ 917650 w 2306395"/>
              <a:gd name="csY19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11734 w 2306395"/>
              <a:gd name="csY3" fmla="*/ 1462089 h 3823602"/>
              <a:gd name="csX4" fmla="*/ 440557 w 2306395"/>
              <a:gd name="csY4" fmla="*/ 1157015 h 3823602"/>
              <a:gd name="csX5" fmla="*/ 146781 w 2306395"/>
              <a:gd name="csY5" fmla="*/ 914085 h 3823602"/>
              <a:gd name="csX6" fmla="*/ 56388 w 2306395"/>
              <a:gd name="csY6" fmla="*/ 207895 h 3823602"/>
              <a:gd name="csX7" fmla="*/ 158080 w 2306395"/>
              <a:gd name="csY7" fmla="*/ 224842 h 3823602"/>
              <a:gd name="csX8" fmla="*/ 1706320 w 2306395"/>
              <a:gd name="csY8" fmla="*/ 2787092 h 3823602"/>
              <a:gd name="csX9" fmla="*/ 1712035 w 2306395"/>
              <a:gd name="csY9" fmla="*/ 2592782 h 3823602"/>
              <a:gd name="csX10" fmla="*/ 2306395 w 2306395"/>
              <a:gd name="csY10" fmla="*/ 2621357 h 3823602"/>
              <a:gd name="csX11" fmla="*/ 2243530 w 2306395"/>
              <a:gd name="csY11" fmla="*/ 3552902 h 3823602"/>
              <a:gd name="csX12" fmla="*/ 2255157 w 2306395"/>
              <a:gd name="csY12" fmla="*/ 3811255 h 3823602"/>
              <a:gd name="csX13" fmla="*/ 1706517 w 2306395"/>
              <a:gd name="csY13" fmla="*/ 3823602 h 3823602"/>
              <a:gd name="csX14" fmla="*/ 1683657 w 2306395"/>
              <a:gd name="csY14" fmla="*/ 3157874 h 3823602"/>
              <a:gd name="csX15" fmla="*/ 895118 w 2306395"/>
              <a:gd name="csY15" fmla="*/ 3181408 h 3823602"/>
              <a:gd name="csX16" fmla="*/ 798617 w 2306395"/>
              <a:gd name="csY16" fmla="*/ 3016412 h 3823602"/>
              <a:gd name="csX17" fmla="*/ 203276 w 2306395"/>
              <a:gd name="csY17" fmla="*/ 3411174 h 3823602"/>
              <a:gd name="csX18" fmla="*/ 140390 w 2306395"/>
              <a:gd name="csY18" fmla="*/ 3302574 h 3823602"/>
              <a:gd name="csX19" fmla="*/ 706084 w 2306395"/>
              <a:gd name="csY19" fmla="*/ 2908367 h 3823602"/>
              <a:gd name="csX20" fmla="*/ 917650 w 2306395"/>
              <a:gd name="csY20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90828 w 2306395"/>
              <a:gd name="csY3" fmla="*/ 1931000 h 3823602"/>
              <a:gd name="csX4" fmla="*/ 711734 w 2306395"/>
              <a:gd name="csY4" fmla="*/ 1462089 h 3823602"/>
              <a:gd name="csX5" fmla="*/ 440557 w 2306395"/>
              <a:gd name="csY5" fmla="*/ 1157015 h 3823602"/>
              <a:gd name="csX6" fmla="*/ 146781 w 2306395"/>
              <a:gd name="csY6" fmla="*/ 914085 h 3823602"/>
              <a:gd name="csX7" fmla="*/ 56388 w 2306395"/>
              <a:gd name="csY7" fmla="*/ 207895 h 3823602"/>
              <a:gd name="csX8" fmla="*/ 158080 w 2306395"/>
              <a:gd name="csY8" fmla="*/ 224842 h 3823602"/>
              <a:gd name="csX9" fmla="*/ 1706320 w 2306395"/>
              <a:gd name="csY9" fmla="*/ 2787092 h 3823602"/>
              <a:gd name="csX10" fmla="*/ 1712035 w 2306395"/>
              <a:gd name="csY10" fmla="*/ 2592782 h 3823602"/>
              <a:gd name="csX11" fmla="*/ 2306395 w 2306395"/>
              <a:gd name="csY11" fmla="*/ 2621357 h 3823602"/>
              <a:gd name="csX12" fmla="*/ 2243530 w 2306395"/>
              <a:gd name="csY12" fmla="*/ 3552902 h 3823602"/>
              <a:gd name="csX13" fmla="*/ 2255157 w 2306395"/>
              <a:gd name="csY13" fmla="*/ 3811255 h 3823602"/>
              <a:gd name="csX14" fmla="*/ 1706517 w 2306395"/>
              <a:gd name="csY14" fmla="*/ 3823602 h 3823602"/>
              <a:gd name="csX15" fmla="*/ 1683657 w 2306395"/>
              <a:gd name="csY15" fmla="*/ 3157874 h 3823602"/>
              <a:gd name="csX16" fmla="*/ 895118 w 2306395"/>
              <a:gd name="csY16" fmla="*/ 3181408 h 3823602"/>
              <a:gd name="csX17" fmla="*/ 798617 w 2306395"/>
              <a:gd name="csY17" fmla="*/ 3016412 h 3823602"/>
              <a:gd name="csX18" fmla="*/ 203276 w 2306395"/>
              <a:gd name="csY18" fmla="*/ 3411174 h 3823602"/>
              <a:gd name="csX19" fmla="*/ 140390 w 2306395"/>
              <a:gd name="csY19" fmla="*/ 3302574 h 3823602"/>
              <a:gd name="csX20" fmla="*/ 706084 w 2306395"/>
              <a:gd name="csY20" fmla="*/ 2908367 h 3823602"/>
              <a:gd name="csX21" fmla="*/ 917650 w 2306395"/>
              <a:gd name="csY21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90828 w 2306395"/>
              <a:gd name="csY3" fmla="*/ 1931000 h 3823602"/>
              <a:gd name="csX4" fmla="*/ 711734 w 2306395"/>
              <a:gd name="csY4" fmla="*/ 1462089 h 3823602"/>
              <a:gd name="csX5" fmla="*/ 440557 w 2306395"/>
              <a:gd name="csY5" fmla="*/ 1157015 h 3823602"/>
              <a:gd name="csX6" fmla="*/ 146781 w 2306395"/>
              <a:gd name="csY6" fmla="*/ 914085 h 3823602"/>
              <a:gd name="csX7" fmla="*/ 56388 w 2306395"/>
              <a:gd name="csY7" fmla="*/ 207895 h 3823602"/>
              <a:gd name="csX8" fmla="*/ 158080 w 2306395"/>
              <a:gd name="csY8" fmla="*/ 224842 h 3823602"/>
              <a:gd name="csX9" fmla="*/ 1706320 w 2306395"/>
              <a:gd name="csY9" fmla="*/ 2787092 h 3823602"/>
              <a:gd name="csX10" fmla="*/ 1712035 w 2306395"/>
              <a:gd name="csY10" fmla="*/ 2592782 h 3823602"/>
              <a:gd name="csX11" fmla="*/ 2306395 w 2306395"/>
              <a:gd name="csY11" fmla="*/ 2621357 h 3823602"/>
              <a:gd name="csX12" fmla="*/ 2243530 w 2306395"/>
              <a:gd name="csY12" fmla="*/ 3552902 h 3823602"/>
              <a:gd name="csX13" fmla="*/ 2255157 w 2306395"/>
              <a:gd name="csY13" fmla="*/ 3811255 h 3823602"/>
              <a:gd name="csX14" fmla="*/ 1706517 w 2306395"/>
              <a:gd name="csY14" fmla="*/ 3823602 h 3823602"/>
              <a:gd name="csX15" fmla="*/ 1683657 w 2306395"/>
              <a:gd name="csY15" fmla="*/ 3157874 h 3823602"/>
              <a:gd name="csX16" fmla="*/ 895118 w 2306395"/>
              <a:gd name="csY16" fmla="*/ 3181408 h 3823602"/>
              <a:gd name="csX17" fmla="*/ 798617 w 2306395"/>
              <a:gd name="csY17" fmla="*/ 3016412 h 3823602"/>
              <a:gd name="csX18" fmla="*/ 203276 w 2306395"/>
              <a:gd name="csY18" fmla="*/ 3411174 h 3823602"/>
              <a:gd name="csX19" fmla="*/ 140390 w 2306395"/>
              <a:gd name="csY19" fmla="*/ 3302574 h 3823602"/>
              <a:gd name="csX20" fmla="*/ 706084 w 2306395"/>
              <a:gd name="csY20" fmla="*/ 2908367 h 3823602"/>
              <a:gd name="csX21" fmla="*/ 917650 w 2306395"/>
              <a:gd name="csY21" fmla="*/ 2707082 h 3823602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664723 w 2264798"/>
              <a:gd name="csY9" fmla="*/ 2579197 h 3615707"/>
              <a:gd name="csX10" fmla="*/ 1670438 w 2264798"/>
              <a:gd name="csY10" fmla="*/ 2384887 h 3615707"/>
              <a:gd name="csX11" fmla="*/ 2264798 w 2264798"/>
              <a:gd name="csY11" fmla="*/ 2413462 h 3615707"/>
              <a:gd name="csX12" fmla="*/ 2201933 w 2264798"/>
              <a:gd name="csY12" fmla="*/ 3345007 h 3615707"/>
              <a:gd name="csX13" fmla="*/ 2213560 w 2264798"/>
              <a:gd name="csY13" fmla="*/ 3603360 h 3615707"/>
              <a:gd name="csX14" fmla="*/ 1664920 w 2264798"/>
              <a:gd name="csY14" fmla="*/ 3615707 h 3615707"/>
              <a:gd name="csX15" fmla="*/ 1642060 w 2264798"/>
              <a:gd name="csY15" fmla="*/ 2949979 h 3615707"/>
              <a:gd name="csX16" fmla="*/ 853521 w 2264798"/>
              <a:gd name="csY16" fmla="*/ 2973513 h 3615707"/>
              <a:gd name="csX17" fmla="*/ 757020 w 2264798"/>
              <a:gd name="csY17" fmla="*/ 2808517 h 3615707"/>
              <a:gd name="csX18" fmla="*/ 161679 w 2264798"/>
              <a:gd name="csY18" fmla="*/ 3203279 h 3615707"/>
              <a:gd name="csX19" fmla="*/ 98793 w 2264798"/>
              <a:gd name="csY19" fmla="*/ 3094679 h 3615707"/>
              <a:gd name="csX20" fmla="*/ 664487 w 2264798"/>
              <a:gd name="csY20" fmla="*/ 2700472 h 3615707"/>
              <a:gd name="csX21" fmla="*/ 876053 w 2264798"/>
              <a:gd name="csY2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1664723 w 2264798"/>
              <a:gd name="csY10" fmla="*/ 2579197 h 3615707"/>
              <a:gd name="csX11" fmla="*/ 1670438 w 2264798"/>
              <a:gd name="csY11" fmla="*/ 2384887 h 3615707"/>
              <a:gd name="csX12" fmla="*/ 2264798 w 2264798"/>
              <a:gd name="csY12" fmla="*/ 2413462 h 3615707"/>
              <a:gd name="csX13" fmla="*/ 2201933 w 2264798"/>
              <a:gd name="csY13" fmla="*/ 3345007 h 3615707"/>
              <a:gd name="csX14" fmla="*/ 2213560 w 2264798"/>
              <a:gd name="csY14" fmla="*/ 3603360 h 3615707"/>
              <a:gd name="csX15" fmla="*/ 1664920 w 2264798"/>
              <a:gd name="csY15" fmla="*/ 3615707 h 3615707"/>
              <a:gd name="csX16" fmla="*/ 1642060 w 2264798"/>
              <a:gd name="csY16" fmla="*/ 2949979 h 3615707"/>
              <a:gd name="csX17" fmla="*/ 853521 w 2264798"/>
              <a:gd name="csY17" fmla="*/ 2973513 h 3615707"/>
              <a:gd name="csX18" fmla="*/ 757020 w 2264798"/>
              <a:gd name="csY18" fmla="*/ 2808517 h 3615707"/>
              <a:gd name="csX19" fmla="*/ 161679 w 2264798"/>
              <a:gd name="csY19" fmla="*/ 3203279 h 3615707"/>
              <a:gd name="csX20" fmla="*/ 98793 w 2264798"/>
              <a:gd name="csY20" fmla="*/ 3094679 h 3615707"/>
              <a:gd name="csX21" fmla="*/ 664487 w 2264798"/>
              <a:gd name="csY21" fmla="*/ 2700472 h 3615707"/>
              <a:gd name="csX22" fmla="*/ 876053 w 2264798"/>
              <a:gd name="csY22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1664723 w 2264798"/>
              <a:gd name="csY11" fmla="*/ 2579197 h 3615707"/>
              <a:gd name="csX12" fmla="*/ 1670438 w 2264798"/>
              <a:gd name="csY12" fmla="*/ 2384887 h 3615707"/>
              <a:gd name="csX13" fmla="*/ 2264798 w 2264798"/>
              <a:gd name="csY13" fmla="*/ 2413462 h 3615707"/>
              <a:gd name="csX14" fmla="*/ 2201933 w 2264798"/>
              <a:gd name="csY14" fmla="*/ 3345007 h 3615707"/>
              <a:gd name="csX15" fmla="*/ 2213560 w 2264798"/>
              <a:gd name="csY15" fmla="*/ 3603360 h 3615707"/>
              <a:gd name="csX16" fmla="*/ 1664920 w 2264798"/>
              <a:gd name="csY16" fmla="*/ 3615707 h 3615707"/>
              <a:gd name="csX17" fmla="*/ 1642060 w 2264798"/>
              <a:gd name="csY17" fmla="*/ 2949979 h 3615707"/>
              <a:gd name="csX18" fmla="*/ 853521 w 2264798"/>
              <a:gd name="csY18" fmla="*/ 2973513 h 3615707"/>
              <a:gd name="csX19" fmla="*/ 757020 w 2264798"/>
              <a:gd name="csY19" fmla="*/ 2808517 h 3615707"/>
              <a:gd name="csX20" fmla="*/ 161679 w 2264798"/>
              <a:gd name="csY20" fmla="*/ 3203279 h 3615707"/>
              <a:gd name="csX21" fmla="*/ 98793 w 2264798"/>
              <a:gd name="csY21" fmla="*/ 3094679 h 3615707"/>
              <a:gd name="csX22" fmla="*/ 664487 w 2264798"/>
              <a:gd name="csY22" fmla="*/ 2700472 h 3615707"/>
              <a:gd name="csX23" fmla="*/ 876053 w 2264798"/>
              <a:gd name="csY23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1664723 w 2264798"/>
              <a:gd name="csY12" fmla="*/ 2579197 h 3615707"/>
              <a:gd name="csX13" fmla="*/ 1670438 w 2264798"/>
              <a:gd name="csY13" fmla="*/ 2384887 h 3615707"/>
              <a:gd name="csX14" fmla="*/ 2264798 w 2264798"/>
              <a:gd name="csY14" fmla="*/ 2413462 h 3615707"/>
              <a:gd name="csX15" fmla="*/ 2201933 w 2264798"/>
              <a:gd name="csY15" fmla="*/ 3345007 h 3615707"/>
              <a:gd name="csX16" fmla="*/ 2213560 w 2264798"/>
              <a:gd name="csY16" fmla="*/ 3603360 h 3615707"/>
              <a:gd name="csX17" fmla="*/ 1664920 w 2264798"/>
              <a:gd name="csY17" fmla="*/ 3615707 h 3615707"/>
              <a:gd name="csX18" fmla="*/ 1642060 w 2264798"/>
              <a:gd name="csY18" fmla="*/ 2949979 h 3615707"/>
              <a:gd name="csX19" fmla="*/ 853521 w 2264798"/>
              <a:gd name="csY19" fmla="*/ 2973513 h 3615707"/>
              <a:gd name="csX20" fmla="*/ 757020 w 2264798"/>
              <a:gd name="csY20" fmla="*/ 2808517 h 3615707"/>
              <a:gd name="csX21" fmla="*/ 161679 w 2264798"/>
              <a:gd name="csY21" fmla="*/ 3203279 h 3615707"/>
              <a:gd name="csX22" fmla="*/ 98793 w 2264798"/>
              <a:gd name="csY22" fmla="*/ 3094679 h 3615707"/>
              <a:gd name="csX23" fmla="*/ 664487 w 2264798"/>
              <a:gd name="csY23" fmla="*/ 2700472 h 3615707"/>
              <a:gd name="csX24" fmla="*/ 876053 w 2264798"/>
              <a:gd name="csY24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664723 w 2264798"/>
              <a:gd name="csY13" fmla="*/ 2579197 h 3615707"/>
              <a:gd name="csX14" fmla="*/ 1670438 w 2264798"/>
              <a:gd name="csY14" fmla="*/ 2384887 h 3615707"/>
              <a:gd name="csX15" fmla="*/ 2264798 w 2264798"/>
              <a:gd name="csY15" fmla="*/ 2413462 h 3615707"/>
              <a:gd name="csX16" fmla="*/ 2201933 w 2264798"/>
              <a:gd name="csY16" fmla="*/ 3345007 h 3615707"/>
              <a:gd name="csX17" fmla="*/ 2213560 w 2264798"/>
              <a:gd name="csY17" fmla="*/ 3603360 h 3615707"/>
              <a:gd name="csX18" fmla="*/ 1664920 w 2264798"/>
              <a:gd name="csY18" fmla="*/ 3615707 h 3615707"/>
              <a:gd name="csX19" fmla="*/ 1642060 w 2264798"/>
              <a:gd name="csY19" fmla="*/ 2949979 h 3615707"/>
              <a:gd name="csX20" fmla="*/ 853521 w 2264798"/>
              <a:gd name="csY20" fmla="*/ 2973513 h 3615707"/>
              <a:gd name="csX21" fmla="*/ 757020 w 2264798"/>
              <a:gd name="csY21" fmla="*/ 2808517 h 3615707"/>
              <a:gd name="csX22" fmla="*/ 161679 w 2264798"/>
              <a:gd name="csY22" fmla="*/ 3203279 h 3615707"/>
              <a:gd name="csX23" fmla="*/ 98793 w 2264798"/>
              <a:gd name="csY23" fmla="*/ 3094679 h 3615707"/>
              <a:gd name="csX24" fmla="*/ 664487 w 2264798"/>
              <a:gd name="csY24" fmla="*/ 2700472 h 3615707"/>
              <a:gd name="csX25" fmla="*/ 876053 w 2264798"/>
              <a:gd name="csY25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664723 w 2264798"/>
              <a:gd name="csY14" fmla="*/ 2579197 h 3615707"/>
              <a:gd name="csX15" fmla="*/ 1670438 w 2264798"/>
              <a:gd name="csY15" fmla="*/ 2384887 h 3615707"/>
              <a:gd name="csX16" fmla="*/ 2264798 w 2264798"/>
              <a:gd name="csY16" fmla="*/ 2413462 h 3615707"/>
              <a:gd name="csX17" fmla="*/ 2201933 w 2264798"/>
              <a:gd name="csY17" fmla="*/ 3345007 h 3615707"/>
              <a:gd name="csX18" fmla="*/ 2213560 w 2264798"/>
              <a:gd name="csY18" fmla="*/ 3603360 h 3615707"/>
              <a:gd name="csX19" fmla="*/ 1664920 w 2264798"/>
              <a:gd name="csY19" fmla="*/ 3615707 h 3615707"/>
              <a:gd name="csX20" fmla="*/ 1642060 w 2264798"/>
              <a:gd name="csY20" fmla="*/ 2949979 h 3615707"/>
              <a:gd name="csX21" fmla="*/ 853521 w 2264798"/>
              <a:gd name="csY21" fmla="*/ 2973513 h 3615707"/>
              <a:gd name="csX22" fmla="*/ 757020 w 2264798"/>
              <a:gd name="csY22" fmla="*/ 2808517 h 3615707"/>
              <a:gd name="csX23" fmla="*/ 161679 w 2264798"/>
              <a:gd name="csY23" fmla="*/ 3203279 h 3615707"/>
              <a:gd name="csX24" fmla="*/ 98793 w 2264798"/>
              <a:gd name="csY24" fmla="*/ 3094679 h 3615707"/>
              <a:gd name="csX25" fmla="*/ 664487 w 2264798"/>
              <a:gd name="csY25" fmla="*/ 2700472 h 3615707"/>
              <a:gd name="csX26" fmla="*/ 876053 w 2264798"/>
              <a:gd name="csY26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664723 w 2264798"/>
              <a:gd name="csY15" fmla="*/ 2579197 h 3615707"/>
              <a:gd name="csX16" fmla="*/ 1670438 w 2264798"/>
              <a:gd name="csY16" fmla="*/ 2384887 h 3615707"/>
              <a:gd name="csX17" fmla="*/ 2264798 w 2264798"/>
              <a:gd name="csY17" fmla="*/ 2413462 h 3615707"/>
              <a:gd name="csX18" fmla="*/ 2201933 w 2264798"/>
              <a:gd name="csY18" fmla="*/ 3345007 h 3615707"/>
              <a:gd name="csX19" fmla="*/ 2213560 w 2264798"/>
              <a:gd name="csY19" fmla="*/ 3603360 h 3615707"/>
              <a:gd name="csX20" fmla="*/ 1664920 w 2264798"/>
              <a:gd name="csY20" fmla="*/ 3615707 h 3615707"/>
              <a:gd name="csX21" fmla="*/ 1642060 w 2264798"/>
              <a:gd name="csY21" fmla="*/ 2949979 h 3615707"/>
              <a:gd name="csX22" fmla="*/ 853521 w 2264798"/>
              <a:gd name="csY22" fmla="*/ 2973513 h 3615707"/>
              <a:gd name="csX23" fmla="*/ 757020 w 2264798"/>
              <a:gd name="csY23" fmla="*/ 2808517 h 3615707"/>
              <a:gd name="csX24" fmla="*/ 161679 w 2264798"/>
              <a:gd name="csY24" fmla="*/ 3203279 h 3615707"/>
              <a:gd name="csX25" fmla="*/ 98793 w 2264798"/>
              <a:gd name="csY25" fmla="*/ 3094679 h 3615707"/>
              <a:gd name="csX26" fmla="*/ 664487 w 2264798"/>
              <a:gd name="csY26" fmla="*/ 2700472 h 3615707"/>
              <a:gd name="csX27" fmla="*/ 876053 w 2264798"/>
              <a:gd name="csY27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1664723 w 2264798"/>
              <a:gd name="csY16" fmla="*/ 2579197 h 3615707"/>
              <a:gd name="csX17" fmla="*/ 1670438 w 2264798"/>
              <a:gd name="csY17" fmla="*/ 2384887 h 3615707"/>
              <a:gd name="csX18" fmla="*/ 2264798 w 2264798"/>
              <a:gd name="csY18" fmla="*/ 2413462 h 3615707"/>
              <a:gd name="csX19" fmla="*/ 2201933 w 2264798"/>
              <a:gd name="csY19" fmla="*/ 3345007 h 3615707"/>
              <a:gd name="csX20" fmla="*/ 2213560 w 2264798"/>
              <a:gd name="csY20" fmla="*/ 3603360 h 3615707"/>
              <a:gd name="csX21" fmla="*/ 1664920 w 2264798"/>
              <a:gd name="csY21" fmla="*/ 3615707 h 3615707"/>
              <a:gd name="csX22" fmla="*/ 1642060 w 2264798"/>
              <a:gd name="csY22" fmla="*/ 2949979 h 3615707"/>
              <a:gd name="csX23" fmla="*/ 853521 w 2264798"/>
              <a:gd name="csY23" fmla="*/ 2973513 h 3615707"/>
              <a:gd name="csX24" fmla="*/ 757020 w 2264798"/>
              <a:gd name="csY24" fmla="*/ 2808517 h 3615707"/>
              <a:gd name="csX25" fmla="*/ 161679 w 2264798"/>
              <a:gd name="csY25" fmla="*/ 3203279 h 3615707"/>
              <a:gd name="csX26" fmla="*/ 98793 w 2264798"/>
              <a:gd name="csY26" fmla="*/ 3094679 h 3615707"/>
              <a:gd name="csX27" fmla="*/ 664487 w 2264798"/>
              <a:gd name="csY27" fmla="*/ 2700472 h 3615707"/>
              <a:gd name="csX28" fmla="*/ 876053 w 2264798"/>
              <a:gd name="csY28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664723 w 2264798"/>
              <a:gd name="csY17" fmla="*/ 2579197 h 3615707"/>
              <a:gd name="csX18" fmla="*/ 1670438 w 2264798"/>
              <a:gd name="csY18" fmla="*/ 2384887 h 3615707"/>
              <a:gd name="csX19" fmla="*/ 2264798 w 2264798"/>
              <a:gd name="csY19" fmla="*/ 2413462 h 3615707"/>
              <a:gd name="csX20" fmla="*/ 2201933 w 2264798"/>
              <a:gd name="csY20" fmla="*/ 3345007 h 3615707"/>
              <a:gd name="csX21" fmla="*/ 2213560 w 2264798"/>
              <a:gd name="csY21" fmla="*/ 3603360 h 3615707"/>
              <a:gd name="csX22" fmla="*/ 1664920 w 2264798"/>
              <a:gd name="csY22" fmla="*/ 3615707 h 3615707"/>
              <a:gd name="csX23" fmla="*/ 1642060 w 2264798"/>
              <a:gd name="csY23" fmla="*/ 2949979 h 3615707"/>
              <a:gd name="csX24" fmla="*/ 853521 w 2264798"/>
              <a:gd name="csY24" fmla="*/ 2973513 h 3615707"/>
              <a:gd name="csX25" fmla="*/ 757020 w 2264798"/>
              <a:gd name="csY25" fmla="*/ 2808517 h 3615707"/>
              <a:gd name="csX26" fmla="*/ 161679 w 2264798"/>
              <a:gd name="csY26" fmla="*/ 3203279 h 3615707"/>
              <a:gd name="csX27" fmla="*/ 98793 w 2264798"/>
              <a:gd name="csY27" fmla="*/ 3094679 h 3615707"/>
              <a:gd name="csX28" fmla="*/ 664487 w 2264798"/>
              <a:gd name="csY28" fmla="*/ 2700472 h 3615707"/>
              <a:gd name="csX29" fmla="*/ 876053 w 2264798"/>
              <a:gd name="csY29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3277 w 2262022"/>
              <a:gd name="csY0" fmla="*/ 2499187 h 3615707"/>
              <a:gd name="csX1" fmla="*/ 908746 w 2262022"/>
              <a:gd name="csY1" fmla="*/ 2319188 h 3615707"/>
              <a:gd name="csX2" fmla="*/ 893343 w 2262022"/>
              <a:gd name="csY2" fmla="*/ 2152469 h 3615707"/>
              <a:gd name="csX3" fmla="*/ 746455 w 2262022"/>
              <a:gd name="csY3" fmla="*/ 1723105 h 3615707"/>
              <a:gd name="csX4" fmla="*/ 667361 w 2262022"/>
              <a:gd name="csY4" fmla="*/ 1254194 h 3615707"/>
              <a:gd name="csX5" fmla="*/ 396184 w 2262022"/>
              <a:gd name="csY5" fmla="*/ 949120 h 3615707"/>
              <a:gd name="csX6" fmla="*/ 102408 w 2262022"/>
              <a:gd name="csY6" fmla="*/ 706190 h 3615707"/>
              <a:gd name="csX7" fmla="*/ 12016 w 2262022"/>
              <a:gd name="csY7" fmla="*/ 435012 h 3615707"/>
              <a:gd name="csX8" fmla="*/ 12015 w 2262022"/>
              <a:gd name="csY8" fmla="*/ 0 h 3615707"/>
              <a:gd name="csX9" fmla="*/ 113707 w 2262022"/>
              <a:gd name="csY9" fmla="*/ 16947 h 3615707"/>
              <a:gd name="csX10" fmla="*/ 198450 w 2262022"/>
              <a:gd name="csY10" fmla="*/ 570601 h 3615707"/>
              <a:gd name="csX11" fmla="*/ 622165 w 2262022"/>
              <a:gd name="csY11" fmla="*/ 988665 h 3615707"/>
              <a:gd name="csX12" fmla="*/ 825549 w 2262022"/>
              <a:gd name="csY12" fmla="*/ 1237245 h 3615707"/>
              <a:gd name="csX13" fmla="*/ 887693 w 2262022"/>
              <a:gd name="csY13" fmla="*/ 1734404 h 3615707"/>
              <a:gd name="csX14" fmla="*/ 995034 w 2262022"/>
              <a:gd name="csY14" fmla="*/ 2022530 h 3615707"/>
              <a:gd name="csX15" fmla="*/ 1023282 w 2262022"/>
              <a:gd name="csY15" fmla="*/ 2265459 h 3615707"/>
              <a:gd name="csX16" fmla="*/ 1260562 w 2262022"/>
              <a:gd name="csY16" fmla="*/ 2276759 h 3615707"/>
              <a:gd name="csX17" fmla="*/ 1260562 w 2262022"/>
              <a:gd name="csY17" fmla="*/ 2474492 h 3615707"/>
              <a:gd name="csX18" fmla="*/ 995034 w 2262022"/>
              <a:gd name="csY18" fmla="*/ 2474492 h 3615707"/>
              <a:gd name="csX19" fmla="*/ 989385 w 2262022"/>
              <a:gd name="csY19" fmla="*/ 2553585 h 3615707"/>
              <a:gd name="csX20" fmla="*/ 1661947 w 2262022"/>
              <a:gd name="csY20" fmla="*/ 2579197 h 3615707"/>
              <a:gd name="csX21" fmla="*/ 1667662 w 2262022"/>
              <a:gd name="csY21" fmla="*/ 2384887 h 3615707"/>
              <a:gd name="csX22" fmla="*/ 2262022 w 2262022"/>
              <a:gd name="csY22" fmla="*/ 2413462 h 3615707"/>
              <a:gd name="csX23" fmla="*/ 2199157 w 2262022"/>
              <a:gd name="csY23" fmla="*/ 3345007 h 3615707"/>
              <a:gd name="csX24" fmla="*/ 2210784 w 2262022"/>
              <a:gd name="csY24" fmla="*/ 3603360 h 3615707"/>
              <a:gd name="csX25" fmla="*/ 1662144 w 2262022"/>
              <a:gd name="csY25" fmla="*/ 3615707 h 3615707"/>
              <a:gd name="csX26" fmla="*/ 1639284 w 2262022"/>
              <a:gd name="csY26" fmla="*/ 2949979 h 3615707"/>
              <a:gd name="csX27" fmla="*/ 850745 w 2262022"/>
              <a:gd name="csY27" fmla="*/ 2973513 h 3615707"/>
              <a:gd name="csX28" fmla="*/ 754244 w 2262022"/>
              <a:gd name="csY28" fmla="*/ 2808517 h 3615707"/>
              <a:gd name="csX29" fmla="*/ 158903 w 2262022"/>
              <a:gd name="csY29" fmla="*/ 3203279 h 3615707"/>
              <a:gd name="csX30" fmla="*/ 96017 w 2262022"/>
              <a:gd name="csY30" fmla="*/ 3094679 h 3615707"/>
              <a:gd name="csX31" fmla="*/ 661711 w 2262022"/>
              <a:gd name="csY31" fmla="*/ 2700472 h 3615707"/>
              <a:gd name="csX32" fmla="*/ 873277 w 2262022"/>
              <a:gd name="csY32" fmla="*/ 2499187 h 3615707"/>
              <a:gd name="csX0" fmla="*/ 873277 w 2262022"/>
              <a:gd name="csY0" fmla="*/ 2499187 h 3615707"/>
              <a:gd name="csX1" fmla="*/ 908746 w 2262022"/>
              <a:gd name="csY1" fmla="*/ 2319188 h 3615707"/>
              <a:gd name="csX2" fmla="*/ 893343 w 2262022"/>
              <a:gd name="csY2" fmla="*/ 2152469 h 3615707"/>
              <a:gd name="csX3" fmla="*/ 746455 w 2262022"/>
              <a:gd name="csY3" fmla="*/ 1723105 h 3615707"/>
              <a:gd name="csX4" fmla="*/ 667361 w 2262022"/>
              <a:gd name="csY4" fmla="*/ 1254194 h 3615707"/>
              <a:gd name="csX5" fmla="*/ 396184 w 2262022"/>
              <a:gd name="csY5" fmla="*/ 949120 h 3615707"/>
              <a:gd name="csX6" fmla="*/ 102408 w 2262022"/>
              <a:gd name="csY6" fmla="*/ 706190 h 3615707"/>
              <a:gd name="csX7" fmla="*/ 12016 w 2262022"/>
              <a:gd name="csY7" fmla="*/ 435012 h 3615707"/>
              <a:gd name="csX8" fmla="*/ 12015 w 2262022"/>
              <a:gd name="csY8" fmla="*/ 0 h 3615707"/>
              <a:gd name="csX9" fmla="*/ 113707 w 2262022"/>
              <a:gd name="csY9" fmla="*/ 16947 h 3615707"/>
              <a:gd name="csX10" fmla="*/ 153253 w 2262022"/>
              <a:gd name="csY10" fmla="*/ 384166 h 3615707"/>
              <a:gd name="csX11" fmla="*/ 198450 w 2262022"/>
              <a:gd name="csY11" fmla="*/ 570601 h 3615707"/>
              <a:gd name="csX12" fmla="*/ 622165 w 2262022"/>
              <a:gd name="csY12" fmla="*/ 988665 h 3615707"/>
              <a:gd name="csX13" fmla="*/ 825549 w 2262022"/>
              <a:gd name="csY13" fmla="*/ 1237245 h 3615707"/>
              <a:gd name="csX14" fmla="*/ 887693 w 2262022"/>
              <a:gd name="csY14" fmla="*/ 1734404 h 3615707"/>
              <a:gd name="csX15" fmla="*/ 995034 w 2262022"/>
              <a:gd name="csY15" fmla="*/ 2022530 h 3615707"/>
              <a:gd name="csX16" fmla="*/ 1023282 w 2262022"/>
              <a:gd name="csY16" fmla="*/ 2265459 h 3615707"/>
              <a:gd name="csX17" fmla="*/ 1260562 w 2262022"/>
              <a:gd name="csY17" fmla="*/ 2276759 h 3615707"/>
              <a:gd name="csX18" fmla="*/ 1260562 w 2262022"/>
              <a:gd name="csY18" fmla="*/ 2474492 h 3615707"/>
              <a:gd name="csX19" fmla="*/ 995034 w 2262022"/>
              <a:gd name="csY19" fmla="*/ 2474492 h 3615707"/>
              <a:gd name="csX20" fmla="*/ 989385 w 2262022"/>
              <a:gd name="csY20" fmla="*/ 2553585 h 3615707"/>
              <a:gd name="csX21" fmla="*/ 1661947 w 2262022"/>
              <a:gd name="csY21" fmla="*/ 2579197 h 3615707"/>
              <a:gd name="csX22" fmla="*/ 1667662 w 2262022"/>
              <a:gd name="csY22" fmla="*/ 2384887 h 3615707"/>
              <a:gd name="csX23" fmla="*/ 2262022 w 2262022"/>
              <a:gd name="csY23" fmla="*/ 2413462 h 3615707"/>
              <a:gd name="csX24" fmla="*/ 2199157 w 2262022"/>
              <a:gd name="csY24" fmla="*/ 3345007 h 3615707"/>
              <a:gd name="csX25" fmla="*/ 2210784 w 2262022"/>
              <a:gd name="csY25" fmla="*/ 3603360 h 3615707"/>
              <a:gd name="csX26" fmla="*/ 1662144 w 2262022"/>
              <a:gd name="csY26" fmla="*/ 3615707 h 3615707"/>
              <a:gd name="csX27" fmla="*/ 1639284 w 2262022"/>
              <a:gd name="csY27" fmla="*/ 2949979 h 3615707"/>
              <a:gd name="csX28" fmla="*/ 850745 w 2262022"/>
              <a:gd name="csY28" fmla="*/ 2973513 h 3615707"/>
              <a:gd name="csX29" fmla="*/ 754244 w 2262022"/>
              <a:gd name="csY29" fmla="*/ 2808517 h 3615707"/>
              <a:gd name="csX30" fmla="*/ 158903 w 2262022"/>
              <a:gd name="csY30" fmla="*/ 3203279 h 3615707"/>
              <a:gd name="csX31" fmla="*/ 96017 w 2262022"/>
              <a:gd name="csY31" fmla="*/ 3094679 h 3615707"/>
              <a:gd name="csX32" fmla="*/ 661711 w 2262022"/>
              <a:gd name="csY32" fmla="*/ 2700472 h 3615707"/>
              <a:gd name="csX33" fmla="*/ 873277 w 2262022"/>
              <a:gd name="csY33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77944 w 2272605"/>
              <a:gd name="csY4" fmla="*/ 1254194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77944 w 2272605"/>
              <a:gd name="csY4" fmla="*/ 1254194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60995 w 2272605"/>
              <a:gd name="csY4" fmla="*/ 1265493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272605" h="3615707">
                <a:moveTo>
                  <a:pt x="883860" y="2499187"/>
                </a:moveTo>
                <a:lnTo>
                  <a:pt x="919329" y="2319188"/>
                </a:lnTo>
                <a:cubicBezTo>
                  <a:pt x="917965" y="2259519"/>
                  <a:pt x="944157" y="2329968"/>
                  <a:pt x="903926" y="2152469"/>
                </a:cubicBezTo>
                <a:cubicBezTo>
                  <a:pt x="882527" y="2050297"/>
                  <a:pt x="794702" y="1872817"/>
                  <a:pt x="757038" y="1723105"/>
                </a:cubicBezTo>
                <a:cubicBezTo>
                  <a:pt x="719374" y="1573393"/>
                  <a:pt x="725023" y="1391666"/>
                  <a:pt x="660995" y="1265493"/>
                </a:cubicBezTo>
                <a:cubicBezTo>
                  <a:pt x="596967" y="1139320"/>
                  <a:pt x="483977" y="1061169"/>
                  <a:pt x="406767" y="949120"/>
                </a:cubicBezTo>
                <a:lnTo>
                  <a:pt x="112991" y="706190"/>
                </a:lnTo>
                <a:lnTo>
                  <a:pt x="22599" y="435012"/>
                </a:lnTo>
                <a:cubicBezTo>
                  <a:pt x="7534" y="348386"/>
                  <a:pt x="0" y="258935"/>
                  <a:pt x="0" y="186433"/>
                </a:cubicBezTo>
                <a:cubicBezTo>
                  <a:pt x="0" y="113931"/>
                  <a:pt x="5649" y="28248"/>
                  <a:pt x="22598" y="0"/>
                </a:cubicBezTo>
                <a:lnTo>
                  <a:pt x="124290" y="16947"/>
                </a:lnTo>
                <a:cubicBezTo>
                  <a:pt x="143122" y="143120"/>
                  <a:pt x="145004" y="257993"/>
                  <a:pt x="163836" y="384166"/>
                </a:cubicBezTo>
                <a:lnTo>
                  <a:pt x="209033" y="570601"/>
                </a:lnTo>
                <a:lnTo>
                  <a:pt x="632748" y="988665"/>
                </a:lnTo>
                <a:lnTo>
                  <a:pt x="836132" y="1237245"/>
                </a:lnTo>
                <a:lnTo>
                  <a:pt x="898276" y="1734404"/>
                </a:lnTo>
                <a:lnTo>
                  <a:pt x="1005617" y="2022530"/>
                </a:lnTo>
                <a:lnTo>
                  <a:pt x="1033865" y="2265459"/>
                </a:lnTo>
                <a:lnTo>
                  <a:pt x="1271145" y="2276759"/>
                </a:lnTo>
                <a:lnTo>
                  <a:pt x="1271145" y="2474492"/>
                </a:lnTo>
                <a:cubicBezTo>
                  <a:pt x="1297510" y="2515922"/>
                  <a:pt x="943428" y="2455158"/>
                  <a:pt x="1005617" y="2474492"/>
                </a:cubicBezTo>
                <a:lnTo>
                  <a:pt x="999968" y="2553585"/>
                </a:lnTo>
                <a:lnTo>
                  <a:pt x="1672530" y="2579197"/>
                </a:lnTo>
                <a:lnTo>
                  <a:pt x="1678245" y="2384887"/>
                </a:lnTo>
                <a:lnTo>
                  <a:pt x="2272605" y="2413462"/>
                </a:lnTo>
                <a:lnTo>
                  <a:pt x="2209740" y="3345007"/>
                </a:lnTo>
                <a:lnTo>
                  <a:pt x="2221367" y="3603360"/>
                </a:lnTo>
                <a:lnTo>
                  <a:pt x="1672727" y="3615707"/>
                </a:lnTo>
                <a:lnTo>
                  <a:pt x="1649867" y="2949979"/>
                </a:lnTo>
                <a:lnTo>
                  <a:pt x="861328" y="2973513"/>
                </a:lnTo>
                <a:lnTo>
                  <a:pt x="764827" y="2808517"/>
                </a:lnTo>
                <a:lnTo>
                  <a:pt x="169486" y="3203279"/>
                </a:lnTo>
                <a:lnTo>
                  <a:pt x="106600" y="3094679"/>
                </a:lnTo>
                <a:cubicBezTo>
                  <a:pt x="280099" y="2955744"/>
                  <a:pt x="498795" y="2839407"/>
                  <a:pt x="672294" y="2700472"/>
                </a:cubicBezTo>
                <a:lnTo>
                  <a:pt x="883860" y="2499187"/>
                </a:lnTo>
                <a:close/>
              </a:path>
            </a:pathLst>
          </a:custGeom>
          <a:solidFill>
            <a:srgbClr val="27713A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3557D6-9D9D-DF70-D720-DFB6FC117D51}"/>
              </a:ext>
            </a:extLst>
          </p:cNvPr>
          <p:cNvSpPr txBox="1"/>
          <p:nvPr/>
        </p:nvSpPr>
        <p:spPr>
          <a:xfrm>
            <a:off x="8063862" y="3496901"/>
            <a:ext cx="904033" cy="338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Phase 4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FB6E9E-939A-A2F9-0656-19F23963F284}"/>
              </a:ext>
            </a:extLst>
          </p:cNvPr>
          <p:cNvSpPr/>
          <p:nvPr/>
        </p:nvSpPr>
        <p:spPr>
          <a:xfrm>
            <a:off x="5312229" y="3014028"/>
            <a:ext cx="3655666" cy="2721615"/>
          </a:xfrm>
          <a:custGeom>
            <a:avLst/>
            <a:gdLst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73480 h 2245360"/>
              <a:gd name="csX3" fmla="*/ 1473200 w 2534920"/>
              <a:gd name="csY3" fmla="*/ 1143000 h 2245360"/>
              <a:gd name="csX4" fmla="*/ 1813560 w 2534920"/>
              <a:gd name="csY4" fmla="*/ 238760 h 2245360"/>
              <a:gd name="csX5" fmla="*/ 1783080 w 2534920"/>
              <a:gd name="csY5" fmla="*/ 10160 h 2245360"/>
              <a:gd name="csX6" fmla="*/ 2519680 w 2534920"/>
              <a:gd name="csY6" fmla="*/ 0 h 2245360"/>
              <a:gd name="csX7" fmla="*/ 2534920 w 2534920"/>
              <a:gd name="csY7" fmla="*/ 1884680 h 2245360"/>
              <a:gd name="csX8" fmla="*/ 2534920 w 2534920"/>
              <a:gd name="csY8" fmla="*/ 2021840 h 2245360"/>
              <a:gd name="csX9" fmla="*/ 1971040 w 2534920"/>
              <a:gd name="csY9" fmla="*/ 1803400 h 2245360"/>
              <a:gd name="csX10" fmla="*/ 1640840 w 2534920"/>
              <a:gd name="csY10" fmla="*/ 1676400 h 2245360"/>
              <a:gd name="csX11" fmla="*/ 1457960 w 2534920"/>
              <a:gd name="csY11" fmla="*/ 1722120 h 2245360"/>
              <a:gd name="csX12" fmla="*/ 1203960 w 2534920"/>
              <a:gd name="csY12" fmla="*/ 1884680 h 2245360"/>
              <a:gd name="csX13" fmla="*/ 878840 w 2534920"/>
              <a:gd name="csY13" fmla="*/ 2103120 h 2245360"/>
              <a:gd name="csX14" fmla="*/ 563880 w 2534920"/>
              <a:gd name="csY14" fmla="*/ 2245360 h 2245360"/>
              <a:gd name="csX15" fmla="*/ 513080 w 2534920"/>
              <a:gd name="csY15" fmla="*/ 1772920 h 2245360"/>
              <a:gd name="csX16" fmla="*/ 436880 w 2534920"/>
              <a:gd name="csY16" fmla="*/ 1559560 h 2245360"/>
              <a:gd name="csX17" fmla="*/ 248920 w 2534920"/>
              <a:gd name="csY17" fmla="*/ 1503680 h 2245360"/>
              <a:gd name="csX18" fmla="*/ 50800 w 2534920"/>
              <a:gd name="csY18" fmla="*/ 1371600 h 2245360"/>
              <a:gd name="csX19" fmla="*/ 20320 w 2534920"/>
              <a:gd name="csY19" fmla="*/ 1336040 h 2245360"/>
              <a:gd name="csX20" fmla="*/ 0 w 2534920"/>
              <a:gd name="csY20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73480 h 2245360"/>
              <a:gd name="csX3" fmla="*/ 1473200 w 2534920"/>
              <a:gd name="csY3" fmla="*/ 1143000 h 2245360"/>
              <a:gd name="csX4" fmla="*/ 1569720 w 2534920"/>
              <a:gd name="csY4" fmla="*/ 74676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73480 h 2245360"/>
              <a:gd name="csX3" fmla="*/ 1473200 w 2534920"/>
              <a:gd name="csY3" fmla="*/ 1143000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88720 h 2245360"/>
              <a:gd name="csX3" fmla="*/ 1473200 w 2534920"/>
              <a:gd name="csY3" fmla="*/ 1143000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88720 h 2245360"/>
              <a:gd name="csX3" fmla="*/ 1478860 w 2534920"/>
              <a:gd name="csY3" fmla="*/ 1103376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17894 w 2534920"/>
              <a:gd name="csY2" fmla="*/ 1109473 h 2245360"/>
              <a:gd name="csX3" fmla="*/ 1478860 w 2534920"/>
              <a:gd name="csY3" fmla="*/ 1103376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31936 w 2534920"/>
              <a:gd name="csY1" fmla="*/ 1248375 h 2245360"/>
              <a:gd name="csX2" fmla="*/ 1217894 w 2534920"/>
              <a:gd name="csY2" fmla="*/ 1109473 h 2245360"/>
              <a:gd name="csX3" fmla="*/ 1478860 w 2534920"/>
              <a:gd name="csY3" fmla="*/ 1103376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89714 w 2687754"/>
              <a:gd name="csY17" fmla="*/ 1559560 h 2245360"/>
              <a:gd name="csX18" fmla="*/ 401754 w 2687754"/>
              <a:gd name="csY18" fmla="*/ 1503680 h 2245360"/>
              <a:gd name="csX19" fmla="*/ 203634 w 2687754"/>
              <a:gd name="csY19" fmla="*/ 1371600 h 2245360"/>
              <a:gd name="csX20" fmla="*/ 173154 w 2687754"/>
              <a:gd name="csY20" fmla="*/ 1336040 h 2245360"/>
              <a:gd name="csX21" fmla="*/ 0 w 2687754"/>
              <a:gd name="csY21" fmla="*/ 840088 h 2245360"/>
              <a:gd name="csX0" fmla="*/ 30625 w 2718379"/>
              <a:gd name="csY0" fmla="*/ 840088 h 2245360"/>
              <a:gd name="csX1" fmla="*/ 315395 w 2718379"/>
              <a:gd name="csY1" fmla="*/ 1248375 h 2245360"/>
              <a:gd name="csX2" fmla="*/ 1401353 w 2718379"/>
              <a:gd name="csY2" fmla="*/ 1109473 h 2245360"/>
              <a:gd name="csX3" fmla="*/ 1662319 w 2718379"/>
              <a:gd name="csY3" fmla="*/ 1103376 h 2245360"/>
              <a:gd name="csX4" fmla="*/ 1773499 w 2718379"/>
              <a:gd name="csY4" fmla="*/ 741680 h 2245360"/>
              <a:gd name="csX5" fmla="*/ 1997019 w 2718379"/>
              <a:gd name="csY5" fmla="*/ 238760 h 2245360"/>
              <a:gd name="csX6" fmla="*/ 1966539 w 2718379"/>
              <a:gd name="csY6" fmla="*/ 10160 h 2245360"/>
              <a:gd name="csX7" fmla="*/ 2703139 w 2718379"/>
              <a:gd name="csY7" fmla="*/ 0 h 2245360"/>
              <a:gd name="csX8" fmla="*/ 2718379 w 2718379"/>
              <a:gd name="csY8" fmla="*/ 1884680 h 2245360"/>
              <a:gd name="csX9" fmla="*/ 2718379 w 2718379"/>
              <a:gd name="csY9" fmla="*/ 2021840 h 2245360"/>
              <a:gd name="csX10" fmla="*/ 2154499 w 2718379"/>
              <a:gd name="csY10" fmla="*/ 1803400 h 2245360"/>
              <a:gd name="csX11" fmla="*/ 1824299 w 2718379"/>
              <a:gd name="csY11" fmla="*/ 1676400 h 2245360"/>
              <a:gd name="csX12" fmla="*/ 1641419 w 2718379"/>
              <a:gd name="csY12" fmla="*/ 1722120 h 2245360"/>
              <a:gd name="csX13" fmla="*/ 1387419 w 2718379"/>
              <a:gd name="csY13" fmla="*/ 1884680 h 2245360"/>
              <a:gd name="csX14" fmla="*/ 1062299 w 2718379"/>
              <a:gd name="csY14" fmla="*/ 2103120 h 2245360"/>
              <a:gd name="csX15" fmla="*/ 747339 w 2718379"/>
              <a:gd name="csY15" fmla="*/ 2245360 h 2245360"/>
              <a:gd name="csX16" fmla="*/ 696539 w 2718379"/>
              <a:gd name="csY16" fmla="*/ 1772920 h 2245360"/>
              <a:gd name="csX17" fmla="*/ 620339 w 2718379"/>
              <a:gd name="csY17" fmla="*/ 1559560 h 2245360"/>
              <a:gd name="csX18" fmla="*/ 432379 w 2718379"/>
              <a:gd name="csY18" fmla="*/ 1503680 h 2245360"/>
              <a:gd name="csX19" fmla="*/ 234259 w 2718379"/>
              <a:gd name="csY19" fmla="*/ 1371600 h 2245360"/>
              <a:gd name="csX20" fmla="*/ 0 w 2718379"/>
              <a:gd name="csY20" fmla="*/ 1302078 h 2245360"/>
              <a:gd name="csX21" fmla="*/ 30625 w 2718379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89714 w 2687754"/>
              <a:gd name="csY17" fmla="*/ 1559560 h 2245360"/>
              <a:gd name="csX18" fmla="*/ 401754 w 2687754"/>
              <a:gd name="csY18" fmla="*/ 1503680 h 2245360"/>
              <a:gd name="csX19" fmla="*/ 203634 w 2687754"/>
              <a:gd name="csY19" fmla="*/ 1371600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89714 w 2687754"/>
              <a:gd name="csY17" fmla="*/ 1559560 h 2245360"/>
              <a:gd name="csX18" fmla="*/ 401754 w 2687754"/>
              <a:gd name="csY18" fmla="*/ 1503680 h 2245360"/>
              <a:gd name="csX19" fmla="*/ 141369 w 2687754"/>
              <a:gd name="csY19" fmla="*/ 1337637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44430 w 2687754"/>
              <a:gd name="csY17" fmla="*/ 1525598 h 2245360"/>
              <a:gd name="csX18" fmla="*/ 401754 w 2687754"/>
              <a:gd name="csY18" fmla="*/ 1503680 h 2245360"/>
              <a:gd name="csX19" fmla="*/ 141369 w 2687754"/>
              <a:gd name="csY19" fmla="*/ 1337637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20631 w 2687754"/>
              <a:gd name="csY16" fmla="*/ 1840847 h 2245360"/>
              <a:gd name="csX17" fmla="*/ 544430 w 2687754"/>
              <a:gd name="csY17" fmla="*/ 1525598 h 2245360"/>
              <a:gd name="csX18" fmla="*/ 401754 w 2687754"/>
              <a:gd name="csY18" fmla="*/ 1503680 h 2245360"/>
              <a:gd name="csX19" fmla="*/ 141369 w 2687754"/>
              <a:gd name="csY19" fmla="*/ 1337637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633206 w 3320960"/>
              <a:gd name="csY0" fmla="*/ 840088 h 2245360"/>
              <a:gd name="csX1" fmla="*/ 917976 w 3320960"/>
              <a:gd name="csY1" fmla="*/ 1248375 h 2245360"/>
              <a:gd name="csX2" fmla="*/ 2003934 w 3320960"/>
              <a:gd name="csY2" fmla="*/ 1109473 h 2245360"/>
              <a:gd name="csX3" fmla="*/ 2264900 w 3320960"/>
              <a:gd name="csY3" fmla="*/ 1103376 h 2245360"/>
              <a:gd name="csX4" fmla="*/ 2376080 w 3320960"/>
              <a:gd name="csY4" fmla="*/ 741680 h 2245360"/>
              <a:gd name="csX5" fmla="*/ 2599600 w 3320960"/>
              <a:gd name="csY5" fmla="*/ 238760 h 2245360"/>
              <a:gd name="csX6" fmla="*/ 2569120 w 3320960"/>
              <a:gd name="csY6" fmla="*/ 10160 h 2245360"/>
              <a:gd name="csX7" fmla="*/ 3305720 w 3320960"/>
              <a:gd name="csY7" fmla="*/ 0 h 2245360"/>
              <a:gd name="csX8" fmla="*/ 3320960 w 3320960"/>
              <a:gd name="csY8" fmla="*/ 1884680 h 2245360"/>
              <a:gd name="csX9" fmla="*/ 3320960 w 3320960"/>
              <a:gd name="csY9" fmla="*/ 2021840 h 2245360"/>
              <a:gd name="csX10" fmla="*/ 2757080 w 3320960"/>
              <a:gd name="csY10" fmla="*/ 1803400 h 2245360"/>
              <a:gd name="csX11" fmla="*/ 2426880 w 3320960"/>
              <a:gd name="csY11" fmla="*/ 1676400 h 2245360"/>
              <a:gd name="csX12" fmla="*/ 2244000 w 3320960"/>
              <a:gd name="csY12" fmla="*/ 1722120 h 2245360"/>
              <a:gd name="csX13" fmla="*/ 1990000 w 3320960"/>
              <a:gd name="csY13" fmla="*/ 1884680 h 2245360"/>
              <a:gd name="csX14" fmla="*/ 1664880 w 3320960"/>
              <a:gd name="csY14" fmla="*/ 2103120 h 2245360"/>
              <a:gd name="csX15" fmla="*/ 1349920 w 3320960"/>
              <a:gd name="csY15" fmla="*/ 2245360 h 2245360"/>
              <a:gd name="csX16" fmla="*/ 0 w 3320960"/>
              <a:gd name="csY16" fmla="*/ 2130964 h 2245360"/>
              <a:gd name="csX17" fmla="*/ 1253837 w 3320960"/>
              <a:gd name="csY17" fmla="*/ 1840847 h 2245360"/>
              <a:gd name="csX18" fmla="*/ 1177636 w 3320960"/>
              <a:gd name="csY18" fmla="*/ 1525598 h 2245360"/>
              <a:gd name="csX19" fmla="*/ 1034960 w 3320960"/>
              <a:gd name="csY19" fmla="*/ 1503680 h 2245360"/>
              <a:gd name="csX20" fmla="*/ 774575 w 3320960"/>
              <a:gd name="csY20" fmla="*/ 1337637 h 2245360"/>
              <a:gd name="csX21" fmla="*/ 653526 w 3320960"/>
              <a:gd name="csY21" fmla="*/ 1341701 h 2245360"/>
              <a:gd name="csX22" fmla="*/ 633206 w 3320960"/>
              <a:gd name="csY22" fmla="*/ 840088 h 2245360"/>
              <a:gd name="csX0" fmla="*/ 761651 w 3449405"/>
              <a:gd name="csY0" fmla="*/ 840088 h 2304465"/>
              <a:gd name="csX1" fmla="*/ 1046421 w 3449405"/>
              <a:gd name="csY1" fmla="*/ 1248375 h 2304465"/>
              <a:gd name="csX2" fmla="*/ 2132379 w 3449405"/>
              <a:gd name="csY2" fmla="*/ 1109473 h 2304465"/>
              <a:gd name="csX3" fmla="*/ 2393345 w 3449405"/>
              <a:gd name="csY3" fmla="*/ 1103376 h 2304465"/>
              <a:gd name="csX4" fmla="*/ 2504525 w 3449405"/>
              <a:gd name="csY4" fmla="*/ 741680 h 2304465"/>
              <a:gd name="csX5" fmla="*/ 2728045 w 3449405"/>
              <a:gd name="csY5" fmla="*/ 238760 h 2304465"/>
              <a:gd name="csX6" fmla="*/ 2697565 w 3449405"/>
              <a:gd name="csY6" fmla="*/ 10160 h 2304465"/>
              <a:gd name="csX7" fmla="*/ 3434165 w 3449405"/>
              <a:gd name="csY7" fmla="*/ 0 h 2304465"/>
              <a:gd name="csX8" fmla="*/ 3449405 w 3449405"/>
              <a:gd name="csY8" fmla="*/ 1884680 h 2304465"/>
              <a:gd name="csX9" fmla="*/ 3449405 w 3449405"/>
              <a:gd name="csY9" fmla="*/ 2021840 h 2304465"/>
              <a:gd name="csX10" fmla="*/ 2885525 w 3449405"/>
              <a:gd name="csY10" fmla="*/ 1803400 h 2304465"/>
              <a:gd name="csX11" fmla="*/ 2555325 w 3449405"/>
              <a:gd name="csY11" fmla="*/ 1676400 h 2304465"/>
              <a:gd name="csX12" fmla="*/ 2372445 w 3449405"/>
              <a:gd name="csY12" fmla="*/ 1722120 h 2304465"/>
              <a:gd name="csX13" fmla="*/ 2118445 w 3449405"/>
              <a:gd name="csY13" fmla="*/ 1884680 h 2304465"/>
              <a:gd name="csX14" fmla="*/ 1793325 w 3449405"/>
              <a:gd name="csY14" fmla="*/ 2103120 h 2304465"/>
              <a:gd name="csX15" fmla="*/ 1478365 w 3449405"/>
              <a:gd name="csY15" fmla="*/ 2245360 h 2304465"/>
              <a:gd name="csX16" fmla="*/ 122785 w 3449405"/>
              <a:gd name="csY16" fmla="*/ 2300780 h 2304465"/>
              <a:gd name="csX17" fmla="*/ 128445 w 3449405"/>
              <a:gd name="csY17" fmla="*/ 2130964 h 2304465"/>
              <a:gd name="csX18" fmla="*/ 1382282 w 3449405"/>
              <a:gd name="csY18" fmla="*/ 1840847 h 2304465"/>
              <a:gd name="csX19" fmla="*/ 1306081 w 3449405"/>
              <a:gd name="csY19" fmla="*/ 1525598 h 2304465"/>
              <a:gd name="csX20" fmla="*/ 1163405 w 3449405"/>
              <a:gd name="csY20" fmla="*/ 1503680 h 2304465"/>
              <a:gd name="csX21" fmla="*/ 903020 w 3449405"/>
              <a:gd name="csY21" fmla="*/ 1337637 h 2304465"/>
              <a:gd name="csX22" fmla="*/ 781971 w 3449405"/>
              <a:gd name="csY22" fmla="*/ 1341701 h 2304465"/>
              <a:gd name="csX23" fmla="*/ 761651 w 3449405"/>
              <a:gd name="csY23" fmla="*/ 840088 h 2304465"/>
              <a:gd name="csX0" fmla="*/ 704498 w 3392252"/>
              <a:gd name="csY0" fmla="*/ 840088 h 2476643"/>
              <a:gd name="csX1" fmla="*/ 989268 w 3392252"/>
              <a:gd name="csY1" fmla="*/ 1248375 h 2476643"/>
              <a:gd name="csX2" fmla="*/ 2075226 w 3392252"/>
              <a:gd name="csY2" fmla="*/ 1109473 h 2476643"/>
              <a:gd name="csX3" fmla="*/ 2336192 w 3392252"/>
              <a:gd name="csY3" fmla="*/ 1103376 h 2476643"/>
              <a:gd name="csX4" fmla="*/ 2447372 w 3392252"/>
              <a:gd name="csY4" fmla="*/ 741680 h 2476643"/>
              <a:gd name="csX5" fmla="*/ 2670892 w 3392252"/>
              <a:gd name="csY5" fmla="*/ 238760 h 2476643"/>
              <a:gd name="csX6" fmla="*/ 2640412 w 3392252"/>
              <a:gd name="csY6" fmla="*/ 10160 h 2476643"/>
              <a:gd name="csX7" fmla="*/ 3377012 w 3392252"/>
              <a:gd name="csY7" fmla="*/ 0 h 2476643"/>
              <a:gd name="csX8" fmla="*/ 3392252 w 3392252"/>
              <a:gd name="csY8" fmla="*/ 1884680 h 2476643"/>
              <a:gd name="csX9" fmla="*/ 3392252 w 3392252"/>
              <a:gd name="csY9" fmla="*/ 2021840 h 2476643"/>
              <a:gd name="csX10" fmla="*/ 2828372 w 3392252"/>
              <a:gd name="csY10" fmla="*/ 1803400 h 2476643"/>
              <a:gd name="csX11" fmla="*/ 2498172 w 3392252"/>
              <a:gd name="csY11" fmla="*/ 1676400 h 2476643"/>
              <a:gd name="csX12" fmla="*/ 2315292 w 3392252"/>
              <a:gd name="csY12" fmla="*/ 1722120 h 2476643"/>
              <a:gd name="csX13" fmla="*/ 2061292 w 3392252"/>
              <a:gd name="csY13" fmla="*/ 1884680 h 2476643"/>
              <a:gd name="csX14" fmla="*/ 1736172 w 3392252"/>
              <a:gd name="csY14" fmla="*/ 2103120 h 2476643"/>
              <a:gd name="csX15" fmla="*/ 1421212 w 3392252"/>
              <a:gd name="csY15" fmla="*/ 2245360 h 2476643"/>
              <a:gd name="csX16" fmla="*/ 592059 w 3392252"/>
              <a:gd name="csY16" fmla="*/ 2476255 h 2476643"/>
              <a:gd name="csX17" fmla="*/ 65632 w 3392252"/>
              <a:gd name="csY17" fmla="*/ 2300780 h 2476643"/>
              <a:gd name="csX18" fmla="*/ 71292 w 3392252"/>
              <a:gd name="csY18" fmla="*/ 2130964 h 2476643"/>
              <a:gd name="csX19" fmla="*/ 1325129 w 3392252"/>
              <a:gd name="csY19" fmla="*/ 1840847 h 2476643"/>
              <a:gd name="csX20" fmla="*/ 1248928 w 3392252"/>
              <a:gd name="csY20" fmla="*/ 1525598 h 2476643"/>
              <a:gd name="csX21" fmla="*/ 1106252 w 3392252"/>
              <a:gd name="csY21" fmla="*/ 1503680 h 2476643"/>
              <a:gd name="csX22" fmla="*/ 845867 w 3392252"/>
              <a:gd name="csY22" fmla="*/ 1337637 h 2476643"/>
              <a:gd name="csX23" fmla="*/ 724818 w 3392252"/>
              <a:gd name="csY23" fmla="*/ 1341701 h 2476643"/>
              <a:gd name="csX24" fmla="*/ 704498 w 3392252"/>
              <a:gd name="csY24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1259497 w 3326620"/>
              <a:gd name="csY19" fmla="*/ 1840847 h 2476643"/>
              <a:gd name="csX20" fmla="*/ 1183296 w 3326620"/>
              <a:gd name="csY20" fmla="*/ 1525598 h 2476643"/>
              <a:gd name="csX21" fmla="*/ 1040620 w 3326620"/>
              <a:gd name="csY21" fmla="*/ 1503680 h 2476643"/>
              <a:gd name="csX22" fmla="*/ 780235 w 3326620"/>
              <a:gd name="csY22" fmla="*/ 1337637 h 2476643"/>
              <a:gd name="csX23" fmla="*/ 659186 w 3326620"/>
              <a:gd name="csY23" fmla="*/ 1341701 h 2476643"/>
              <a:gd name="csX24" fmla="*/ 638866 w 3326620"/>
              <a:gd name="csY24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1259497 w 3326620"/>
              <a:gd name="csY20" fmla="*/ 1840847 h 2476643"/>
              <a:gd name="csX21" fmla="*/ 1183296 w 3326620"/>
              <a:gd name="csY21" fmla="*/ 1525598 h 2476643"/>
              <a:gd name="csX22" fmla="*/ 1040620 w 3326620"/>
              <a:gd name="csY22" fmla="*/ 1503680 h 2476643"/>
              <a:gd name="csX23" fmla="*/ 780235 w 3326620"/>
              <a:gd name="csY23" fmla="*/ 1337637 h 2476643"/>
              <a:gd name="csX24" fmla="*/ 659186 w 3326620"/>
              <a:gd name="csY24" fmla="*/ 1341701 h 2476643"/>
              <a:gd name="csX25" fmla="*/ 638866 w 3326620"/>
              <a:gd name="csY25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259497 w 3326620"/>
              <a:gd name="csY21" fmla="*/ 1840847 h 2476643"/>
              <a:gd name="csX22" fmla="*/ 1183296 w 3326620"/>
              <a:gd name="csY22" fmla="*/ 1525598 h 2476643"/>
              <a:gd name="csX23" fmla="*/ 1040620 w 3326620"/>
              <a:gd name="csY23" fmla="*/ 1503680 h 2476643"/>
              <a:gd name="csX24" fmla="*/ 780235 w 3326620"/>
              <a:gd name="csY24" fmla="*/ 1337637 h 2476643"/>
              <a:gd name="csX25" fmla="*/ 659186 w 3326620"/>
              <a:gd name="csY25" fmla="*/ 1341701 h 2476643"/>
              <a:gd name="csX26" fmla="*/ 638866 w 3326620"/>
              <a:gd name="csY26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808024 w 3326620"/>
              <a:gd name="csY10" fmla="*/ 1775098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3326620" h="2476643">
                <a:moveTo>
                  <a:pt x="638866" y="840088"/>
                </a:moveTo>
                <a:lnTo>
                  <a:pt x="923636" y="1248375"/>
                </a:lnTo>
                <a:lnTo>
                  <a:pt x="2009594" y="1109473"/>
                </a:lnTo>
                <a:cubicBezTo>
                  <a:pt x="2073941" y="1094233"/>
                  <a:pt x="2206213" y="1118616"/>
                  <a:pt x="2270560" y="1103376"/>
                </a:cubicBezTo>
                <a:cubicBezTo>
                  <a:pt x="2314587" y="971296"/>
                  <a:pt x="2337713" y="873760"/>
                  <a:pt x="2381740" y="741680"/>
                </a:cubicBezTo>
                <a:lnTo>
                  <a:pt x="2605260" y="238760"/>
                </a:lnTo>
                <a:lnTo>
                  <a:pt x="2574780" y="10160"/>
                </a:lnTo>
                <a:lnTo>
                  <a:pt x="3311380" y="0"/>
                </a:lnTo>
                <a:lnTo>
                  <a:pt x="3326620" y="1884680"/>
                </a:lnTo>
                <a:lnTo>
                  <a:pt x="3326620" y="2021840"/>
                </a:lnTo>
                <a:lnTo>
                  <a:pt x="2808024" y="1775098"/>
                </a:lnTo>
                <a:lnTo>
                  <a:pt x="2432540" y="1676400"/>
                </a:lnTo>
                <a:lnTo>
                  <a:pt x="2249660" y="1722120"/>
                </a:lnTo>
                <a:lnTo>
                  <a:pt x="1995660" y="1884680"/>
                </a:lnTo>
                <a:lnTo>
                  <a:pt x="1670540" y="2103120"/>
                </a:lnTo>
                <a:lnTo>
                  <a:pt x="1355580" y="2245360"/>
                </a:lnTo>
                <a:cubicBezTo>
                  <a:pt x="1164895" y="2276416"/>
                  <a:pt x="752357" y="2467018"/>
                  <a:pt x="526427" y="2476255"/>
                </a:cubicBezTo>
                <a:cubicBezTo>
                  <a:pt x="300497" y="2485492"/>
                  <a:pt x="86794" y="2327196"/>
                  <a:pt x="0" y="2300780"/>
                </a:cubicBezTo>
                <a:lnTo>
                  <a:pt x="5660" y="2130964"/>
                </a:lnTo>
                <a:lnTo>
                  <a:pt x="503785" y="2317761"/>
                </a:lnTo>
                <a:lnTo>
                  <a:pt x="979268" y="2210211"/>
                </a:lnTo>
                <a:lnTo>
                  <a:pt x="1324559" y="2068698"/>
                </a:lnTo>
                <a:lnTo>
                  <a:pt x="1259497" y="1840847"/>
                </a:lnTo>
                <a:lnTo>
                  <a:pt x="1183296" y="1525598"/>
                </a:lnTo>
                <a:lnTo>
                  <a:pt x="1040620" y="1503680"/>
                </a:lnTo>
                <a:lnTo>
                  <a:pt x="780235" y="1337637"/>
                </a:lnTo>
                <a:lnTo>
                  <a:pt x="659186" y="1341701"/>
                </a:lnTo>
                <a:lnTo>
                  <a:pt x="638866" y="84008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91FF872-F8C1-55D8-C4B6-891EF484546E}"/>
              </a:ext>
            </a:extLst>
          </p:cNvPr>
          <p:cNvSpPr/>
          <p:nvPr/>
        </p:nvSpPr>
        <p:spPr>
          <a:xfrm>
            <a:off x="4679172" y="33849"/>
            <a:ext cx="3503345" cy="4213906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96917 w 1897626"/>
              <a:gd name="csY1" fmla="*/ 2034496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05469 w 1897626"/>
              <a:gd name="csY1" fmla="*/ 1902218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94336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667064 w 1897626"/>
              <a:gd name="csY5" fmla="*/ 1251829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19662 w 1897626"/>
              <a:gd name="csY5" fmla="*/ 1238634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26259 w 1897626"/>
              <a:gd name="csY5" fmla="*/ 121554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45696 w 1897626"/>
              <a:gd name="csY24" fmla="*/ 1955348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44141 h 2389497"/>
              <a:gd name="csX24" fmla="*/ 145696 w 1897626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9353 w 1865299"/>
              <a:gd name="csY23" fmla="*/ 2144141 h 2389497"/>
              <a:gd name="csX24" fmla="*/ 113369 w 1865299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3369 w 1865299"/>
              <a:gd name="csY24" fmla="*/ 1955348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04133 w 1865299"/>
              <a:gd name="csY0" fmla="*/ 1978439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275006 w 2036172"/>
              <a:gd name="csY0" fmla="*/ 1978439 h 2522608"/>
              <a:gd name="csX1" fmla="*/ 517378 w 2036172"/>
              <a:gd name="csY1" fmla="*/ 1975698 h 2522608"/>
              <a:gd name="csX2" fmla="*/ 519191 w 2036172"/>
              <a:gd name="csY2" fmla="*/ 2193741 h 2522608"/>
              <a:gd name="csX3" fmla="*/ 835463 w 2036172"/>
              <a:gd name="csY3" fmla="*/ 2193823 h 2522608"/>
              <a:gd name="csX4" fmla="*/ 859421 w 2036172"/>
              <a:gd name="csY4" fmla="*/ 1203736 h 2522608"/>
              <a:gd name="csX5" fmla="*/ 574701 w 2036172"/>
              <a:gd name="csY5" fmla="*/ 1205648 h 2522608"/>
              <a:gd name="csX6" fmla="*/ 597055 w 2036172"/>
              <a:gd name="csY6" fmla="*/ 85442 h 2522608"/>
              <a:gd name="csX7" fmla="*/ 853253 w 2036172"/>
              <a:gd name="csY7" fmla="*/ 84497 h 2522608"/>
              <a:gd name="csX8" fmla="*/ 985064 w 2036172"/>
              <a:gd name="csY8" fmla="*/ 0 h 2522608"/>
              <a:gd name="csX9" fmla="*/ 1692387 w 2036172"/>
              <a:gd name="csY9" fmla="*/ 319871 h 2522608"/>
              <a:gd name="csX10" fmla="*/ 1882248 w 2036172"/>
              <a:gd name="csY10" fmla="*/ 491313 h 2522608"/>
              <a:gd name="csX11" fmla="*/ 2006675 w 2036172"/>
              <a:gd name="csY11" fmla="*/ 701182 h 2522608"/>
              <a:gd name="csX12" fmla="*/ 2036172 w 2036172"/>
              <a:gd name="csY12" fmla="*/ 1074808 h 2522608"/>
              <a:gd name="csX13" fmla="*/ 1903114 w 2036172"/>
              <a:gd name="csY13" fmla="*/ 1247151 h 2522608"/>
              <a:gd name="csX14" fmla="*/ 1540866 w 2036172"/>
              <a:gd name="csY14" fmla="*/ 1830045 h 2522608"/>
              <a:gd name="csX15" fmla="*/ 1544559 w 2036172"/>
              <a:gd name="csY15" fmla="*/ 2107195 h 2522608"/>
              <a:gd name="csX16" fmla="*/ 1551300 w 2036172"/>
              <a:gd name="csY16" fmla="*/ 2221833 h 2522608"/>
              <a:gd name="csX17" fmla="*/ 946036 w 2036172"/>
              <a:gd name="csY17" fmla="*/ 2211399 h 2522608"/>
              <a:gd name="csX18" fmla="*/ 912718 w 2036172"/>
              <a:gd name="csY18" fmla="*/ 2389497 h 2522608"/>
              <a:gd name="csX19" fmla="*/ 620327 w 2036172"/>
              <a:gd name="csY19" fmla="*/ 2372666 h 2522608"/>
              <a:gd name="csX20" fmla="*/ 374520 w 2036172"/>
              <a:gd name="csY20" fmla="*/ 2362834 h 2522608"/>
              <a:gd name="csX21" fmla="*/ 227036 w 2036172"/>
              <a:gd name="csY21" fmla="*/ 2362834 h 2522608"/>
              <a:gd name="csX22" fmla="*/ 0 w 2036172"/>
              <a:gd name="csY22" fmla="*/ 2522608 h 2522608"/>
              <a:gd name="csX23" fmla="*/ 257917 w 2036172"/>
              <a:gd name="csY23" fmla="*/ 2174159 h 2522608"/>
              <a:gd name="csX24" fmla="*/ 275006 w 2036172"/>
              <a:gd name="csY24" fmla="*/ 1978439 h 2522608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374520 w 2036172"/>
              <a:gd name="csY20" fmla="*/ 2362834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418393 w 2036172"/>
              <a:gd name="csY20" fmla="*/ 2679180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79180"/>
              <a:gd name="csX1" fmla="*/ 517378 w 2036172"/>
              <a:gd name="csY1" fmla="*/ 1975698 h 2679180"/>
              <a:gd name="csX2" fmla="*/ 519191 w 2036172"/>
              <a:gd name="csY2" fmla="*/ 2193741 h 2679180"/>
              <a:gd name="csX3" fmla="*/ 835463 w 2036172"/>
              <a:gd name="csY3" fmla="*/ 2193823 h 2679180"/>
              <a:gd name="csX4" fmla="*/ 859421 w 2036172"/>
              <a:gd name="csY4" fmla="*/ 1203736 h 2679180"/>
              <a:gd name="csX5" fmla="*/ 574701 w 2036172"/>
              <a:gd name="csY5" fmla="*/ 1205648 h 2679180"/>
              <a:gd name="csX6" fmla="*/ 597055 w 2036172"/>
              <a:gd name="csY6" fmla="*/ 85442 h 2679180"/>
              <a:gd name="csX7" fmla="*/ 853253 w 2036172"/>
              <a:gd name="csY7" fmla="*/ 84497 h 2679180"/>
              <a:gd name="csX8" fmla="*/ 985064 w 2036172"/>
              <a:gd name="csY8" fmla="*/ 0 h 2679180"/>
              <a:gd name="csX9" fmla="*/ 1692387 w 2036172"/>
              <a:gd name="csY9" fmla="*/ 319871 h 2679180"/>
              <a:gd name="csX10" fmla="*/ 1882248 w 2036172"/>
              <a:gd name="csY10" fmla="*/ 491313 h 2679180"/>
              <a:gd name="csX11" fmla="*/ 2006675 w 2036172"/>
              <a:gd name="csY11" fmla="*/ 701182 h 2679180"/>
              <a:gd name="csX12" fmla="*/ 2036172 w 2036172"/>
              <a:gd name="csY12" fmla="*/ 1074808 h 2679180"/>
              <a:gd name="csX13" fmla="*/ 1903114 w 2036172"/>
              <a:gd name="csY13" fmla="*/ 1247151 h 2679180"/>
              <a:gd name="csX14" fmla="*/ 1540866 w 2036172"/>
              <a:gd name="csY14" fmla="*/ 1830045 h 2679180"/>
              <a:gd name="csX15" fmla="*/ 1544559 w 2036172"/>
              <a:gd name="csY15" fmla="*/ 2107195 h 2679180"/>
              <a:gd name="csX16" fmla="*/ 1551300 w 2036172"/>
              <a:gd name="csY16" fmla="*/ 2221833 h 2679180"/>
              <a:gd name="csX17" fmla="*/ 946036 w 2036172"/>
              <a:gd name="csY17" fmla="*/ 2211399 h 2679180"/>
              <a:gd name="csX18" fmla="*/ 912718 w 2036172"/>
              <a:gd name="csY18" fmla="*/ 2389497 h 2679180"/>
              <a:gd name="csX19" fmla="*/ 620327 w 2036172"/>
              <a:gd name="csY19" fmla="*/ 2372666 h 2679180"/>
              <a:gd name="csX20" fmla="*/ 418393 w 2036172"/>
              <a:gd name="csY20" fmla="*/ 2679180 h 2679180"/>
              <a:gd name="csX21" fmla="*/ 120818 w 2036172"/>
              <a:gd name="csY21" fmla="*/ 2669943 h 2679180"/>
              <a:gd name="csX22" fmla="*/ 0 w 2036172"/>
              <a:gd name="csY22" fmla="*/ 2522608 h 2679180"/>
              <a:gd name="csX23" fmla="*/ 257917 w 2036172"/>
              <a:gd name="csY23" fmla="*/ 2174159 h 2679180"/>
              <a:gd name="csX24" fmla="*/ 275006 w 2036172"/>
              <a:gd name="csY24" fmla="*/ 1978439 h 2679180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11400 w 2036172"/>
              <a:gd name="csY17" fmla="*/ 2218326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691320"/>
              <a:gd name="csX1" fmla="*/ 517378 w 2036172"/>
              <a:gd name="csY1" fmla="*/ 1975698 h 2691320"/>
              <a:gd name="csX2" fmla="*/ 519191 w 2036172"/>
              <a:gd name="csY2" fmla="*/ 2193741 h 2691320"/>
              <a:gd name="csX3" fmla="*/ 835463 w 2036172"/>
              <a:gd name="csY3" fmla="*/ 2193823 h 2691320"/>
              <a:gd name="csX4" fmla="*/ 859421 w 2036172"/>
              <a:gd name="csY4" fmla="*/ 1203736 h 2691320"/>
              <a:gd name="csX5" fmla="*/ 574701 w 2036172"/>
              <a:gd name="csY5" fmla="*/ 1205648 h 2691320"/>
              <a:gd name="csX6" fmla="*/ 597055 w 2036172"/>
              <a:gd name="csY6" fmla="*/ 85442 h 2691320"/>
              <a:gd name="csX7" fmla="*/ 853253 w 2036172"/>
              <a:gd name="csY7" fmla="*/ 84497 h 2691320"/>
              <a:gd name="csX8" fmla="*/ 985064 w 2036172"/>
              <a:gd name="csY8" fmla="*/ 0 h 2691320"/>
              <a:gd name="csX9" fmla="*/ 1692387 w 2036172"/>
              <a:gd name="csY9" fmla="*/ 319871 h 2691320"/>
              <a:gd name="csX10" fmla="*/ 1882248 w 2036172"/>
              <a:gd name="csY10" fmla="*/ 491313 h 2691320"/>
              <a:gd name="csX11" fmla="*/ 2006675 w 2036172"/>
              <a:gd name="csY11" fmla="*/ 701182 h 2691320"/>
              <a:gd name="csX12" fmla="*/ 2036172 w 2036172"/>
              <a:gd name="csY12" fmla="*/ 1074808 h 2691320"/>
              <a:gd name="csX13" fmla="*/ 1903114 w 2036172"/>
              <a:gd name="csY13" fmla="*/ 1247151 h 2691320"/>
              <a:gd name="csX14" fmla="*/ 1540866 w 2036172"/>
              <a:gd name="csY14" fmla="*/ 1830045 h 2691320"/>
              <a:gd name="csX15" fmla="*/ 1544559 w 2036172"/>
              <a:gd name="csY15" fmla="*/ 2107195 h 2691320"/>
              <a:gd name="csX16" fmla="*/ 1551300 w 2036172"/>
              <a:gd name="csY16" fmla="*/ 2221833 h 2691320"/>
              <a:gd name="csX17" fmla="*/ 911400 w 2036172"/>
              <a:gd name="csY17" fmla="*/ 2218326 h 2691320"/>
              <a:gd name="csX18" fmla="*/ 912718 w 2036172"/>
              <a:gd name="csY18" fmla="*/ 2389497 h 2691320"/>
              <a:gd name="csX19" fmla="*/ 908964 w 2036172"/>
              <a:gd name="csY19" fmla="*/ 2691320 h 2691320"/>
              <a:gd name="csX20" fmla="*/ 418393 w 2036172"/>
              <a:gd name="csY20" fmla="*/ 2679180 h 2691320"/>
              <a:gd name="csX21" fmla="*/ 120818 w 2036172"/>
              <a:gd name="csY21" fmla="*/ 2669943 h 2691320"/>
              <a:gd name="csX22" fmla="*/ 0 w 2036172"/>
              <a:gd name="csY22" fmla="*/ 2522608 h 2691320"/>
              <a:gd name="csX23" fmla="*/ 257917 w 2036172"/>
              <a:gd name="csY23" fmla="*/ 2174159 h 2691320"/>
              <a:gd name="csX24" fmla="*/ 275006 w 2036172"/>
              <a:gd name="csY24" fmla="*/ 1978439 h 2691320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418393 w 2036172"/>
              <a:gd name="csY20" fmla="*/ 26791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256756 w 2036172"/>
              <a:gd name="csY20" fmla="*/ 27807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20818 w 2036172"/>
              <a:gd name="csY21" fmla="*/ 2669943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18509 w 2036172"/>
              <a:gd name="csY21" fmla="*/ 2762307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0 w 2121608"/>
              <a:gd name="csY22" fmla="*/ 2598808 h 2795229"/>
              <a:gd name="csX23" fmla="*/ 343353 w 2121608"/>
              <a:gd name="csY23" fmla="*/ 2174159 h 2795229"/>
              <a:gd name="csX24" fmla="*/ 360442 w 2121608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207818 w 2121608"/>
              <a:gd name="csY24" fmla="*/ 2422494 h 2795229"/>
              <a:gd name="csX25" fmla="*/ 343353 w 2121608"/>
              <a:gd name="csY25" fmla="*/ 2174159 h 2795229"/>
              <a:gd name="csX26" fmla="*/ 360442 w 2121608"/>
              <a:gd name="csY26" fmla="*/ 1978439 h 279522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938689 w 2121608"/>
              <a:gd name="csY7" fmla="*/ 197637 h 2908369"/>
              <a:gd name="csX8" fmla="*/ 1070500 w 2121608"/>
              <a:gd name="csY8" fmla="*/ 113140 h 2908369"/>
              <a:gd name="csX9" fmla="*/ 1777823 w 2121608"/>
              <a:gd name="csY9" fmla="*/ 433011 h 2908369"/>
              <a:gd name="csX10" fmla="*/ 1967684 w 2121608"/>
              <a:gd name="csY10" fmla="*/ 604453 h 2908369"/>
              <a:gd name="csX11" fmla="*/ 2092111 w 2121608"/>
              <a:gd name="csY11" fmla="*/ 814322 h 2908369"/>
              <a:gd name="csX12" fmla="*/ 2121608 w 2121608"/>
              <a:gd name="csY12" fmla="*/ 1187948 h 2908369"/>
              <a:gd name="csX13" fmla="*/ 1988550 w 2121608"/>
              <a:gd name="csY13" fmla="*/ 1360291 h 2908369"/>
              <a:gd name="csX14" fmla="*/ 1626302 w 2121608"/>
              <a:gd name="csY14" fmla="*/ 1943185 h 2908369"/>
              <a:gd name="csX15" fmla="*/ 1629995 w 2121608"/>
              <a:gd name="csY15" fmla="*/ 2220335 h 2908369"/>
              <a:gd name="csX16" fmla="*/ 1636736 w 2121608"/>
              <a:gd name="csY16" fmla="*/ 2334973 h 2908369"/>
              <a:gd name="csX17" fmla="*/ 996836 w 2121608"/>
              <a:gd name="csY17" fmla="*/ 2331466 h 2908369"/>
              <a:gd name="csX18" fmla="*/ 998154 w 2121608"/>
              <a:gd name="csY18" fmla="*/ 2502637 h 2908369"/>
              <a:gd name="csX19" fmla="*/ 987472 w 2121608"/>
              <a:gd name="csY19" fmla="*/ 2908369 h 2908369"/>
              <a:gd name="csX20" fmla="*/ 342192 w 2121608"/>
              <a:gd name="csY20" fmla="*/ 2893920 h 2908369"/>
              <a:gd name="csX21" fmla="*/ 203945 w 2121608"/>
              <a:gd name="csY21" fmla="*/ 2875447 h 2908369"/>
              <a:gd name="csX22" fmla="*/ 120073 w 2121608"/>
              <a:gd name="csY22" fmla="*/ 2863524 h 2908369"/>
              <a:gd name="csX23" fmla="*/ 0 w 2121608"/>
              <a:gd name="csY23" fmla="*/ 2711948 h 2908369"/>
              <a:gd name="csX24" fmla="*/ 207818 w 2121608"/>
              <a:gd name="csY24" fmla="*/ 2535634 h 2908369"/>
              <a:gd name="csX25" fmla="*/ 343353 w 2121608"/>
              <a:gd name="csY25" fmla="*/ 2287299 h 2908369"/>
              <a:gd name="csX26" fmla="*/ 360442 w 2121608"/>
              <a:gd name="csY26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38689 w 2121608"/>
              <a:gd name="csY8" fmla="*/ 197637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54155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472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998154 w 2121608"/>
              <a:gd name="csY19" fmla="*/ 2502637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342192 w 2121608"/>
              <a:gd name="csY20" fmla="*/ 2893920 h 2893920"/>
              <a:gd name="csX21" fmla="*/ 203945 w 2121608"/>
              <a:gd name="csY21" fmla="*/ 2875447 h 2893920"/>
              <a:gd name="csX22" fmla="*/ 120073 w 2121608"/>
              <a:gd name="csY22" fmla="*/ 2863524 h 2893920"/>
              <a:gd name="csX23" fmla="*/ 0 w 2121608"/>
              <a:gd name="csY23" fmla="*/ 2711948 h 2893920"/>
              <a:gd name="csX24" fmla="*/ 207818 w 2121608"/>
              <a:gd name="csY24" fmla="*/ 2535634 h 2893920"/>
              <a:gd name="csX25" fmla="*/ 343353 w 2121608"/>
              <a:gd name="csY25" fmla="*/ 2287299 h 2893920"/>
              <a:gd name="csX26" fmla="*/ 360442 w 2121608"/>
              <a:gd name="csY26" fmla="*/ 2091579 h 2893920"/>
              <a:gd name="csX0" fmla="*/ 360442 w 2121608"/>
              <a:gd name="csY0" fmla="*/ 2091579 h 2875447"/>
              <a:gd name="csX1" fmla="*/ 602814 w 2121608"/>
              <a:gd name="csY1" fmla="*/ 2088838 h 2875447"/>
              <a:gd name="csX2" fmla="*/ 604627 w 2121608"/>
              <a:gd name="csY2" fmla="*/ 2306881 h 2875447"/>
              <a:gd name="csX3" fmla="*/ 920899 w 2121608"/>
              <a:gd name="csY3" fmla="*/ 2306963 h 2875447"/>
              <a:gd name="csX4" fmla="*/ 944857 w 2121608"/>
              <a:gd name="csY4" fmla="*/ 1316876 h 2875447"/>
              <a:gd name="csX5" fmla="*/ 660137 w 2121608"/>
              <a:gd name="csY5" fmla="*/ 1318788 h 2875447"/>
              <a:gd name="csX6" fmla="*/ 684800 w 2121608"/>
              <a:gd name="csY6" fmla="*/ 0 h 2875447"/>
              <a:gd name="csX7" fmla="*/ 810491 w 2121608"/>
              <a:gd name="csY7" fmla="*/ 150343 h 2875447"/>
              <a:gd name="csX8" fmla="*/ 947925 w 2121608"/>
              <a:gd name="csY8" fmla="*/ 280765 h 2875447"/>
              <a:gd name="csX9" fmla="*/ 1070500 w 2121608"/>
              <a:gd name="csY9" fmla="*/ 113140 h 2875447"/>
              <a:gd name="csX10" fmla="*/ 1777823 w 2121608"/>
              <a:gd name="csY10" fmla="*/ 433011 h 2875447"/>
              <a:gd name="csX11" fmla="*/ 1967684 w 2121608"/>
              <a:gd name="csY11" fmla="*/ 604453 h 2875447"/>
              <a:gd name="csX12" fmla="*/ 2092111 w 2121608"/>
              <a:gd name="csY12" fmla="*/ 814322 h 2875447"/>
              <a:gd name="csX13" fmla="*/ 2121608 w 2121608"/>
              <a:gd name="csY13" fmla="*/ 1187948 h 2875447"/>
              <a:gd name="csX14" fmla="*/ 1988550 w 2121608"/>
              <a:gd name="csY14" fmla="*/ 1360291 h 2875447"/>
              <a:gd name="csX15" fmla="*/ 1626302 w 2121608"/>
              <a:gd name="csY15" fmla="*/ 1943185 h 2875447"/>
              <a:gd name="csX16" fmla="*/ 1636923 w 2121608"/>
              <a:gd name="csY16" fmla="*/ 2148754 h 2875447"/>
              <a:gd name="csX17" fmla="*/ 1643663 w 2121608"/>
              <a:gd name="csY17" fmla="*/ 2247228 h 2875447"/>
              <a:gd name="csX18" fmla="*/ 989909 w 2121608"/>
              <a:gd name="csY18" fmla="*/ 2232175 h 2875447"/>
              <a:gd name="csX19" fmla="*/ 1002773 w 2121608"/>
              <a:gd name="csY19" fmla="*/ 2371019 h 2875447"/>
              <a:gd name="csX20" fmla="*/ 321410 w 2121608"/>
              <a:gd name="csY20" fmla="*/ 2399775 h 2875447"/>
              <a:gd name="csX21" fmla="*/ 203945 w 2121608"/>
              <a:gd name="csY21" fmla="*/ 2875447 h 2875447"/>
              <a:gd name="csX22" fmla="*/ 120073 w 2121608"/>
              <a:gd name="csY22" fmla="*/ 2863524 h 2875447"/>
              <a:gd name="csX23" fmla="*/ 0 w 2121608"/>
              <a:gd name="csY23" fmla="*/ 2711948 h 2875447"/>
              <a:gd name="csX24" fmla="*/ 207818 w 2121608"/>
              <a:gd name="csY24" fmla="*/ 2535634 h 2875447"/>
              <a:gd name="csX25" fmla="*/ 343353 w 2121608"/>
              <a:gd name="csY25" fmla="*/ 2287299 h 2875447"/>
              <a:gd name="csX26" fmla="*/ 360442 w 2121608"/>
              <a:gd name="csY26" fmla="*/ 2091579 h 2875447"/>
              <a:gd name="csX0" fmla="*/ 360442 w 2121608"/>
              <a:gd name="csY0" fmla="*/ 2091579 h 2863524"/>
              <a:gd name="csX1" fmla="*/ 602814 w 2121608"/>
              <a:gd name="csY1" fmla="*/ 2088838 h 2863524"/>
              <a:gd name="csX2" fmla="*/ 604627 w 2121608"/>
              <a:gd name="csY2" fmla="*/ 2306881 h 2863524"/>
              <a:gd name="csX3" fmla="*/ 920899 w 2121608"/>
              <a:gd name="csY3" fmla="*/ 2306963 h 2863524"/>
              <a:gd name="csX4" fmla="*/ 944857 w 2121608"/>
              <a:gd name="csY4" fmla="*/ 1316876 h 2863524"/>
              <a:gd name="csX5" fmla="*/ 660137 w 2121608"/>
              <a:gd name="csY5" fmla="*/ 1318788 h 2863524"/>
              <a:gd name="csX6" fmla="*/ 684800 w 2121608"/>
              <a:gd name="csY6" fmla="*/ 0 h 2863524"/>
              <a:gd name="csX7" fmla="*/ 810491 w 2121608"/>
              <a:gd name="csY7" fmla="*/ 150343 h 2863524"/>
              <a:gd name="csX8" fmla="*/ 947925 w 2121608"/>
              <a:gd name="csY8" fmla="*/ 280765 h 2863524"/>
              <a:gd name="csX9" fmla="*/ 1070500 w 2121608"/>
              <a:gd name="csY9" fmla="*/ 113140 h 2863524"/>
              <a:gd name="csX10" fmla="*/ 1777823 w 2121608"/>
              <a:gd name="csY10" fmla="*/ 433011 h 2863524"/>
              <a:gd name="csX11" fmla="*/ 1967684 w 2121608"/>
              <a:gd name="csY11" fmla="*/ 604453 h 2863524"/>
              <a:gd name="csX12" fmla="*/ 2092111 w 2121608"/>
              <a:gd name="csY12" fmla="*/ 814322 h 2863524"/>
              <a:gd name="csX13" fmla="*/ 2121608 w 2121608"/>
              <a:gd name="csY13" fmla="*/ 1187948 h 2863524"/>
              <a:gd name="csX14" fmla="*/ 1988550 w 2121608"/>
              <a:gd name="csY14" fmla="*/ 1360291 h 2863524"/>
              <a:gd name="csX15" fmla="*/ 1626302 w 2121608"/>
              <a:gd name="csY15" fmla="*/ 1943185 h 2863524"/>
              <a:gd name="csX16" fmla="*/ 1636923 w 2121608"/>
              <a:gd name="csY16" fmla="*/ 2148754 h 2863524"/>
              <a:gd name="csX17" fmla="*/ 1643663 w 2121608"/>
              <a:gd name="csY17" fmla="*/ 2247228 h 2863524"/>
              <a:gd name="csX18" fmla="*/ 989909 w 2121608"/>
              <a:gd name="csY18" fmla="*/ 2232175 h 2863524"/>
              <a:gd name="csX19" fmla="*/ 1002773 w 2121608"/>
              <a:gd name="csY19" fmla="*/ 2371019 h 2863524"/>
              <a:gd name="csX20" fmla="*/ 321410 w 2121608"/>
              <a:gd name="csY20" fmla="*/ 2399775 h 2863524"/>
              <a:gd name="csX21" fmla="*/ 120073 w 2121608"/>
              <a:gd name="csY21" fmla="*/ 2863524 h 2863524"/>
              <a:gd name="csX22" fmla="*/ 0 w 2121608"/>
              <a:gd name="csY22" fmla="*/ 2711948 h 2863524"/>
              <a:gd name="csX23" fmla="*/ 207818 w 2121608"/>
              <a:gd name="csY23" fmla="*/ 2535634 h 2863524"/>
              <a:gd name="csX24" fmla="*/ 343353 w 2121608"/>
              <a:gd name="csY24" fmla="*/ 2287299 h 2863524"/>
              <a:gd name="csX25" fmla="*/ 360442 w 2121608"/>
              <a:gd name="csY25" fmla="*/ 2091579 h 2863524"/>
              <a:gd name="csX0" fmla="*/ 360442 w 2121608"/>
              <a:gd name="csY0" fmla="*/ 2091579 h 2711948"/>
              <a:gd name="csX1" fmla="*/ 602814 w 2121608"/>
              <a:gd name="csY1" fmla="*/ 2088838 h 2711948"/>
              <a:gd name="csX2" fmla="*/ 604627 w 2121608"/>
              <a:gd name="csY2" fmla="*/ 2306881 h 2711948"/>
              <a:gd name="csX3" fmla="*/ 920899 w 2121608"/>
              <a:gd name="csY3" fmla="*/ 2306963 h 2711948"/>
              <a:gd name="csX4" fmla="*/ 944857 w 2121608"/>
              <a:gd name="csY4" fmla="*/ 1316876 h 2711948"/>
              <a:gd name="csX5" fmla="*/ 660137 w 2121608"/>
              <a:gd name="csY5" fmla="*/ 1318788 h 2711948"/>
              <a:gd name="csX6" fmla="*/ 684800 w 2121608"/>
              <a:gd name="csY6" fmla="*/ 0 h 2711948"/>
              <a:gd name="csX7" fmla="*/ 810491 w 2121608"/>
              <a:gd name="csY7" fmla="*/ 150343 h 2711948"/>
              <a:gd name="csX8" fmla="*/ 947925 w 2121608"/>
              <a:gd name="csY8" fmla="*/ 280765 h 2711948"/>
              <a:gd name="csX9" fmla="*/ 1070500 w 2121608"/>
              <a:gd name="csY9" fmla="*/ 113140 h 2711948"/>
              <a:gd name="csX10" fmla="*/ 1777823 w 2121608"/>
              <a:gd name="csY10" fmla="*/ 433011 h 2711948"/>
              <a:gd name="csX11" fmla="*/ 1967684 w 2121608"/>
              <a:gd name="csY11" fmla="*/ 604453 h 2711948"/>
              <a:gd name="csX12" fmla="*/ 2092111 w 2121608"/>
              <a:gd name="csY12" fmla="*/ 814322 h 2711948"/>
              <a:gd name="csX13" fmla="*/ 2121608 w 2121608"/>
              <a:gd name="csY13" fmla="*/ 1187948 h 2711948"/>
              <a:gd name="csX14" fmla="*/ 1988550 w 2121608"/>
              <a:gd name="csY14" fmla="*/ 1360291 h 2711948"/>
              <a:gd name="csX15" fmla="*/ 1626302 w 2121608"/>
              <a:gd name="csY15" fmla="*/ 1943185 h 2711948"/>
              <a:gd name="csX16" fmla="*/ 1636923 w 2121608"/>
              <a:gd name="csY16" fmla="*/ 2148754 h 2711948"/>
              <a:gd name="csX17" fmla="*/ 1643663 w 2121608"/>
              <a:gd name="csY17" fmla="*/ 2247228 h 2711948"/>
              <a:gd name="csX18" fmla="*/ 989909 w 2121608"/>
              <a:gd name="csY18" fmla="*/ 2232175 h 2711948"/>
              <a:gd name="csX19" fmla="*/ 1002773 w 2121608"/>
              <a:gd name="csY19" fmla="*/ 2371019 h 2711948"/>
              <a:gd name="csX20" fmla="*/ 321410 w 2121608"/>
              <a:gd name="csY20" fmla="*/ 2399775 h 2711948"/>
              <a:gd name="csX21" fmla="*/ 0 w 2121608"/>
              <a:gd name="csY21" fmla="*/ 2711948 h 2711948"/>
              <a:gd name="csX22" fmla="*/ 207818 w 2121608"/>
              <a:gd name="csY22" fmla="*/ 2535634 h 2711948"/>
              <a:gd name="csX23" fmla="*/ 343353 w 2121608"/>
              <a:gd name="csY23" fmla="*/ 2287299 h 2711948"/>
              <a:gd name="csX24" fmla="*/ 360442 w 2121608"/>
              <a:gd name="csY24" fmla="*/ 2091579 h 2711948"/>
              <a:gd name="csX0" fmla="*/ 152624 w 1913790"/>
              <a:gd name="csY0" fmla="*/ 2091579 h 2535634"/>
              <a:gd name="csX1" fmla="*/ 394996 w 1913790"/>
              <a:gd name="csY1" fmla="*/ 2088838 h 2535634"/>
              <a:gd name="csX2" fmla="*/ 396809 w 1913790"/>
              <a:gd name="csY2" fmla="*/ 2306881 h 2535634"/>
              <a:gd name="csX3" fmla="*/ 713081 w 1913790"/>
              <a:gd name="csY3" fmla="*/ 2306963 h 2535634"/>
              <a:gd name="csX4" fmla="*/ 737039 w 1913790"/>
              <a:gd name="csY4" fmla="*/ 1316876 h 2535634"/>
              <a:gd name="csX5" fmla="*/ 452319 w 1913790"/>
              <a:gd name="csY5" fmla="*/ 1318788 h 2535634"/>
              <a:gd name="csX6" fmla="*/ 476982 w 1913790"/>
              <a:gd name="csY6" fmla="*/ 0 h 2535634"/>
              <a:gd name="csX7" fmla="*/ 602673 w 1913790"/>
              <a:gd name="csY7" fmla="*/ 150343 h 2535634"/>
              <a:gd name="csX8" fmla="*/ 740107 w 1913790"/>
              <a:gd name="csY8" fmla="*/ 280765 h 2535634"/>
              <a:gd name="csX9" fmla="*/ 862682 w 1913790"/>
              <a:gd name="csY9" fmla="*/ 113140 h 2535634"/>
              <a:gd name="csX10" fmla="*/ 1570005 w 1913790"/>
              <a:gd name="csY10" fmla="*/ 433011 h 2535634"/>
              <a:gd name="csX11" fmla="*/ 1759866 w 1913790"/>
              <a:gd name="csY11" fmla="*/ 604453 h 2535634"/>
              <a:gd name="csX12" fmla="*/ 1884293 w 1913790"/>
              <a:gd name="csY12" fmla="*/ 814322 h 2535634"/>
              <a:gd name="csX13" fmla="*/ 1913790 w 1913790"/>
              <a:gd name="csY13" fmla="*/ 1187948 h 2535634"/>
              <a:gd name="csX14" fmla="*/ 1780732 w 1913790"/>
              <a:gd name="csY14" fmla="*/ 1360291 h 2535634"/>
              <a:gd name="csX15" fmla="*/ 1418484 w 1913790"/>
              <a:gd name="csY15" fmla="*/ 1943185 h 2535634"/>
              <a:gd name="csX16" fmla="*/ 1429105 w 1913790"/>
              <a:gd name="csY16" fmla="*/ 2148754 h 2535634"/>
              <a:gd name="csX17" fmla="*/ 1435845 w 1913790"/>
              <a:gd name="csY17" fmla="*/ 2247228 h 2535634"/>
              <a:gd name="csX18" fmla="*/ 782091 w 1913790"/>
              <a:gd name="csY18" fmla="*/ 2232175 h 2535634"/>
              <a:gd name="csX19" fmla="*/ 794955 w 1913790"/>
              <a:gd name="csY19" fmla="*/ 2371019 h 2535634"/>
              <a:gd name="csX20" fmla="*/ 113592 w 1913790"/>
              <a:gd name="csY20" fmla="*/ 2399775 h 2535634"/>
              <a:gd name="csX21" fmla="*/ 0 w 1913790"/>
              <a:gd name="csY21" fmla="*/ 2535634 h 2535634"/>
              <a:gd name="csX22" fmla="*/ 135535 w 1913790"/>
              <a:gd name="csY22" fmla="*/ 2287299 h 2535634"/>
              <a:gd name="csX23" fmla="*/ 152624 w 1913790"/>
              <a:gd name="csY23" fmla="*/ 2091579 h 2535634"/>
              <a:gd name="csX0" fmla="*/ 39032 w 1800198"/>
              <a:gd name="csY0" fmla="*/ 2091579 h 2410361"/>
              <a:gd name="csX1" fmla="*/ 281404 w 1800198"/>
              <a:gd name="csY1" fmla="*/ 2088838 h 2410361"/>
              <a:gd name="csX2" fmla="*/ 283217 w 1800198"/>
              <a:gd name="csY2" fmla="*/ 2306881 h 2410361"/>
              <a:gd name="csX3" fmla="*/ 599489 w 1800198"/>
              <a:gd name="csY3" fmla="*/ 2306963 h 2410361"/>
              <a:gd name="csX4" fmla="*/ 623447 w 1800198"/>
              <a:gd name="csY4" fmla="*/ 1316876 h 2410361"/>
              <a:gd name="csX5" fmla="*/ 338727 w 1800198"/>
              <a:gd name="csY5" fmla="*/ 1318788 h 2410361"/>
              <a:gd name="csX6" fmla="*/ 363390 w 1800198"/>
              <a:gd name="csY6" fmla="*/ 0 h 2410361"/>
              <a:gd name="csX7" fmla="*/ 489081 w 1800198"/>
              <a:gd name="csY7" fmla="*/ 150343 h 2410361"/>
              <a:gd name="csX8" fmla="*/ 626515 w 1800198"/>
              <a:gd name="csY8" fmla="*/ 280765 h 2410361"/>
              <a:gd name="csX9" fmla="*/ 749090 w 1800198"/>
              <a:gd name="csY9" fmla="*/ 113140 h 2410361"/>
              <a:gd name="csX10" fmla="*/ 1456413 w 1800198"/>
              <a:gd name="csY10" fmla="*/ 433011 h 2410361"/>
              <a:gd name="csX11" fmla="*/ 1646274 w 1800198"/>
              <a:gd name="csY11" fmla="*/ 604453 h 2410361"/>
              <a:gd name="csX12" fmla="*/ 1770701 w 1800198"/>
              <a:gd name="csY12" fmla="*/ 814322 h 2410361"/>
              <a:gd name="csX13" fmla="*/ 1800198 w 1800198"/>
              <a:gd name="csY13" fmla="*/ 1187948 h 2410361"/>
              <a:gd name="csX14" fmla="*/ 1667140 w 1800198"/>
              <a:gd name="csY14" fmla="*/ 1360291 h 2410361"/>
              <a:gd name="csX15" fmla="*/ 1304892 w 1800198"/>
              <a:gd name="csY15" fmla="*/ 1943185 h 2410361"/>
              <a:gd name="csX16" fmla="*/ 1315513 w 1800198"/>
              <a:gd name="csY16" fmla="*/ 2148754 h 2410361"/>
              <a:gd name="csX17" fmla="*/ 1322253 w 1800198"/>
              <a:gd name="csY17" fmla="*/ 2247228 h 2410361"/>
              <a:gd name="csX18" fmla="*/ 668499 w 1800198"/>
              <a:gd name="csY18" fmla="*/ 2232175 h 2410361"/>
              <a:gd name="csX19" fmla="*/ 681363 w 1800198"/>
              <a:gd name="csY19" fmla="*/ 2371019 h 2410361"/>
              <a:gd name="csX20" fmla="*/ 0 w 1800198"/>
              <a:gd name="csY20" fmla="*/ 2399775 h 2410361"/>
              <a:gd name="csX21" fmla="*/ 21943 w 1800198"/>
              <a:gd name="csY21" fmla="*/ 2287299 h 2410361"/>
              <a:gd name="csX22" fmla="*/ 39032 w 1800198"/>
              <a:gd name="csY22" fmla="*/ 2091579 h 2410361"/>
              <a:gd name="csX0" fmla="*/ 39032 w 1800198"/>
              <a:gd name="csY0" fmla="*/ 209157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21" fmla="*/ 39032 w 1800198"/>
              <a:gd name="csY21" fmla="*/ 2091579 h 2410361"/>
              <a:gd name="csX0" fmla="*/ 21943 w 1800198"/>
              <a:gd name="csY0" fmla="*/ 228729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0" fmla="*/ 21943 w 1800198"/>
              <a:gd name="csY0" fmla="*/ 2294226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94226 h 2410361"/>
              <a:gd name="csX0" fmla="*/ 21943 w 1800198"/>
              <a:gd name="csY0" fmla="*/ 2294226 h 2399775"/>
              <a:gd name="csX1" fmla="*/ 283217 w 1800198"/>
              <a:gd name="csY1" fmla="*/ 2306881 h 2399775"/>
              <a:gd name="csX2" fmla="*/ 599489 w 1800198"/>
              <a:gd name="csY2" fmla="*/ 2306963 h 2399775"/>
              <a:gd name="csX3" fmla="*/ 623447 w 1800198"/>
              <a:gd name="csY3" fmla="*/ 1316876 h 2399775"/>
              <a:gd name="csX4" fmla="*/ 338727 w 1800198"/>
              <a:gd name="csY4" fmla="*/ 1318788 h 2399775"/>
              <a:gd name="csX5" fmla="*/ 363390 w 1800198"/>
              <a:gd name="csY5" fmla="*/ 0 h 2399775"/>
              <a:gd name="csX6" fmla="*/ 489081 w 1800198"/>
              <a:gd name="csY6" fmla="*/ 150343 h 2399775"/>
              <a:gd name="csX7" fmla="*/ 626515 w 1800198"/>
              <a:gd name="csY7" fmla="*/ 280765 h 2399775"/>
              <a:gd name="csX8" fmla="*/ 749090 w 1800198"/>
              <a:gd name="csY8" fmla="*/ 113140 h 2399775"/>
              <a:gd name="csX9" fmla="*/ 1456413 w 1800198"/>
              <a:gd name="csY9" fmla="*/ 433011 h 2399775"/>
              <a:gd name="csX10" fmla="*/ 1646274 w 1800198"/>
              <a:gd name="csY10" fmla="*/ 604453 h 2399775"/>
              <a:gd name="csX11" fmla="*/ 1770701 w 1800198"/>
              <a:gd name="csY11" fmla="*/ 814322 h 2399775"/>
              <a:gd name="csX12" fmla="*/ 1800198 w 1800198"/>
              <a:gd name="csY12" fmla="*/ 1187948 h 2399775"/>
              <a:gd name="csX13" fmla="*/ 1667140 w 1800198"/>
              <a:gd name="csY13" fmla="*/ 1360291 h 2399775"/>
              <a:gd name="csX14" fmla="*/ 1304892 w 1800198"/>
              <a:gd name="csY14" fmla="*/ 1943185 h 2399775"/>
              <a:gd name="csX15" fmla="*/ 1315513 w 1800198"/>
              <a:gd name="csY15" fmla="*/ 2148754 h 2399775"/>
              <a:gd name="csX16" fmla="*/ 1322253 w 1800198"/>
              <a:gd name="csY16" fmla="*/ 2247228 h 2399775"/>
              <a:gd name="csX17" fmla="*/ 668499 w 1800198"/>
              <a:gd name="csY17" fmla="*/ 2232175 h 2399775"/>
              <a:gd name="csX18" fmla="*/ 681363 w 1800198"/>
              <a:gd name="csY18" fmla="*/ 2371019 h 2399775"/>
              <a:gd name="csX19" fmla="*/ 0 w 1800198"/>
              <a:gd name="csY19" fmla="*/ 2399775 h 2399775"/>
              <a:gd name="csX20" fmla="*/ 21943 w 1800198"/>
              <a:gd name="csY20" fmla="*/ 2294226 h 2399775"/>
              <a:gd name="csX0" fmla="*/ 21943 w 1800198"/>
              <a:gd name="csY0" fmla="*/ 2294226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21943 w 1800198"/>
              <a:gd name="csY20" fmla="*/ 2294226 h 2372066"/>
              <a:gd name="csX0" fmla="*/ 17325 w 1800198"/>
              <a:gd name="csY0" fmla="*/ 2308081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7325 w 1800198"/>
              <a:gd name="csY20" fmla="*/ 2308081 h 2372066"/>
              <a:gd name="csX0" fmla="*/ 19635 w 1800198"/>
              <a:gd name="csY0" fmla="*/ 2298845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9635 w 1800198"/>
              <a:gd name="csY20" fmla="*/ 2298845 h 2372066"/>
              <a:gd name="csX0" fmla="*/ 19635 w 1800198"/>
              <a:gd name="csY0" fmla="*/ 2298845 h 2373328"/>
              <a:gd name="csX1" fmla="*/ 283217 w 1800198"/>
              <a:gd name="csY1" fmla="*/ 2306881 h 2373328"/>
              <a:gd name="csX2" fmla="*/ 599489 w 1800198"/>
              <a:gd name="csY2" fmla="*/ 2306963 h 2373328"/>
              <a:gd name="csX3" fmla="*/ 623447 w 1800198"/>
              <a:gd name="csY3" fmla="*/ 1316876 h 2373328"/>
              <a:gd name="csX4" fmla="*/ 338727 w 1800198"/>
              <a:gd name="csY4" fmla="*/ 1318788 h 2373328"/>
              <a:gd name="csX5" fmla="*/ 363390 w 1800198"/>
              <a:gd name="csY5" fmla="*/ 0 h 2373328"/>
              <a:gd name="csX6" fmla="*/ 489081 w 1800198"/>
              <a:gd name="csY6" fmla="*/ 150343 h 2373328"/>
              <a:gd name="csX7" fmla="*/ 626515 w 1800198"/>
              <a:gd name="csY7" fmla="*/ 280765 h 2373328"/>
              <a:gd name="csX8" fmla="*/ 749090 w 1800198"/>
              <a:gd name="csY8" fmla="*/ 113140 h 2373328"/>
              <a:gd name="csX9" fmla="*/ 1456413 w 1800198"/>
              <a:gd name="csY9" fmla="*/ 433011 h 2373328"/>
              <a:gd name="csX10" fmla="*/ 1646274 w 1800198"/>
              <a:gd name="csY10" fmla="*/ 604453 h 2373328"/>
              <a:gd name="csX11" fmla="*/ 1770701 w 1800198"/>
              <a:gd name="csY11" fmla="*/ 814322 h 2373328"/>
              <a:gd name="csX12" fmla="*/ 1800198 w 1800198"/>
              <a:gd name="csY12" fmla="*/ 1187948 h 2373328"/>
              <a:gd name="csX13" fmla="*/ 1667140 w 1800198"/>
              <a:gd name="csY13" fmla="*/ 1360291 h 2373328"/>
              <a:gd name="csX14" fmla="*/ 1304892 w 1800198"/>
              <a:gd name="csY14" fmla="*/ 1943185 h 2373328"/>
              <a:gd name="csX15" fmla="*/ 1315513 w 1800198"/>
              <a:gd name="csY15" fmla="*/ 2148754 h 2373328"/>
              <a:gd name="csX16" fmla="*/ 1322253 w 1800198"/>
              <a:gd name="csY16" fmla="*/ 2247228 h 2373328"/>
              <a:gd name="csX17" fmla="*/ 668499 w 1800198"/>
              <a:gd name="csY17" fmla="*/ 2232175 h 2373328"/>
              <a:gd name="csX18" fmla="*/ 672126 w 1800198"/>
              <a:gd name="csY18" fmla="*/ 2373328 h 2373328"/>
              <a:gd name="csX19" fmla="*/ 0 w 1800198"/>
              <a:gd name="csY19" fmla="*/ 2372066 h 2373328"/>
              <a:gd name="csX20" fmla="*/ 19635 w 1800198"/>
              <a:gd name="csY20" fmla="*/ 2298845 h 2373328"/>
              <a:gd name="csX0" fmla="*/ 19635 w 3142357"/>
              <a:gd name="csY0" fmla="*/ 2298845 h 3517243"/>
              <a:gd name="csX1" fmla="*/ 283217 w 3142357"/>
              <a:gd name="csY1" fmla="*/ 2306881 h 3517243"/>
              <a:gd name="csX2" fmla="*/ 599489 w 3142357"/>
              <a:gd name="csY2" fmla="*/ 2306963 h 3517243"/>
              <a:gd name="csX3" fmla="*/ 623447 w 3142357"/>
              <a:gd name="csY3" fmla="*/ 1316876 h 3517243"/>
              <a:gd name="csX4" fmla="*/ 338727 w 3142357"/>
              <a:gd name="csY4" fmla="*/ 1318788 h 3517243"/>
              <a:gd name="csX5" fmla="*/ 363390 w 3142357"/>
              <a:gd name="csY5" fmla="*/ 0 h 3517243"/>
              <a:gd name="csX6" fmla="*/ 489081 w 3142357"/>
              <a:gd name="csY6" fmla="*/ 150343 h 3517243"/>
              <a:gd name="csX7" fmla="*/ 626515 w 3142357"/>
              <a:gd name="csY7" fmla="*/ 280765 h 3517243"/>
              <a:gd name="csX8" fmla="*/ 749090 w 3142357"/>
              <a:gd name="csY8" fmla="*/ 113140 h 3517243"/>
              <a:gd name="csX9" fmla="*/ 1456413 w 3142357"/>
              <a:gd name="csY9" fmla="*/ 433011 h 3517243"/>
              <a:gd name="csX10" fmla="*/ 1646274 w 3142357"/>
              <a:gd name="csY10" fmla="*/ 604453 h 3517243"/>
              <a:gd name="csX11" fmla="*/ 1770701 w 3142357"/>
              <a:gd name="csY11" fmla="*/ 814322 h 3517243"/>
              <a:gd name="csX12" fmla="*/ 3142357 w 3142357"/>
              <a:gd name="csY12" fmla="*/ 3517243 h 3517243"/>
              <a:gd name="csX13" fmla="*/ 1667140 w 3142357"/>
              <a:gd name="csY13" fmla="*/ 1360291 h 3517243"/>
              <a:gd name="csX14" fmla="*/ 1304892 w 3142357"/>
              <a:gd name="csY14" fmla="*/ 1943185 h 3517243"/>
              <a:gd name="csX15" fmla="*/ 1315513 w 3142357"/>
              <a:gd name="csY15" fmla="*/ 2148754 h 3517243"/>
              <a:gd name="csX16" fmla="*/ 1322253 w 3142357"/>
              <a:gd name="csY16" fmla="*/ 2247228 h 3517243"/>
              <a:gd name="csX17" fmla="*/ 668499 w 3142357"/>
              <a:gd name="csY17" fmla="*/ 2232175 h 3517243"/>
              <a:gd name="csX18" fmla="*/ 672126 w 3142357"/>
              <a:gd name="csY18" fmla="*/ 2373328 h 3517243"/>
              <a:gd name="csX19" fmla="*/ 0 w 3142357"/>
              <a:gd name="csY19" fmla="*/ 2372066 h 3517243"/>
              <a:gd name="csX20" fmla="*/ 19635 w 3142357"/>
              <a:gd name="csY20" fmla="*/ 2298845 h 3517243"/>
              <a:gd name="csX0" fmla="*/ 19635 w 3142357"/>
              <a:gd name="csY0" fmla="*/ 2298845 h 3568358"/>
              <a:gd name="csX1" fmla="*/ 283217 w 3142357"/>
              <a:gd name="csY1" fmla="*/ 2306881 h 3568358"/>
              <a:gd name="csX2" fmla="*/ 599489 w 3142357"/>
              <a:gd name="csY2" fmla="*/ 2306963 h 3568358"/>
              <a:gd name="csX3" fmla="*/ 623447 w 3142357"/>
              <a:gd name="csY3" fmla="*/ 1316876 h 3568358"/>
              <a:gd name="csX4" fmla="*/ 338727 w 3142357"/>
              <a:gd name="csY4" fmla="*/ 1318788 h 3568358"/>
              <a:gd name="csX5" fmla="*/ 363390 w 3142357"/>
              <a:gd name="csY5" fmla="*/ 0 h 3568358"/>
              <a:gd name="csX6" fmla="*/ 489081 w 3142357"/>
              <a:gd name="csY6" fmla="*/ 150343 h 3568358"/>
              <a:gd name="csX7" fmla="*/ 626515 w 3142357"/>
              <a:gd name="csY7" fmla="*/ 280765 h 3568358"/>
              <a:gd name="csX8" fmla="*/ 749090 w 3142357"/>
              <a:gd name="csY8" fmla="*/ 113140 h 3568358"/>
              <a:gd name="csX9" fmla="*/ 1456413 w 3142357"/>
              <a:gd name="csY9" fmla="*/ 433011 h 3568358"/>
              <a:gd name="csX10" fmla="*/ 1646274 w 3142357"/>
              <a:gd name="csY10" fmla="*/ 604453 h 3568358"/>
              <a:gd name="csX11" fmla="*/ 1770701 w 3142357"/>
              <a:gd name="csY11" fmla="*/ 814322 h 3568358"/>
              <a:gd name="csX12" fmla="*/ 3142357 w 3142357"/>
              <a:gd name="csY12" fmla="*/ 3517243 h 3568358"/>
              <a:gd name="csX13" fmla="*/ 2671594 w 3142357"/>
              <a:gd name="csY13" fmla="*/ 3568358 h 3568358"/>
              <a:gd name="csX14" fmla="*/ 1304892 w 3142357"/>
              <a:gd name="csY14" fmla="*/ 1943185 h 3568358"/>
              <a:gd name="csX15" fmla="*/ 1315513 w 3142357"/>
              <a:gd name="csY15" fmla="*/ 2148754 h 3568358"/>
              <a:gd name="csX16" fmla="*/ 1322253 w 3142357"/>
              <a:gd name="csY16" fmla="*/ 2247228 h 3568358"/>
              <a:gd name="csX17" fmla="*/ 668499 w 3142357"/>
              <a:gd name="csY17" fmla="*/ 2232175 h 3568358"/>
              <a:gd name="csX18" fmla="*/ 672126 w 3142357"/>
              <a:gd name="csY18" fmla="*/ 2373328 h 3568358"/>
              <a:gd name="csX19" fmla="*/ 0 w 3142357"/>
              <a:gd name="csY19" fmla="*/ 2372066 h 3568358"/>
              <a:gd name="csX20" fmla="*/ 19635 w 3142357"/>
              <a:gd name="csY20" fmla="*/ 2298845 h 3568358"/>
              <a:gd name="csX0" fmla="*/ 19635 w 2865266"/>
              <a:gd name="csY0" fmla="*/ 2298845 h 3568358"/>
              <a:gd name="csX1" fmla="*/ 283217 w 2865266"/>
              <a:gd name="csY1" fmla="*/ 2306881 h 3568358"/>
              <a:gd name="csX2" fmla="*/ 599489 w 2865266"/>
              <a:gd name="csY2" fmla="*/ 2306963 h 3568358"/>
              <a:gd name="csX3" fmla="*/ 623447 w 2865266"/>
              <a:gd name="csY3" fmla="*/ 1316876 h 3568358"/>
              <a:gd name="csX4" fmla="*/ 338727 w 2865266"/>
              <a:gd name="csY4" fmla="*/ 1318788 h 3568358"/>
              <a:gd name="csX5" fmla="*/ 363390 w 2865266"/>
              <a:gd name="csY5" fmla="*/ 0 h 3568358"/>
              <a:gd name="csX6" fmla="*/ 489081 w 2865266"/>
              <a:gd name="csY6" fmla="*/ 150343 h 3568358"/>
              <a:gd name="csX7" fmla="*/ 626515 w 2865266"/>
              <a:gd name="csY7" fmla="*/ 280765 h 3568358"/>
              <a:gd name="csX8" fmla="*/ 749090 w 2865266"/>
              <a:gd name="csY8" fmla="*/ 113140 h 3568358"/>
              <a:gd name="csX9" fmla="*/ 1456413 w 2865266"/>
              <a:gd name="csY9" fmla="*/ 433011 h 3568358"/>
              <a:gd name="csX10" fmla="*/ 1646274 w 2865266"/>
              <a:gd name="csY10" fmla="*/ 604453 h 3568358"/>
              <a:gd name="csX11" fmla="*/ 1770701 w 2865266"/>
              <a:gd name="csY11" fmla="*/ 814322 h 3568358"/>
              <a:gd name="csX12" fmla="*/ 2865266 w 2865266"/>
              <a:gd name="csY12" fmla="*/ 3456630 h 3568358"/>
              <a:gd name="csX13" fmla="*/ 2671594 w 2865266"/>
              <a:gd name="csY13" fmla="*/ 3568358 h 3568358"/>
              <a:gd name="csX14" fmla="*/ 1304892 w 2865266"/>
              <a:gd name="csY14" fmla="*/ 1943185 h 3568358"/>
              <a:gd name="csX15" fmla="*/ 1315513 w 2865266"/>
              <a:gd name="csY15" fmla="*/ 2148754 h 3568358"/>
              <a:gd name="csX16" fmla="*/ 1322253 w 2865266"/>
              <a:gd name="csY16" fmla="*/ 2247228 h 3568358"/>
              <a:gd name="csX17" fmla="*/ 668499 w 2865266"/>
              <a:gd name="csY17" fmla="*/ 2232175 h 3568358"/>
              <a:gd name="csX18" fmla="*/ 672126 w 2865266"/>
              <a:gd name="csY18" fmla="*/ 2373328 h 3568358"/>
              <a:gd name="csX19" fmla="*/ 0 w 2865266"/>
              <a:gd name="csY19" fmla="*/ 2372066 h 3568358"/>
              <a:gd name="csX20" fmla="*/ 19635 w 2865266"/>
              <a:gd name="csY20" fmla="*/ 2298845 h 3568358"/>
              <a:gd name="csX0" fmla="*/ 19635 w 2993866"/>
              <a:gd name="csY0" fmla="*/ 2298845 h 3568358"/>
              <a:gd name="csX1" fmla="*/ 283217 w 2993866"/>
              <a:gd name="csY1" fmla="*/ 2306881 h 3568358"/>
              <a:gd name="csX2" fmla="*/ 599489 w 2993866"/>
              <a:gd name="csY2" fmla="*/ 2306963 h 3568358"/>
              <a:gd name="csX3" fmla="*/ 623447 w 2993866"/>
              <a:gd name="csY3" fmla="*/ 1316876 h 3568358"/>
              <a:gd name="csX4" fmla="*/ 338727 w 2993866"/>
              <a:gd name="csY4" fmla="*/ 1318788 h 3568358"/>
              <a:gd name="csX5" fmla="*/ 363390 w 2993866"/>
              <a:gd name="csY5" fmla="*/ 0 h 3568358"/>
              <a:gd name="csX6" fmla="*/ 489081 w 2993866"/>
              <a:gd name="csY6" fmla="*/ 150343 h 3568358"/>
              <a:gd name="csX7" fmla="*/ 626515 w 2993866"/>
              <a:gd name="csY7" fmla="*/ 280765 h 3568358"/>
              <a:gd name="csX8" fmla="*/ 749090 w 2993866"/>
              <a:gd name="csY8" fmla="*/ 113140 h 3568358"/>
              <a:gd name="csX9" fmla="*/ 1456413 w 2993866"/>
              <a:gd name="csY9" fmla="*/ 433011 h 3568358"/>
              <a:gd name="csX10" fmla="*/ 1646274 w 2993866"/>
              <a:gd name="csY10" fmla="*/ 604453 h 3568358"/>
              <a:gd name="csX11" fmla="*/ 1770701 w 2993866"/>
              <a:gd name="csY11" fmla="*/ 814322 h 3568358"/>
              <a:gd name="csX12" fmla="*/ 2993866 w 2993866"/>
              <a:gd name="csY12" fmla="*/ 2951270 h 3568358"/>
              <a:gd name="csX13" fmla="*/ 2865266 w 2993866"/>
              <a:gd name="csY13" fmla="*/ 3456630 h 3568358"/>
              <a:gd name="csX14" fmla="*/ 2671594 w 2993866"/>
              <a:gd name="csY14" fmla="*/ 3568358 h 3568358"/>
              <a:gd name="csX15" fmla="*/ 1304892 w 2993866"/>
              <a:gd name="csY15" fmla="*/ 1943185 h 3568358"/>
              <a:gd name="csX16" fmla="*/ 1315513 w 2993866"/>
              <a:gd name="csY16" fmla="*/ 2148754 h 3568358"/>
              <a:gd name="csX17" fmla="*/ 1322253 w 2993866"/>
              <a:gd name="csY17" fmla="*/ 2247228 h 3568358"/>
              <a:gd name="csX18" fmla="*/ 668499 w 2993866"/>
              <a:gd name="csY18" fmla="*/ 2232175 h 3568358"/>
              <a:gd name="csX19" fmla="*/ 672126 w 2993866"/>
              <a:gd name="csY19" fmla="*/ 2373328 h 3568358"/>
              <a:gd name="csX20" fmla="*/ 0 w 2993866"/>
              <a:gd name="csY20" fmla="*/ 2372066 h 3568358"/>
              <a:gd name="csX21" fmla="*/ 19635 w 2993866"/>
              <a:gd name="csY21" fmla="*/ 2298845 h 3568358"/>
              <a:gd name="csX0" fmla="*/ 19635 w 3195122"/>
              <a:gd name="csY0" fmla="*/ 2298845 h 3568358"/>
              <a:gd name="csX1" fmla="*/ 283217 w 3195122"/>
              <a:gd name="csY1" fmla="*/ 2306881 h 3568358"/>
              <a:gd name="csX2" fmla="*/ 599489 w 3195122"/>
              <a:gd name="csY2" fmla="*/ 2306963 h 3568358"/>
              <a:gd name="csX3" fmla="*/ 623447 w 3195122"/>
              <a:gd name="csY3" fmla="*/ 1316876 h 3568358"/>
              <a:gd name="csX4" fmla="*/ 338727 w 3195122"/>
              <a:gd name="csY4" fmla="*/ 1318788 h 3568358"/>
              <a:gd name="csX5" fmla="*/ 363390 w 3195122"/>
              <a:gd name="csY5" fmla="*/ 0 h 3568358"/>
              <a:gd name="csX6" fmla="*/ 489081 w 3195122"/>
              <a:gd name="csY6" fmla="*/ 150343 h 3568358"/>
              <a:gd name="csX7" fmla="*/ 626515 w 3195122"/>
              <a:gd name="csY7" fmla="*/ 280765 h 3568358"/>
              <a:gd name="csX8" fmla="*/ 749090 w 3195122"/>
              <a:gd name="csY8" fmla="*/ 113140 h 3568358"/>
              <a:gd name="csX9" fmla="*/ 1456413 w 3195122"/>
              <a:gd name="csY9" fmla="*/ 433011 h 3568358"/>
              <a:gd name="csX10" fmla="*/ 1646274 w 3195122"/>
              <a:gd name="csY10" fmla="*/ 604453 h 3568358"/>
              <a:gd name="csX11" fmla="*/ 1770701 w 3195122"/>
              <a:gd name="csY11" fmla="*/ 814322 h 3568358"/>
              <a:gd name="csX12" fmla="*/ 3132411 w 3195122"/>
              <a:gd name="csY12" fmla="*/ 2440384 h 3568358"/>
              <a:gd name="csX13" fmla="*/ 2993866 w 3195122"/>
              <a:gd name="csY13" fmla="*/ 2951270 h 3568358"/>
              <a:gd name="csX14" fmla="*/ 2865266 w 3195122"/>
              <a:gd name="csY14" fmla="*/ 3456630 h 3568358"/>
              <a:gd name="csX15" fmla="*/ 2671594 w 3195122"/>
              <a:gd name="csY15" fmla="*/ 3568358 h 3568358"/>
              <a:gd name="csX16" fmla="*/ 1304892 w 3195122"/>
              <a:gd name="csY16" fmla="*/ 1943185 h 3568358"/>
              <a:gd name="csX17" fmla="*/ 1315513 w 3195122"/>
              <a:gd name="csY17" fmla="*/ 2148754 h 3568358"/>
              <a:gd name="csX18" fmla="*/ 1322253 w 3195122"/>
              <a:gd name="csY18" fmla="*/ 2247228 h 3568358"/>
              <a:gd name="csX19" fmla="*/ 668499 w 3195122"/>
              <a:gd name="csY19" fmla="*/ 2232175 h 3568358"/>
              <a:gd name="csX20" fmla="*/ 672126 w 3195122"/>
              <a:gd name="csY20" fmla="*/ 2373328 h 3568358"/>
              <a:gd name="csX21" fmla="*/ 0 w 3195122"/>
              <a:gd name="csY21" fmla="*/ 2372066 h 3568358"/>
              <a:gd name="csX22" fmla="*/ 19635 w 3195122"/>
              <a:gd name="csY22" fmla="*/ 2298845 h 3568358"/>
              <a:gd name="csX0" fmla="*/ 19635 w 3183549"/>
              <a:gd name="csY0" fmla="*/ 2298845 h 3568358"/>
              <a:gd name="csX1" fmla="*/ 283217 w 3183549"/>
              <a:gd name="csY1" fmla="*/ 2306881 h 3568358"/>
              <a:gd name="csX2" fmla="*/ 599489 w 3183549"/>
              <a:gd name="csY2" fmla="*/ 2306963 h 3568358"/>
              <a:gd name="csX3" fmla="*/ 623447 w 3183549"/>
              <a:gd name="csY3" fmla="*/ 1316876 h 3568358"/>
              <a:gd name="csX4" fmla="*/ 338727 w 3183549"/>
              <a:gd name="csY4" fmla="*/ 1318788 h 3568358"/>
              <a:gd name="csX5" fmla="*/ 363390 w 3183549"/>
              <a:gd name="csY5" fmla="*/ 0 h 3568358"/>
              <a:gd name="csX6" fmla="*/ 489081 w 3183549"/>
              <a:gd name="csY6" fmla="*/ 150343 h 3568358"/>
              <a:gd name="csX7" fmla="*/ 626515 w 3183549"/>
              <a:gd name="csY7" fmla="*/ 280765 h 3568358"/>
              <a:gd name="csX8" fmla="*/ 749090 w 3183549"/>
              <a:gd name="csY8" fmla="*/ 113140 h 3568358"/>
              <a:gd name="csX9" fmla="*/ 1456413 w 3183549"/>
              <a:gd name="csY9" fmla="*/ 433011 h 3568358"/>
              <a:gd name="csX10" fmla="*/ 1646274 w 3183549"/>
              <a:gd name="csY10" fmla="*/ 604453 h 3568358"/>
              <a:gd name="csX11" fmla="*/ 1770701 w 3183549"/>
              <a:gd name="csY11" fmla="*/ 814322 h 3568358"/>
              <a:gd name="csX12" fmla="*/ 3063138 w 3183549"/>
              <a:gd name="csY12" fmla="*/ 2163293 h 3568358"/>
              <a:gd name="csX13" fmla="*/ 3132411 w 3183549"/>
              <a:gd name="csY13" fmla="*/ 2440384 h 3568358"/>
              <a:gd name="csX14" fmla="*/ 2993866 w 3183549"/>
              <a:gd name="csY14" fmla="*/ 2951270 h 3568358"/>
              <a:gd name="csX15" fmla="*/ 2865266 w 3183549"/>
              <a:gd name="csY15" fmla="*/ 3456630 h 3568358"/>
              <a:gd name="csX16" fmla="*/ 2671594 w 3183549"/>
              <a:gd name="csY16" fmla="*/ 3568358 h 3568358"/>
              <a:gd name="csX17" fmla="*/ 1304892 w 3183549"/>
              <a:gd name="csY17" fmla="*/ 1943185 h 3568358"/>
              <a:gd name="csX18" fmla="*/ 1315513 w 3183549"/>
              <a:gd name="csY18" fmla="*/ 2148754 h 3568358"/>
              <a:gd name="csX19" fmla="*/ 1322253 w 3183549"/>
              <a:gd name="csY19" fmla="*/ 2247228 h 3568358"/>
              <a:gd name="csX20" fmla="*/ 668499 w 3183549"/>
              <a:gd name="csY20" fmla="*/ 2232175 h 3568358"/>
              <a:gd name="csX21" fmla="*/ 672126 w 3183549"/>
              <a:gd name="csY21" fmla="*/ 2373328 h 3568358"/>
              <a:gd name="csX22" fmla="*/ 0 w 3183549"/>
              <a:gd name="csY22" fmla="*/ 2372066 h 3568358"/>
              <a:gd name="csX23" fmla="*/ 19635 w 3183549"/>
              <a:gd name="csY23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578229 w 3132643"/>
              <a:gd name="csY12" fmla="*/ 1782293 h 3568358"/>
              <a:gd name="csX13" fmla="*/ 3063138 w 3132643"/>
              <a:gd name="csY13" fmla="*/ 2163293 h 3568358"/>
              <a:gd name="csX14" fmla="*/ 3132411 w 3132643"/>
              <a:gd name="csY14" fmla="*/ 2440384 h 3568358"/>
              <a:gd name="csX15" fmla="*/ 2993866 w 3132643"/>
              <a:gd name="csY15" fmla="*/ 2951270 h 3568358"/>
              <a:gd name="csX16" fmla="*/ 2865266 w 3132643"/>
              <a:gd name="csY16" fmla="*/ 3456630 h 3568358"/>
              <a:gd name="csX17" fmla="*/ 2671594 w 3132643"/>
              <a:gd name="csY17" fmla="*/ 3568358 h 3568358"/>
              <a:gd name="csX18" fmla="*/ 1304892 w 3132643"/>
              <a:gd name="csY18" fmla="*/ 1943185 h 3568358"/>
              <a:gd name="csX19" fmla="*/ 1315513 w 3132643"/>
              <a:gd name="csY19" fmla="*/ 2148754 h 3568358"/>
              <a:gd name="csX20" fmla="*/ 1322253 w 3132643"/>
              <a:gd name="csY20" fmla="*/ 2247228 h 3568358"/>
              <a:gd name="csX21" fmla="*/ 668499 w 3132643"/>
              <a:gd name="csY21" fmla="*/ 2232175 h 3568358"/>
              <a:gd name="csX22" fmla="*/ 672126 w 3132643"/>
              <a:gd name="csY22" fmla="*/ 2373328 h 3568358"/>
              <a:gd name="csX23" fmla="*/ 0 w 3132643"/>
              <a:gd name="csY23" fmla="*/ 2372066 h 3568358"/>
              <a:gd name="csX24" fmla="*/ 19635 w 3132643"/>
              <a:gd name="csY24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067343 w 3132643"/>
              <a:gd name="csY12" fmla="*/ 1539839 h 3568358"/>
              <a:gd name="csX13" fmla="*/ 2578229 w 3132643"/>
              <a:gd name="csY13" fmla="*/ 1782293 h 3568358"/>
              <a:gd name="csX14" fmla="*/ 3063138 w 3132643"/>
              <a:gd name="csY14" fmla="*/ 2163293 h 3568358"/>
              <a:gd name="csX15" fmla="*/ 3132411 w 3132643"/>
              <a:gd name="csY15" fmla="*/ 2440384 h 3568358"/>
              <a:gd name="csX16" fmla="*/ 2993866 w 3132643"/>
              <a:gd name="csY16" fmla="*/ 2951270 h 3568358"/>
              <a:gd name="csX17" fmla="*/ 2865266 w 3132643"/>
              <a:gd name="csY17" fmla="*/ 3456630 h 3568358"/>
              <a:gd name="csX18" fmla="*/ 2671594 w 3132643"/>
              <a:gd name="csY18" fmla="*/ 3568358 h 3568358"/>
              <a:gd name="csX19" fmla="*/ 1304892 w 3132643"/>
              <a:gd name="csY19" fmla="*/ 1943185 h 3568358"/>
              <a:gd name="csX20" fmla="*/ 1315513 w 3132643"/>
              <a:gd name="csY20" fmla="*/ 2148754 h 3568358"/>
              <a:gd name="csX21" fmla="*/ 1322253 w 3132643"/>
              <a:gd name="csY21" fmla="*/ 2247228 h 3568358"/>
              <a:gd name="csX22" fmla="*/ 668499 w 3132643"/>
              <a:gd name="csY22" fmla="*/ 2232175 h 3568358"/>
              <a:gd name="csX23" fmla="*/ 672126 w 3132643"/>
              <a:gd name="csY23" fmla="*/ 2373328 h 3568358"/>
              <a:gd name="csX24" fmla="*/ 0 w 3132643"/>
              <a:gd name="csY24" fmla="*/ 2372066 h 3568358"/>
              <a:gd name="csX25" fmla="*/ 19635 w 3132643"/>
              <a:gd name="csY25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578229 w 3132643"/>
              <a:gd name="csY14" fmla="*/ 1782293 h 3568358"/>
              <a:gd name="csX15" fmla="*/ 3063138 w 3132643"/>
              <a:gd name="csY15" fmla="*/ 2163293 h 3568358"/>
              <a:gd name="csX16" fmla="*/ 3132411 w 3132643"/>
              <a:gd name="csY16" fmla="*/ 2440384 h 3568358"/>
              <a:gd name="csX17" fmla="*/ 2993866 w 3132643"/>
              <a:gd name="csY17" fmla="*/ 2951270 h 3568358"/>
              <a:gd name="csX18" fmla="*/ 2865266 w 3132643"/>
              <a:gd name="csY18" fmla="*/ 3456630 h 3568358"/>
              <a:gd name="csX19" fmla="*/ 2671594 w 3132643"/>
              <a:gd name="csY19" fmla="*/ 3568358 h 3568358"/>
              <a:gd name="csX20" fmla="*/ 1304892 w 3132643"/>
              <a:gd name="csY20" fmla="*/ 1943185 h 3568358"/>
              <a:gd name="csX21" fmla="*/ 1315513 w 3132643"/>
              <a:gd name="csY21" fmla="*/ 2148754 h 3568358"/>
              <a:gd name="csX22" fmla="*/ 1322253 w 3132643"/>
              <a:gd name="csY22" fmla="*/ 2247228 h 3568358"/>
              <a:gd name="csX23" fmla="*/ 668499 w 3132643"/>
              <a:gd name="csY23" fmla="*/ 2232175 h 3568358"/>
              <a:gd name="csX24" fmla="*/ 672126 w 3132643"/>
              <a:gd name="csY24" fmla="*/ 2373328 h 3568358"/>
              <a:gd name="csX25" fmla="*/ 0 w 3132643"/>
              <a:gd name="csY25" fmla="*/ 2372066 h 3568358"/>
              <a:gd name="csX26" fmla="*/ 19635 w 3132643"/>
              <a:gd name="csY26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829343 w 3132643"/>
              <a:gd name="csY15" fmla="*/ 1886202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62897"/>
              <a:gd name="csY0" fmla="*/ 2298845 h 3568358"/>
              <a:gd name="csX1" fmla="*/ 283217 w 3162897"/>
              <a:gd name="csY1" fmla="*/ 2306881 h 3568358"/>
              <a:gd name="csX2" fmla="*/ 599489 w 3162897"/>
              <a:gd name="csY2" fmla="*/ 2306963 h 3568358"/>
              <a:gd name="csX3" fmla="*/ 623447 w 3162897"/>
              <a:gd name="csY3" fmla="*/ 1316876 h 3568358"/>
              <a:gd name="csX4" fmla="*/ 338727 w 3162897"/>
              <a:gd name="csY4" fmla="*/ 1318788 h 3568358"/>
              <a:gd name="csX5" fmla="*/ 363390 w 3162897"/>
              <a:gd name="csY5" fmla="*/ 0 h 3568358"/>
              <a:gd name="csX6" fmla="*/ 489081 w 3162897"/>
              <a:gd name="csY6" fmla="*/ 150343 h 3568358"/>
              <a:gd name="csX7" fmla="*/ 626515 w 3162897"/>
              <a:gd name="csY7" fmla="*/ 280765 h 3568358"/>
              <a:gd name="csX8" fmla="*/ 749090 w 3162897"/>
              <a:gd name="csY8" fmla="*/ 113140 h 3568358"/>
              <a:gd name="csX9" fmla="*/ 1456413 w 3162897"/>
              <a:gd name="csY9" fmla="*/ 433011 h 3568358"/>
              <a:gd name="csX10" fmla="*/ 1646274 w 3162897"/>
              <a:gd name="csY10" fmla="*/ 604453 h 3568358"/>
              <a:gd name="csX11" fmla="*/ 1770701 w 3162897"/>
              <a:gd name="csY11" fmla="*/ 814322 h 3568358"/>
              <a:gd name="csX12" fmla="*/ 1859525 w 3162897"/>
              <a:gd name="csY12" fmla="*/ 1167498 h 3568358"/>
              <a:gd name="csX13" fmla="*/ 2136616 w 3162897"/>
              <a:gd name="csY13" fmla="*/ 1522520 h 3568358"/>
              <a:gd name="csX14" fmla="*/ 2387730 w 3162897"/>
              <a:gd name="csY14" fmla="*/ 1713020 h 3568358"/>
              <a:gd name="csX15" fmla="*/ 2829343 w 3162897"/>
              <a:gd name="csY15" fmla="*/ 1886202 h 3568358"/>
              <a:gd name="csX16" fmla="*/ 3123752 w 3162897"/>
              <a:gd name="csY16" fmla="*/ 2180611 h 3568358"/>
              <a:gd name="csX17" fmla="*/ 3132411 w 3162897"/>
              <a:gd name="csY17" fmla="*/ 2440384 h 3568358"/>
              <a:gd name="csX18" fmla="*/ 2993866 w 3162897"/>
              <a:gd name="csY18" fmla="*/ 2951270 h 3568358"/>
              <a:gd name="csX19" fmla="*/ 2865266 w 3162897"/>
              <a:gd name="csY19" fmla="*/ 3456630 h 3568358"/>
              <a:gd name="csX20" fmla="*/ 2671594 w 3162897"/>
              <a:gd name="csY20" fmla="*/ 3568358 h 3568358"/>
              <a:gd name="csX21" fmla="*/ 1304892 w 3162897"/>
              <a:gd name="csY21" fmla="*/ 1943185 h 3568358"/>
              <a:gd name="csX22" fmla="*/ 1315513 w 3162897"/>
              <a:gd name="csY22" fmla="*/ 2148754 h 3568358"/>
              <a:gd name="csX23" fmla="*/ 1322253 w 3162897"/>
              <a:gd name="csY23" fmla="*/ 2247228 h 3568358"/>
              <a:gd name="csX24" fmla="*/ 668499 w 3162897"/>
              <a:gd name="csY24" fmla="*/ 2232175 h 3568358"/>
              <a:gd name="csX25" fmla="*/ 672126 w 3162897"/>
              <a:gd name="csY25" fmla="*/ 2373328 h 3568358"/>
              <a:gd name="csX26" fmla="*/ 0 w 3162897"/>
              <a:gd name="csY26" fmla="*/ 2372066 h 3568358"/>
              <a:gd name="csX27" fmla="*/ 19635 w 3162897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2993866 w 3184859"/>
              <a:gd name="csY18" fmla="*/ 2951270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1304892 w 3184859"/>
              <a:gd name="csY22" fmla="*/ 1943185 h 3568358"/>
              <a:gd name="csX23" fmla="*/ 1315513 w 3184859"/>
              <a:gd name="csY23" fmla="*/ 2148754 h 3568358"/>
              <a:gd name="csX24" fmla="*/ 1322253 w 3184859"/>
              <a:gd name="csY24" fmla="*/ 2247228 h 3568358"/>
              <a:gd name="csX25" fmla="*/ 668499 w 3184859"/>
              <a:gd name="csY25" fmla="*/ 2232175 h 3568358"/>
              <a:gd name="csX26" fmla="*/ 672126 w 3184859"/>
              <a:gd name="csY26" fmla="*/ 2373328 h 3568358"/>
              <a:gd name="csX27" fmla="*/ 0 w 3184859"/>
              <a:gd name="csY27" fmla="*/ 2372066 h 3568358"/>
              <a:gd name="csX28" fmla="*/ 19635 w 3184859"/>
              <a:gd name="csY28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2595548 w 3184859"/>
              <a:gd name="csY22" fmla="*/ 2942611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304892 w 3184859"/>
              <a:gd name="csY25" fmla="*/ 1943185 h 3568358"/>
              <a:gd name="csX26" fmla="*/ 1315513 w 3184859"/>
              <a:gd name="csY26" fmla="*/ 2148754 h 3568358"/>
              <a:gd name="csX27" fmla="*/ 1322253 w 3184859"/>
              <a:gd name="csY27" fmla="*/ 2247228 h 3568358"/>
              <a:gd name="csX28" fmla="*/ 668499 w 3184859"/>
              <a:gd name="csY28" fmla="*/ 2232175 h 3568358"/>
              <a:gd name="csX29" fmla="*/ 672126 w 3184859"/>
              <a:gd name="csY29" fmla="*/ 2373328 h 3568358"/>
              <a:gd name="csX30" fmla="*/ 0 w 3184859"/>
              <a:gd name="csY30" fmla="*/ 2372066 h 3568358"/>
              <a:gd name="csX31" fmla="*/ 19635 w 3184859"/>
              <a:gd name="csY31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38298 w 3184859"/>
              <a:gd name="csY25" fmla="*/ 1357998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15678 w 3184859"/>
              <a:gd name="csY25" fmla="*/ 1403237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557047"/>
              <a:gd name="csX1" fmla="*/ 283217 w 3184859"/>
              <a:gd name="csY1" fmla="*/ 2306881 h 3557047"/>
              <a:gd name="csX2" fmla="*/ 599489 w 3184859"/>
              <a:gd name="csY2" fmla="*/ 2306963 h 3557047"/>
              <a:gd name="csX3" fmla="*/ 623447 w 3184859"/>
              <a:gd name="csY3" fmla="*/ 1316876 h 3557047"/>
              <a:gd name="csX4" fmla="*/ 338727 w 3184859"/>
              <a:gd name="csY4" fmla="*/ 1318788 h 3557047"/>
              <a:gd name="csX5" fmla="*/ 363390 w 3184859"/>
              <a:gd name="csY5" fmla="*/ 0 h 3557047"/>
              <a:gd name="csX6" fmla="*/ 489081 w 3184859"/>
              <a:gd name="csY6" fmla="*/ 150343 h 3557047"/>
              <a:gd name="csX7" fmla="*/ 626515 w 3184859"/>
              <a:gd name="csY7" fmla="*/ 280765 h 3557047"/>
              <a:gd name="csX8" fmla="*/ 749090 w 3184859"/>
              <a:gd name="csY8" fmla="*/ 113140 h 3557047"/>
              <a:gd name="csX9" fmla="*/ 1456413 w 3184859"/>
              <a:gd name="csY9" fmla="*/ 433011 h 3557047"/>
              <a:gd name="csX10" fmla="*/ 1646274 w 3184859"/>
              <a:gd name="csY10" fmla="*/ 604453 h 3557047"/>
              <a:gd name="csX11" fmla="*/ 1770701 w 3184859"/>
              <a:gd name="csY11" fmla="*/ 814322 h 3557047"/>
              <a:gd name="csX12" fmla="*/ 1859525 w 3184859"/>
              <a:gd name="csY12" fmla="*/ 1167498 h 3557047"/>
              <a:gd name="csX13" fmla="*/ 2136616 w 3184859"/>
              <a:gd name="csY13" fmla="*/ 1522520 h 3557047"/>
              <a:gd name="csX14" fmla="*/ 2387730 w 3184859"/>
              <a:gd name="csY14" fmla="*/ 1713020 h 3557047"/>
              <a:gd name="csX15" fmla="*/ 2829343 w 3184859"/>
              <a:gd name="csY15" fmla="*/ 1886202 h 3557047"/>
              <a:gd name="csX16" fmla="*/ 3123752 w 3184859"/>
              <a:gd name="csY16" fmla="*/ 2180611 h 3557047"/>
              <a:gd name="csX17" fmla="*/ 3184366 w 3184859"/>
              <a:gd name="csY17" fmla="*/ 2509657 h 3557047"/>
              <a:gd name="csX18" fmla="*/ 3011184 w 3184859"/>
              <a:gd name="csY18" fmla="*/ 3020543 h 3557047"/>
              <a:gd name="csX19" fmla="*/ 2882584 w 3184859"/>
              <a:gd name="csY19" fmla="*/ 3499925 h 3557047"/>
              <a:gd name="csX20" fmla="*/ 2699869 w 3184859"/>
              <a:gd name="csY20" fmla="*/ 3557047 h 3557047"/>
              <a:gd name="csX21" fmla="*/ 2578230 w 3184859"/>
              <a:gd name="csY21" fmla="*/ 2665520 h 3557047"/>
              <a:gd name="csX22" fmla="*/ 3002525 w 3184859"/>
              <a:gd name="csY22" fmla="*/ 2483679 h 3557047"/>
              <a:gd name="csX23" fmla="*/ 2888367 w 3184859"/>
              <a:gd name="csY23" fmla="*/ 2268439 h 3557047"/>
              <a:gd name="csX24" fmla="*/ 2673480 w 3184859"/>
              <a:gd name="csY24" fmla="*/ 2111338 h 3557047"/>
              <a:gd name="csX25" fmla="*/ 2413354 w 3184859"/>
              <a:gd name="csY25" fmla="*/ 2008313 h 3557047"/>
              <a:gd name="csX26" fmla="*/ 2178144 w 3184859"/>
              <a:gd name="csY26" fmla="*/ 1865174 h 3557047"/>
              <a:gd name="csX27" fmla="*/ 1715678 w 3184859"/>
              <a:gd name="csY27" fmla="*/ 1403237 h 3557047"/>
              <a:gd name="csX28" fmla="*/ 1304892 w 3184859"/>
              <a:gd name="csY28" fmla="*/ 1943185 h 3557047"/>
              <a:gd name="csX29" fmla="*/ 1315513 w 3184859"/>
              <a:gd name="csY29" fmla="*/ 2148754 h 3557047"/>
              <a:gd name="csX30" fmla="*/ 1322253 w 3184859"/>
              <a:gd name="csY30" fmla="*/ 2247228 h 3557047"/>
              <a:gd name="csX31" fmla="*/ 668499 w 3184859"/>
              <a:gd name="csY31" fmla="*/ 2232175 h 3557047"/>
              <a:gd name="csX32" fmla="*/ 672126 w 3184859"/>
              <a:gd name="csY32" fmla="*/ 2373328 h 3557047"/>
              <a:gd name="csX33" fmla="*/ 0 w 3184859"/>
              <a:gd name="csY33" fmla="*/ 2372066 h 3557047"/>
              <a:gd name="csX34" fmla="*/ 19635 w 3184859"/>
              <a:gd name="csY34" fmla="*/ 2298845 h 3557047"/>
              <a:gd name="csX0" fmla="*/ 19635 w 3184859"/>
              <a:gd name="csY0" fmla="*/ 2351720 h 3609922"/>
              <a:gd name="csX1" fmla="*/ 283217 w 3184859"/>
              <a:gd name="csY1" fmla="*/ 2359756 h 3609922"/>
              <a:gd name="csX2" fmla="*/ 599489 w 3184859"/>
              <a:gd name="csY2" fmla="*/ 2359838 h 3609922"/>
              <a:gd name="csX3" fmla="*/ 623447 w 3184859"/>
              <a:gd name="csY3" fmla="*/ 1369751 h 3609922"/>
              <a:gd name="csX4" fmla="*/ 338727 w 3184859"/>
              <a:gd name="csY4" fmla="*/ 1371663 h 3609922"/>
              <a:gd name="csX5" fmla="*/ 363390 w 3184859"/>
              <a:gd name="csY5" fmla="*/ 52875 h 3609922"/>
              <a:gd name="csX6" fmla="*/ 489081 w 3184859"/>
              <a:gd name="csY6" fmla="*/ 203218 h 3609922"/>
              <a:gd name="csX7" fmla="*/ 569966 w 3184859"/>
              <a:gd name="csY7" fmla="*/ 0 h 3609922"/>
              <a:gd name="csX8" fmla="*/ 749090 w 3184859"/>
              <a:gd name="csY8" fmla="*/ 166015 h 3609922"/>
              <a:gd name="csX9" fmla="*/ 1456413 w 3184859"/>
              <a:gd name="csY9" fmla="*/ 485886 h 3609922"/>
              <a:gd name="csX10" fmla="*/ 1646274 w 3184859"/>
              <a:gd name="csY10" fmla="*/ 657328 h 3609922"/>
              <a:gd name="csX11" fmla="*/ 1770701 w 3184859"/>
              <a:gd name="csY11" fmla="*/ 867197 h 3609922"/>
              <a:gd name="csX12" fmla="*/ 1859525 w 3184859"/>
              <a:gd name="csY12" fmla="*/ 1220373 h 3609922"/>
              <a:gd name="csX13" fmla="*/ 2136616 w 3184859"/>
              <a:gd name="csY13" fmla="*/ 1575395 h 3609922"/>
              <a:gd name="csX14" fmla="*/ 2387730 w 3184859"/>
              <a:gd name="csY14" fmla="*/ 1765895 h 3609922"/>
              <a:gd name="csX15" fmla="*/ 2829343 w 3184859"/>
              <a:gd name="csY15" fmla="*/ 1939077 h 3609922"/>
              <a:gd name="csX16" fmla="*/ 3123752 w 3184859"/>
              <a:gd name="csY16" fmla="*/ 2233486 h 3609922"/>
              <a:gd name="csX17" fmla="*/ 3184366 w 3184859"/>
              <a:gd name="csY17" fmla="*/ 2562532 h 3609922"/>
              <a:gd name="csX18" fmla="*/ 3011184 w 3184859"/>
              <a:gd name="csY18" fmla="*/ 3073418 h 3609922"/>
              <a:gd name="csX19" fmla="*/ 2882584 w 3184859"/>
              <a:gd name="csY19" fmla="*/ 3552800 h 3609922"/>
              <a:gd name="csX20" fmla="*/ 2699869 w 3184859"/>
              <a:gd name="csY20" fmla="*/ 3609922 h 3609922"/>
              <a:gd name="csX21" fmla="*/ 2578230 w 3184859"/>
              <a:gd name="csY21" fmla="*/ 2718395 h 3609922"/>
              <a:gd name="csX22" fmla="*/ 3002525 w 3184859"/>
              <a:gd name="csY22" fmla="*/ 2536554 h 3609922"/>
              <a:gd name="csX23" fmla="*/ 2888367 w 3184859"/>
              <a:gd name="csY23" fmla="*/ 2321314 h 3609922"/>
              <a:gd name="csX24" fmla="*/ 2673480 w 3184859"/>
              <a:gd name="csY24" fmla="*/ 2164213 h 3609922"/>
              <a:gd name="csX25" fmla="*/ 2413354 w 3184859"/>
              <a:gd name="csY25" fmla="*/ 2061188 h 3609922"/>
              <a:gd name="csX26" fmla="*/ 2178144 w 3184859"/>
              <a:gd name="csY26" fmla="*/ 1918049 h 3609922"/>
              <a:gd name="csX27" fmla="*/ 1715678 w 3184859"/>
              <a:gd name="csY27" fmla="*/ 1456112 h 3609922"/>
              <a:gd name="csX28" fmla="*/ 1304892 w 3184859"/>
              <a:gd name="csY28" fmla="*/ 1996060 h 3609922"/>
              <a:gd name="csX29" fmla="*/ 1315513 w 3184859"/>
              <a:gd name="csY29" fmla="*/ 2201629 h 3609922"/>
              <a:gd name="csX30" fmla="*/ 1322253 w 3184859"/>
              <a:gd name="csY30" fmla="*/ 2300103 h 3609922"/>
              <a:gd name="csX31" fmla="*/ 668499 w 3184859"/>
              <a:gd name="csY31" fmla="*/ 2285050 h 3609922"/>
              <a:gd name="csX32" fmla="*/ 672126 w 3184859"/>
              <a:gd name="csY32" fmla="*/ 2426203 h 3609922"/>
              <a:gd name="csX33" fmla="*/ 0 w 3184859"/>
              <a:gd name="csY33" fmla="*/ 2424941 h 3609922"/>
              <a:gd name="csX34" fmla="*/ 19635 w 3184859"/>
              <a:gd name="csY34" fmla="*/ 2351720 h 3609922"/>
              <a:gd name="csX0" fmla="*/ 19635 w 3184859"/>
              <a:gd name="csY0" fmla="*/ 2574996 h 3833198"/>
              <a:gd name="csX1" fmla="*/ 283217 w 3184859"/>
              <a:gd name="csY1" fmla="*/ 2583032 h 3833198"/>
              <a:gd name="csX2" fmla="*/ 599489 w 3184859"/>
              <a:gd name="csY2" fmla="*/ 2583114 h 3833198"/>
              <a:gd name="csX3" fmla="*/ 623447 w 3184859"/>
              <a:gd name="csY3" fmla="*/ 1593027 h 3833198"/>
              <a:gd name="csX4" fmla="*/ 338727 w 3184859"/>
              <a:gd name="csY4" fmla="*/ 1594939 h 3833198"/>
              <a:gd name="csX5" fmla="*/ 363390 w 3184859"/>
              <a:gd name="csY5" fmla="*/ 276151 h 3833198"/>
              <a:gd name="csX6" fmla="*/ 500391 w 3184859"/>
              <a:gd name="csY6" fmla="*/ 2376 h 3833198"/>
              <a:gd name="csX7" fmla="*/ 569966 w 3184859"/>
              <a:gd name="csY7" fmla="*/ 223276 h 3833198"/>
              <a:gd name="csX8" fmla="*/ 749090 w 3184859"/>
              <a:gd name="csY8" fmla="*/ 389291 h 3833198"/>
              <a:gd name="csX9" fmla="*/ 1456413 w 3184859"/>
              <a:gd name="csY9" fmla="*/ 709162 h 3833198"/>
              <a:gd name="csX10" fmla="*/ 1646274 w 3184859"/>
              <a:gd name="csY10" fmla="*/ 880604 h 3833198"/>
              <a:gd name="csX11" fmla="*/ 1770701 w 3184859"/>
              <a:gd name="csY11" fmla="*/ 1090473 h 3833198"/>
              <a:gd name="csX12" fmla="*/ 1859525 w 3184859"/>
              <a:gd name="csY12" fmla="*/ 1443649 h 3833198"/>
              <a:gd name="csX13" fmla="*/ 2136616 w 3184859"/>
              <a:gd name="csY13" fmla="*/ 1798671 h 3833198"/>
              <a:gd name="csX14" fmla="*/ 2387730 w 3184859"/>
              <a:gd name="csY14" fmla="*/ 1989171 h 3833198"/>
              <a:gd name="csX15" fmla="*/ 2829343 w 3184859"/>
              <a:gd name="csY15" fmla="*/ 2162353 h 3833198"/>
              <a:gd name="csX16" fmla="*/ 3123752 w 3184859"/>
              <a:gd name="csY16" fmla="*/ 2456762 h 3833198"/>
              <a:gd name="csX17" fmla="*/ 3184366 w 3184859"/>
              <a:gd name="csY17" fmla="*/ 2785808 h 3833198"/>
              <a:gd name="csX18" fmla="*/ 3011184 w 3184859"/>
              <a:gd name="csY18" fmla="*/ 3296694 h 3833198"/>
              <a:gd name="csX19" fmla="*/ 2882584 w 3184859"/>
              <a:gd name="csY19" fmla="*/ 3776076 h 3833198"/>
              <a:gd name="csX20" fmla="*/ 2699869 w 3184859"/>
              <a:gd name="csY20" fmla="*/ 3833198 h 3833198"/>
              <a:gd name="csX21" fmla="*/ 2578230 w 3184859"/>
              <a:gd name="csY21" fmla="*/ 2941671 h 3833198"/>
              <a:gd name="csX22" fmla="*/ 3002525 w 3184859"/>
              <a:gd name="csY22" fmla="*/ 2759830 h 3833198"/>
              <a:gd name="csX23" fmla="*/ 2888367 w 3184859"/>
              <a:gd name="csY23" fmla="*/ 2544590 h 3833198"/>
              <a:gd name="csX24" fmla="*/ 2673480 w 3184859"/>
              <a:gd name="csY24" fmla="*/ 2387489 h 3833198"/>
              <a:gd name="csX25" fmla="*/ 2413354 w 3184859"/>
              <a:gd name="csY25" fmla="*/ 2284464 h 3833198"/>
              <a:gd name="csX26" fmla="*/ 2178144 w 3184859"/>
              <a:gd name="csY26" fmla="*/ 2141325 h 3833198"/>
              <a:gd name="csX27" fmla="*/ 1715678 w 3184859"/>
              <a:gd name="csY27" fmla="*/ 1679388 h 3833198"/>
              <a:gd name="csX28" fmla="*/ 1304892 w 3184859"/>
              <a:gd name="csY28" fmla="*/ 2219336 h 3833198"/>
              <a:gd name="csX29" fmla="*/ 1315513 w 3184859"/>
              <a:gd name="csY29" fmla="*/ 2424905 h 3833198"/>
              <a:gd name="csX30" fmla="*/ 1322253 w 3184859"/>
              <a:gd name="csY30" fmla="*/ 2523379 h 3833198"/>
              <a:gd name="csX31" fmla="*/ 668499 w 3184859"/>
              <a:gd name="csY31" fmla="*/ 2508326 h 3833198"/>
              <a:gd name="csX32" fmla="*/ 672126 w 3184859"/>
              <a:gd name="csY32" fmla="*/ 2649479 h 3833198"/>
              <a:gd name="csX33" fmla="*/ 0 w 3184859"/>
              <a:gd name="csY33" fmla="*/ 2648217 h 3833198"/>
              <a:gd name="csX34" fmla="*/ 19635 w 3184859"/>
              <a:gd name="csY34" fmla="*/ 2574996 h 3833198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2620 h 3830822"/>
              <a:gd name="csX1" fmla="*/ 283217 w 3184859"/>
              <a:gd name="csY1" fmla="*/ 2580656 h 3830822"/>
              <a:gd name="csX2" fmla="*/ 599489 w 3184859"/>
              <a:gd name="csY2" fmla="*/ 2580738 h 3830822"/>
              <a:gd name="csX3" fmla="*/ 623447 w 3184859"/>
              <a:gd name="csY3" fmla="*/ 1590651 h 3830822"/>
              <a:gd name="csX4" fmla="*/ 338727 w 3184859"/>
              <a:gd name="csY4" fmla="*/ 1592563 h 3830822"/>
              <a:gd name="csX5" fmla="*/ 363390 w 3184859"/>
              <a:gd name="csY5" fmla="*/ 273775 h 3830822"/>
              <a:gd name="csX6" fmla="*/ 326690 w 3184859"/>
              <a:gd name="csY6" fmla="*/ 42742 h 3830822"/>
              <a:gd name="csX7" fmla="*/ 500391 w 3184859"/>
              <a:gd name="csY7" fmla="*/ 0 h 3830822"/>
              <a:gd name="csX8" fmla="*/ 569966 w 3184859"/>
              <a:gd name="csY8" fmla="*/ 220900 h 3830822"/>
              <a:gd name="csX9" fmla="*/ 749090 w 3184859"/>
              <a:gd name="csY9" fmla="*/ 386915 h 3830822"/>
              <a:gd name="csX10" fmla="*/ 1456413 w 3184859"/>
              <a:gd name="csY10" fmla="*/ 706786 h 3830822"/>
              <a:gd name="csX11" fmla="*/ 1646274 w 3184859"/>
              <a:gd name="csY11" fmla="*/ 878228 h 3830822"/>
              <a:gd name="csX12" fmla="*/ 1770701 w 3184859"/>
              <a:gd name="csY12" fmla="*/ 1088097 h 3830822"/>
              <a:gd name="csX13" fmla="*/ 1859525 w 3184859"/>
              <a:gd name="csY13" fmla="*/ 1441273 h 3830822"/>
              <a:gd name="csX14" fmla="*/ 2136616 w 3184859"/>
              <a:gd name="csY14" fmla="*/ 1796295 h 3830822"/>
              <a:gd name="csX15" fmla="*/ 2387730 w 3184859"/>
              <a:gd name="csY15" fmla="*/ 1986795 h 3830822"/>
              <a:gd name="csX16" fmla="*/ 2829343 w 3184859"/>
              <a:gd name="csY16" fmla="*/ 2159977 h 3830822"/>
              <a:gd name="csX17" fmla="*/ 3123752 w 3184859"/>
              <a:gd name="csY17" fmla="*/ 2454386 h 3830822"/>
              <a:gd name="csX18" fmla="*/ 3184366 w 3184859"/>
              <a:gd name="csY18" fmla="*/ 2783432 h 3830822"/>
              <a:gd name="csX19" fmla="*/ 3011184 w 3184859"/>
              <a:gd name="csY19" fmla="*/ 3294318 h 3830822"/>
              <a:gd name="csX20" fmla="*/ 2882584 w 3184859"/>
              <a:gd name="csY20" fmla="*/ 3773700 h 3830822"/>
              <a:gd name="csX21" fmla="*/ 2699869 w 3184859"/>
              <a:gd name="csY21" fmla="*/ 3830822 h 3830822"/>
              <a:gd name="csX22" fmla="*/ 2578230 w 3184859"/>
              <a:gd name="csY22" fmla="*/ 2939295 h 3830822"/>
              <a:gd name="csX23" fmla="*/ 3002525 w 3184859"/>
              <a:gd name="csY23" fmla="*/ 2757454 h 3830822"/>
              <a:gd name="csX24" fmla="*/ 2888367 w 3184859"/>
              <a:gd name="csY24" fmla="*/ 2542214 h 3830822"/>
              <a:gd name="csX25" fmla="*/ 2673480 w 3184859"/>
              <a:gd name="csY25" fmla="*/ 2385113 h 3830822"/>
              <a:gd name="csX26" fmla="*/ 2413354 w 3184859"/>
              <a:gd name="csY26" fmla="*/ 2282088 h 3830822"/>
              <a:gd name="csX27" fmla="*/ 2178144 w 3184859"/>
              <a:gd name="csY27" fmla="*/ 2138949 h 3830822"/>
              <a:gd name="csX28" fmla="*/ 1715678 w 3184859"/>
              <a:gd name="csY28" fmla="*/ 1677012 h 3830822"/>
              <a:gd name="csX29" fmla="*/ 1304892 w 3184859"/>
              <a:gd name="csY29" fmla="*/ 2216960 h 3830822"/>
              <a:gd name="csX30" fmla="*/ 1315513 w 3184859"/>
              <a:gd name="csY30" fmla="*/ 2422529 h 3830822"/>
              <a:gd name="csX31" fmla="*/ 1322253 w 3184859"/>
              <a:gd name="csY31" fmla="*/ 2521003 h 3830822"/>
              <a:gd name="csX32" fmla="*/ 668499 w 3184859"/>
              <a:gd name="csY32" fmla="*/ 2505950 h 3830822"/>
              <a:gd name="csX33" fmla="*/ 672126 w 3184859"/>
              <a:gd name="csY33" fmla="*/ 2647103 h 3830822"/>
              <a:gd name="csX34" fmla="*/ 0 w 3184859"/>
              <a:gd name="csY34" fmla="*/ 2645841 h 3830822"/>
              <a:gd name="csX35" fmla="*/ 19635 w 3184859"/>
              <a:gd name="csY35" fmla="*/ 2572620 h 38308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184859" h="3830822">
                <a:moveTo>
                  <a:pt x="19635" y="2572620"/>
                </a:moveTo>
                <a:lnTo>
                  <a:pt x="283217" y="2580656"/>
                </a:lnTo>
                <a:lnTo>
                  <a:pt x="599489" y="2580738"/>
                </a:lnTo>
                <a:lnTo>
                  <a:pt x="623447" y="1590651"/>
                </a:lnTo>
                <a:lnTo>
                  <a:pt x="338727" y="1592563"/>
                </a:lnTo>
                <a:lnTo>
                  <a:pt x="363390" y="273775"/>
                </a:lnTo>
                <a:lnTo>
                  <a:pt x="326690" y="42742"/>
                </a:lnTo>
                <a:lnTo>
                  <a:pt x="500391" y="0"/>
                </a:lnTo>
                <a:lnTo>
                  <a:pt x="569966" y="220900"/>
                </a:lnTo>
                <a:lnTo>
                  <a:pt x="749090" y="386915"/>
                </a:lnTo>
                <a:lnTo>
                  <a:pt x="1456413" y="706786"/>
                </a:lnTo>
                <a:lnTo>
                  <a:pt x="1646274" y="878228"/>
                </a:lnTo>
                <a:lnTo>
                  <a:pt x="1770701" y="1088097"/>
                </a:lnTo>
                <a:cubicBezTo>
                  <a:pt x="1812016" y="1181938"/>
                  <a:pt x="1810085" y="1320354"/>
                  <a:pt x="1859525" y="1441273"/>
                </a:cubicBezTo>
                <a:cubicBezTo>
                  <a:pt x="1908965" y="1562193"/>
                  <a:pt x="2052912" y="1715477"/>
                  <a:pt x="2136616" y="1796295"/>
                </a:cubicBezTo>
                <a:cubicBezTo>
                  <a:pt x="2220321" y="1877113"/>
                  <a:pt x="2302582" y="1946386"/>
                  <a:pt x="2387730" y="1986795"/>
                </a:cubicBezTo>
                <a:cubicBezTo>
                  <a:pt x="2472878" y="2027204"/>
                  <a:pt x="2712445" y="2074829"/>
                  <a:pt x="2829343" y="2159977"/>
                </a:cubicBezTo>
                <a:cubicBezTo>
                  <a:pt x="2946241" y="2245125"/>
                  <a:pt x="3037161" y="2331716"/>
                  <a:pt x="3123752" y="2454386"/>
                </a:cubicBezTo>
                <a:cubicBezTo>
                  <a:pt x="3210343" y="2577057"/>
                  <a:pt x="3177150" y="2654989"/>
                  <a:pt x="3184366" y="2783432"/>
                </a:cubicBezTo>
                <a:lnTo>
                  <a:pt x="3011184" y="3294318"/>
                </a:lnTo>
                <a:lnTo>
                  <a:pt x="2882584" y="3773700"/>
                </a:lnTo>
                <a:lnTo>
                  <a:pt x="2699869" y="3830822"/>
                </a:lnTo>
                <a:lnTo>
                  <a:pt x="2578230" y="2939295"/>
                </a:lnTo>
                <a:lnTo>
                  <a:pt x="3002525" y="2757454"/>
                </a:lnTo>
                <a:cubicBezTo>
                  <a:pt x="2939968" y="2693247"/>
                  <a:pt x="2950924" y="2606421"/>
                  <a:pt x="2888367" y="2542214"/>
                </a:cubicBezTo>
                <a:cubicBezTo>
                  <a:pt x="2833703" y="2472883"/>
                  <a:pt x="2745109" y="2437480"/>
                  <a:pt x="2673480" y="2385113"/>
                </a:cubicBezTo>
                <a:cubicBezTo>
                  <a:pt x="2570572" y="2291748"/>
                  <a:pt x="2495910" y="2323115"/>
                  <a:pt x="2413354" y="2282088"/>
                </a:cubicBezTo>
                <a:cubicBezTo>
                  <a:pt x="2330798" y="2241061"/>
                  <a:pt x="2289711" y="2225658"/>
                  <a:pt x="2178144" y="2138949"/>
                </a:cubicBezTo>
                <a:lnTo>
                  <a:pt x="1715678" y="1677012"/>
                </a:lnTo>
                <a:lnTo>
                  <a:pt x="1304892" y="2216960"/>
                </a:lnTo>
                <a:lnTo>
                  <a:pt x="1315513" y="2422529"/>
                </a:lnTo>
                <a:cubicBezTo>
                  <a:pt x="1315451" y="2484602"/>
                  <a:pt x="1322315" y="2458930"/>
                  <a:pt x="1322253" y="2521003"/>
                </a:cubicBezTo>
                <a:lnTo>
                  <a:pt x="668499" y="2505950"/>
                </a:lnTo>
                <a:cubicBezTo>
                  <a:pt x="668938" y="2563007"/>
                  <a:pt x="671687" y="2590046"/>
                  <a:pt x="672126" y="2647103"/>
                </a:cubicBezTo>
                <a:lnTo>
                  <a:pt x="0" y="2645841"/>
                </a:lnTo>
                <a:lnTo>
                  <a:pt x="19635" y="2572620"/>
                </a:lnTo>
                <a:close/>
              </a:path>
            </a:pathLst>
          </a:custGeom>
          <a:solidFill>
            <a:srgbClr val="E97132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CE1379-9FE2-38DE-0EAB-A52830BF1FDE}"/>
              </a:ext>
            </a:extLst>
          </p:cNvPr>
          <p:cNvSpPr txBox="1"/>
          <p:nvPr/>
        </p:nvSpPr>
        <p:spPr>
          <a:xfrm>
            <a:off x="144283" y="6263148"/>
            <a:ext cx="10166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Phasing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2026-3-9</a:t>
            </a:r>
          </a:p>
        </p:txBody>
      </p:sp>
    </p:spTree>
    <p:extLst>
      <p:ext uri="{BB962C8B-B14F-4D97-AF65-F5344CB8AC3E}">
        <p14:creationId xmlns:p14="http://schemas.microsoft.com/office/powerpoint/2010/main" val="4118893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AD006-6926-DA75-7E61-486234266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5100F5B-753D-886A-ABF6-98BA6567F1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85" t="13099" r="13908" b="12504"/>
          <a:stretch>
            <a:fillRect/>
          </a:stretch>
        </p:blipFill>
        <p:spPr>
          <a:xfrm>
            <a:off x="-147147" y="-325821"/>
            <a:ext cx="9781955" cy="84271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2512F9-95C3-A063-1163-AD3308DE9457}"/>
              </a:ext>
            </a:extLst>
          </p:cNvPr>
          <p:cNvSpPr txBox="1"/>
          <p:nvPr/>
        </p:nvSpPr>
        <p:spPr>
          <a:xfrm>
            <a:off x="1973216" y="4004456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4E95D9"/>
                </a:solidFill>
              </a:rPr>
              <a:t>2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3DC07FA-CF72-BCC0-22CC-86BC2ABA56B3}"/>
              </a:ext>
            </a:extLst>
          </p:cNvPr>
          <p:cNvSpPr/>
          <p:nvPr/>
        </p:nvSpPr>
        <p:spPr>
          <a:xfrm>
            <a:off x="2254062" y="3218865"/>
            <a:ext cx="3809263" cy="3285630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6437 w 1897626"/>
              <a:gd name="csY4" fmla="*/ 392267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938280 w 1938280"/>
              <a:gd name="csY7" fmla="*/ 0 h 2622038"/>
              <a:gd name="csX8" fmla="*/ 1553841 w 1938280"/>
              <a:gd name="csY8" fmla="*/ 552412 h 2622038"/>
              <a:gd name="csX9" fmla="*/ 1743702 w 1938280"/>
              <a:gd name="csY9" fmla="*/ 723854 h 2622038"/>
              <a:gd name="csX10" fmla="*/ 1868129 w 1938280"/>
              <a:gd name="csY10" fmla="*/ 933723 h 2622038"/>
              <a:gd name="csX11" fmla="*/ 1897626 w 1938280"/>
              <a:gd name="csY11" fmla="*/ 1307349 h 2622038"/>
              <a:gd name="csX12" fmla="*/ 1764568 w 1938280"/>
              <a:gd name="csY12" fmla="*/ 1479692 h 2622038"/>
              <a:gd name="csX13" fmla="*/ 1402320 w 1938280"/>
              <a:gd name="csY13" fmla="*/ 2062586 h 2622038"/>
              <a:gd name="csX14" fmla="*/ 1406013 w 1938280"/>
              <a:gd name="csY14" fmla="*/ 2339736 h 2622038"/>
              <a:gd name="csX15" fmla="*/ 1412754 w 1938280"/>
              <a:gd name="csY15" fmla="*/ 2454374 h 2622038"/>
              <a:gd name="csX16" fmla="*/ 807490 w 1938280"/>
              <a:gd name="csY16" fmla="*/ 2443940 h 2622038"/>
              <a:gd name="csX17" fmla="*/ 774172 w 1938280"/>
              <a:gd name="csY17" fmla="*/ 2622038 h 2622038"/>
              <a:gd name="csX18" fmla="*/ 481781 w 1938280"/>
              <a:gd name="csY18" fmla="*/ 2605207 h 2622038"/>
              <a:gd name="csX19" fmla="*/ 235974 w 1938280"/>
              <a:gd name="csY19" fmla="*/ 2595375 h 2622038"/>
              <a:gd name="csX20" fmla="*/ 88490 w 1938280"/>
              <a:gd name="csY20" fmla="*/ 2595375 h 2622038"/>
              <a:gd name="csX21" fmla="*/ 0 w 1938280"/>
              <a:gd name="csY21" fmla="*/ 2526549 h 2622038"/>
              <a:gd name="csX22" fmla="*/ 121680 w 1938280"/>
              <a:gd name="csY22" fmla="*/ 2339736 h 2622038"/>
              <a:gd name="csX23" fmla="*/ 117987 w 1938280"/>
              <a:gd name="csY23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83670 w 1938280"/>
              <a:gd name="csY7" fmla="*/ 80903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87320 h 2622038"/>
              <a:gd name="csX8" fmla="*/ 1938280 w 1938280"/>
              <a:gd name="csY8" fmla="*/ 0 h 2622038"/>
              <a:gd name="csX9" fmla="*/ 1553841 w 1938280"/>
              <a:gd name="csY9" fmla="*/ 552412 h 2622038"/>
              <a:gd name="csX10" fmla="*/ 1743702 w 1938280"/>
              <a:gd name="csY10" fmla="*/ 723854 h 2622038"/>
              <a:gd name="csX11" fmla="*/ 1868129 w 1938280"/>
              <a:gd name="csY11" fmla="*/ 933723 h 2622038"/>
              <a:gd name="csX12" fmla="*/ 1897626 w 1938280"/>
              <a:gd name="csY12" fmla="*/ 1307349 h 2622038"/>
              <a:gd name="csX13" fmla="*/ 1764568 w 1938280"/>
              <a:gd name="csY13" fmla="*/ 1479692 h 2622038"/>
              <a:gd name="csX14" fmla="*/ 1402320 w 1938280"/>
              <a:gd name="csY14" fmla="*/ 2062586 h 2622038"/>
              <a:gd name="csX15" fmla="*/ 1406013 w 1938280"/>
              <a:gd name="csY15" fmla="*/ 2339736 h 2622038"/>
              <a:gd name="csX16" fmla="*/ 1412754 w 1938280"/>
              <a:gd name="csY16" fmla="*/ 2454374 h 2622038"/>
              <a:gd name="csX17" fmla="*/ 807490 w 1938280"/>
              <a:gd name="csY17" fmla="*/ 2443940 h 2622038"/>
              <a:gd name="csX18" fmla="*/ 774172 w 1938280"/>
              <a:gd name="csY18" fmla="*/ 2622038 h 2622038"/>
              <a:gd name="csX19" fmla="*/ 481781 w 1938280"/>
              <a:gd name="csY19" fmla="*/ 2605207 h 2622038"/>
              <a:gd name="csX20" fmla="*/ 235974 w 1938280"/>
              <a:gd name="csY20" fmla="*/ 2595375 h 2622038"/>
              <a:gd name="csX21" fmla="*/ 88490 w 1938280"/>
              <a:gd name="csY21" fmla="*/ 2595375 h 2622038"/>
              <a:gd name="csX22" fmla="*/ 0 w 1938280"/>
              <a:gd name="csY22" fmla="*/ 2526549 h 2622038"/>
              <a:gd name="csX23" fmla="*/ 121680 w 1938280"/>
              <a:gd name="csY23" fmla="*/ 2339736 h 2622038"/>
              <a:gd name="csX24" fmla="*/ 117987 w 1938280"/>
              <a:gd name="csY24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394484 w 1938280"/>
              <a:gd name="csY7" fmla="*/ 207027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579729 w 1938280"/>
              <a:gd name="csY8" fmla="*/ 187320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1846 w 1938280"/>
              <a:gd name="csY7" fmla="*/ 73020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579729 w 1938280"/>
              <a:gd name="csY7" fmla="*/ 100609 h 2622038"/>
              <a:gd name="csX8" fmla="*/ 1627026 w 1938280"/>
              <a:gd name="csY8" fmla="*/ 199144 h 2622038"/>
              <a:gd name="csX9" fmla="*/ 1938280 w 1938280"/>
              <a:gd name="csY9" fmla="*/ 0 h 2622038"/>
              <a:gd name="csX10" fmla="*/ 1553841 w 1938280"/>
              <a:gd name="csY10" fmla="*/ 552412 h 2622038"/>
              <a:gd name="csX11" fmla="*/ 1743702 w 1938280"/>
              <a:gd name="csY11" fmla="*/ 723854 h 2622038"/>
              <a:gd name="csX12" fmla="*/ 1868129 w 1938280"/>
              <a:gd name="csY12" fmla="*/ 933723 h 2622038"/>
              <a:gd name="csX13" fmla="*/ 1897626 w 1938280"/>
              <a:gd name="csY13" fmla="*/ 1307349 h 2622038"/>
              <a:gd name="csX14" fmla="*/ 1764568 w 1938280"/>
              <a:gd name="csY14" fmla="*/ 1479692 h 2622038"/>
              <a:gd name="csX15" fmla="*/ 1402320 w 1938280"/>
              <a:gd name="csY15" fmla="*/ 2062586 h 2622038"/>
              <a:gd name="csX16" fmla="*/ 1406013 w 1938280"/>
              <a:gd name="csY16" fmla="*/ 2339736 h 2622038"/>
              <a:gd name="csX17" fmla="*/ 1412754 w 1938280"/>
              <a:gd name="csY17" fmla="*/ 2454374 h 2622038"/>
              <a:gd name="csX18" fmla="*/ 807490 w 1938280"/>
              <a:gd name="csY18" fmla="*/ 2443940 h 2622038"/>
              <a:gd name="csX19" fmla="*/ 774172 w 1938280"/>
              <a:gd name="csY19" fmla="*/ 2622038 h 2622038"/>
              <a:gd name="csX20" fmla="*/ 481781 w 1938280"/>
              <a:gd name="csY20" fmla="*/ 2605207 h 2622038"/>
              <a:gd name="csX21" fmla="*/ 235974 w 1938280"/>
              <a:gd name="csY21" fmla="*/ 2595375 h 2622038"/>
              <a:gd name="csX22" fmla="*/ 88490 w 1938280"/>
              <a:gd name="csY22" fmla="*/ 2595375 h 2622038"/>
              <a:gd name="csX23" fmla="*/ 0 w 1938280"/>
              <a:gd name="csY23" fmla="*/ 2526549 h 2622038"/>
              <a:gd name="csX24" fmla="*/ 121680 w 1938280"/>
              <a:gd name="csY24" fmla="*/ 2339736 h 2622038"/>
              <a:gd name="csX25" fmla="*/ 117987 w 1938280"/>
              <a:gd name="csY25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043701 w 1938280"/>
              <a:gd name="csY7" fmla="*/ 234616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79729 w 1938280"/>
              <a:gd name="csY8" fmla="*/ 100609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1938280"/>
              <a:gd name="csY0" fmla="*/ 2139398 h 2622038"/>
              <a:gd name="csX1" fmla="*/ 688258 w 1938280"/>
              <a:gd name="csY1" fmla="*/ 2154469 h 2622038"/>
              <a:gd name="csX2" fmla="*/ 714277 w 1938280"/>
              <a:gd name="csY2" fmla="*/ 1683680 h 2622038"/>
              <a:gd name="csX3" fmla="*/ 442752 w 1938280"/>
              <a:gd name="csY3" fmla="*/ 1675694 h 2622038"/>
              <a:gd name="csX4" fmla="*/ 456437 w 1938280"/>
              <a:gd name="csY4" fmla="*/ 624808 h 2622038"/>
              <a:gd name="csX5" fmla="*/ 458509 w 1938280"/>
              <a:gd name="csY5" fmla="*/ 317983 h 2622038"/>
              <a:gd name="csX6" fmla="*/ 714707 w 1938280"/>
              <a:gd name="csY6" fmla="*/ 317038 h 2622038"/>
              <a:gd name="csX7" fmla="*/ 1102822 w 1938280"/>
              <a:gd name="csY7" fmla="*/ 199144 h 2622038"/>
              <a:gd name="csX8" fmla="*/ 1556081 w 1938280"/>
              <a:gd name="csY8" fmla="*/ 88785 h 2622038"/>
              <a:gd name="csX9" fmla="*/ 1627026 w 1938280"/>
              <a:gd name="csY9" fmla="*/ 199144 h 2622038"/>
              <a:gd name="csX10" fmla="*/ 1938280 w 1938280"/>
              <a:gd name="csY10" fmla="*/ 0 h 2622038"/>
              <a:gd name="csX11" fmla="*/ 1553841 w 1938280"/>
              <a:gd name="csY11" fmla="*/ 552412 h 2622038"/>
              <a:gd name="csX12" fmla="*/ 1743702 w 1938280"/>
              <a:gd name="csY12" fmla="*/ 723854 h 2622038"/>
              <a:gd name="csX13" fmla="*/ 1868129 w 1938280"/>
              <a:gd name="csY13" fmla="*/ 933723 h 2622038"/>
              <a:gd name="csX14" fmla="*/ 1897626 w 1938280"/>
              <a:gd name="csY14" fmla="*/ 1307349 h 2622038"/>
              <a:gd name="csX15" fmla="*/ 1764568 w 1938280"/>
              <a:gd name="csY15" fmla="*/ 1479692 h 2622038"/>
              <a:gd name="csX16" fmla="*/ 1402320 w 1938280"/>
              <a:gd name="csY16" fmla="*/ 2062586 h 2622038"/>
              <a:gd name="csX17" fmla="*/ 1406013 w 1938280"/>
              <a:gd name="csY17" fmla="*/ 2339736 h 2622038"/>
              <a:gd name="csX18" fmla="*/ 1412754 w 1938280"/>
              <a:gd name="csY18" fmla="*/ 2454374 h 2622038"/>
              <a:gd name="csX19" fmla="*/ 807490 w 1938280"/>
              <a:gd name="csY19" fmla="*/ 2443940 h 2622038"/>
              <a:gd name="csX20" fmla="*/ 774172 w 1938280"/>
              <a:gd name="csY20" fmla="*/ 2622038 h 2622038"/>
              <a:gd name="csX21" fmla="*/ 481781 w 1938280"/>
              <a:gd name="csY21" fmla="*/ 2605207 h 2622038"/>
              <a:gd name="csX22" fmla="*/ 235974 w 1938280"/>
              <a:gd name="csY22" fmla="*/ 2595375 h 2622038"/>
              <a:gd name="csX23" fmla="*/ 88490 w 1938280"/>
              <a:gd name="csY23" fmla="*/ 2595375 h 2622038"/>
              <a:gd name="csX24" fmla="*/ 0 w 1938280"/>
              <a:gd name="csY24" fmla="*/ 2526549 h 2622038"/>
              <a:gd name="csX25" fmla="*/ 121680 w 1938280"/>
              <a:gd name="csY25" fmla="*/ 2339736 h 2622038"/>
              <a:gd name="csX26" fmla="*/ 117987 w 1938280"/>
              <a:gd name="csY26" fmla="*/ 2139398 h 2622038"/>
              <a:gd name="csX0" fmla="*/ 117987 w 2247524"/>
              <a:gd name="csY0" fmla="*/ 2139398 h 2622038"/>
              <a:gd name="csX1" fmla="*/ 688258 w 2247524"/>
              <a:gd name="csY1" fmla="*/ 2154469 h 2622038"/>
              <a:gd name="csX2" fmla="*/ 714277 w 2247524"/>
              <a:gd name="csY2" fmla="*/ 1683680 h 2622038"/>
              <a:gd name="csX3" fmla="*/ 442752 w 2247524"/>
              <a:gd name="csY3" fmla="*/ 1675694 h 2622038"/>
              <a:gd name="csX4" fmla="*/ 456437 w 2247524"/>
              <a:gd name="csY4" fmla="*/ 624808 h 2622038"/>
              <a:gd name="csX5" fmla="*/ 458509 w 2247524"/>
              <a:gd name="csY5" fmla="*/ 317983 h 2622038"/>
              <a:gd name="csX6" fmla="*/ 714707 w 2247524"/>
              <a:gd name="csY6" fmla="*/ 317038 h 2622038"/>
              <a:gd name="csX7" fmla="*/ 1102822 w 2247524"/>
              <a:gd name="csY7" fmla="*/ 199144 h 2622038"/>
              <a:gd name="csX8" fmla="*/ 1556081 w 2247524"/>
              <a:gd name="csY8" fmla="*/ 88785 h 2622038"/>
              <a:gd name="csX9" fmla="*/ 1627026 w 2247524"/>
              <a:gd name="csY9" fmla="*/ 199144 h 2622038"/>
              <a:gd name="csX10" fmla="*/ 1938280 w 2247524"/>
              <a:gd name="csY10" fmla="*/ 0 h 2622038"/>
              <a:gd name="csX11" fmla="*/ 2247524 w 2247524"/>
              <a:gd name="csY11" fmla="*/ 595767 h 2622038"/>
              <a:gd name="csX12" fmla="*/ 1743702 w 2247524"/>
              <a:gd name="csY12" fmla="*/ 723854 h 2622038"/>
              <a:gd name="csX13" fmla="*/ 1868129 w 2247524"/>
              <a:gd name="csY13" fmla="*/ 933723 h 2622038"/>
              <a:gd name="csX14" fmla="*/ 1897626 w 2247524"/>
              <a:gd name="csY14" fmla="*/ 1307349 h 2622038"/>
              <a:gd name="csX15" fmla="*/ 1764568 w 2247524"/>
              <a:gd name="csY15" fmla="*/ 1479692 h 2622038"/>
              <a:gd name="csX16" fmla="*/ 1402320 w 2247524"/>
              <a:gd name="csY16" fmla="*/ 2062586 h 2622038"/>
              <a:gd name="csX17" fmla="*/ 1406013 w 2247524"/>
              <a:gd name="csY17" fmla="*/ 2339736 h 2622038"/>
              <a:gd name="csX18" fmla="*/ 1412754 w 2247524"/>
              <a:gd name="csY18" fmla="*/ 2454374 h 2622038"/>
              <a:gd name="csX19" fmla="*/ 807490 w 2247524"/>
              <a:gd name="csY19" fmla="*/ 2443940 h 2622038"/>
              <a:gd name="csX20" fmla="*/ 774172 w 2247524"/>
              <a:gd name="csY20" fmla="*/ 2622038 h 2622038"/>
              <a:gd name="csX21" fmla="*/ 481781 w 2247524"/>
              <a:gd name="csY21" fmla="*/ 2605207 h 2622038"/>
              <a:gd name="csX22" fmla="*/ 235974 w 2247524"/>
              <a:gd name="csY22" fmla="*/ 2595375 h 2622038"/>
              <a:gd name="csX23" fmla="*/ 88490 w 2247524"/>
              <a:gd name="csY23" fmla="*/ 2595375 h 2622038"/>
              <a:gd name="csX24" fmla="*/ 0 w 2247524"/>
              <a:gd name="csY24" fmla="*/ 2526549 h 2622038"/>
              <a:gd name="csX25" fmla="*/ 121680 w 2247524"/>
              <a:gd name="csY25" fmla="*/ 2339736 h 2622038"/>
              <a:gd name="csX26" fmla="*/ 117987 w 2247524"/>
              <a:gd name="csY26" fmla="*/ 2139398 h 2622038"/>
              <a:gd name="csX0" fmla="*/ 117987 w 2291553"/>
              <a:gd name="csY0" fmla="*/ 2139398 h 2622038"/>
              <a:gd name="csX1" fmla="*/ 688258 w 2291553"/>
              <a:gd name="csY1" fmla="*/ 2154469 h 2622038"/>
              <a:gd name="csX2" fmla="*/ 714277 w 2291553"/>
              <a:gd name="csY2" fmla="*/ 1683680 h 2622038"/>
              <a:gd name="csX3" fmla="*/ 442752 w 2291553"/>
              <a:gd name="csY3" fmla="*/ 1675694 h 2622038"/>
              <a:gd name="csX4" fmla="*/ 456437 w 2291553"/>
              <a:gd name="csY4" fmla="*/ 624808 h 2622038"/>
              <a:gd name="csX5" fmla="*/ 458509 w 2291553"/>
              <a:gd name="csY5" fmla="*/ 317983 h 2622038"/>
              <a:gd name="csX6" fmla="*/ 714707 w 2291553"/>
              <a:gd name="csY6" fmla="*/ 317038 h 2622038"/>
              <a:gd name="csX7" fmla="*/ 1102822 w 2291553"/>
              <a:gd name="csY7" fmla="*/ 199144 h 2622038"/>
              <a:gd name="csX8" fmla="*/ 1556081 w 2291553"/>
              <a:gd name="csY8" fmla="*/ 88785 h 2622038"/>
              <a:gd name="csX9" fmla="*/ 1627026 w 2291553"/>
              <a:gd name="csY9" fmla="*/ 199144 h 2622038"/>
              <a:gd name="csX10" fmla="*/ 1938280 w 2291553"/>
              <a:gd name="csY10" fmla="*/ 0 h 2622038"/>
              <a:gd name="csX11" fmla="*/ 2247524 w 2291553"/>
              <a:gd name="csY11" fmla="*/ 595767 h 2622038"/>
              <a:gd name="csX12" fmla="*/ 2291553 w 2291553"/>
              <a:gd name="csY12" fmla="*/ 983985 h 2622038"/>
              <a:gd name="csX13" fmla="*/ 1868129 w 2291553"/>
              <a:gd name="csY13" fmla="*/ 933723 h 2622038"/>
              <a:gd name="csX14" fmla="*/ 1897626 w 2291553"/>
              <a:gd name="csY14" fmla="*/ 1307349 h 2622038"/>
              <a:gd name="csX15" fmla="*/ 1764568 w 2291553"/>
              <a:gd name="csY15" fmla="*/ 1479692 h 2622038"/>
              <a:gd name="csX16" fmla="*/ 1402320 w 2291553"/>
              <a:gd name="csY16" fmla="*/ 2062586 h 2622038"/>
              <a:gd name="csX17" fmla="*/ 1406013 w 2291553"/>
              <a:gd name="csY17" fmla="*/ 2339736 h 2622038"/>
              <a:gd name="csX18" fmla="*/ 1412754 w 2291553"/>
              <a:gd name="csY18" fmla="*/ 2454374 h 2622038"/>
              <a:gd name="csX19" fmla="*/ 807490 w 2291553"/>
              <a:gd name="csY19" fmla="*/ 2443940 h 2622038"/>
              <a:gd name="csX20" fmla="*/ 774172 w 2291553"/>
              <a:gd name="csY20" fmla="*/ 2622038 h 2622038"/>
              <a:gd name="csX21" fmla="*/ 481781 w 2291553"/>
              <a:gd name="csY21" fmla="*/ 2605207 h 2622038"/>
              <a:gd name="csX22" fmla="*/ 235974 w 2291553"/>
              <a:gd name="csY22" fmla="*/ 2595375 h 2622038"/>
              <a:gd name="csX23" fmla="*/ 88490 w 2291553"/>
              <a:gd name="csY23" fmla="*/ 2595375 h 2622038"/>
              <a:gd name="csX24" fmla="*/ 0 w 2291553"/>
              <a:gd name="csY24" fmla="*/ 2526549 h 2622038"/>
              <a:gd name="csX25" fmla="*/ 121680 w 2291553"/>
              <a:gd name="csY25" fmla="*/ 2339736 h 2622038"/>
              <a:gd name="csX26" fmla="*/ 117987 w 2291553"/>
              <a:gd name="csY26" fmla="*/ 2139398 h 2622038"/>
              <a:gd name="csX0" fmla="*/ 117987 w 2396274"/>
              <a:gd name="csY0" fmla="*/ 2139398 h 2622038"/>
              <a:gd name="csX1" fmla="*/ 688258 w 2396274"/>
              <a:gd name="csY1" fmla="*/ 2154469 h 2622038"/>
              <a:gd name="csX2" fmla="*/ 714277 w 2396274"/>
              <a:gd name="csY2" fmla="*/ 1683680 h 2622038"/>
              <a:gd name="csX3" fmla="*/ 442752 w 2396274"/>
              <a:gd name="csY3" fmla="*/ 1675694 h 2622038"/>
              <a:gd name="csX4" fmla="*/ 456437 w 2396274"/>
              <a:gd name="csY4" fmla="*/ 624808 h 2622038"/>
              <a:gd name="csX5" fmla="*/ 458509 w 2396274"/>
              <a:gd name="csY5" fmla="*/ 317983 h 2622038"/>
              <a:gd name="csX6" fmla="*/ 714707 w 2396274"/>
              <a:gd name="csY6" fmla="*/ 317038 h 2622038"/>
              <a:gd name="csX7" fmla="*/ 1102822 w 2396274"/>
              <a:gd name="csY7" fmla="*/ 199144 h 2622038"/>
              <a:gd name="csX8" fmla="*/ 1556081 w 2396274"/>
              <a:gd name="csY8" fmla="*/ 88785 h 2622038"/>
              <a:gd name="csX9" fmla="*/ 1627026 w 2396274"/>
              <a:gd name="csY9" fmla="*/ 199144 h 2622038"/>
              <a:gd name="csX10" fmla="*/ 1938280 w 2396274"/>
              <a:gd name="csY10" fmla="*/ 0 h 2622038"/>
              <a:gd name="csX11" fmla="*/ 2247524 w 2396274"/>
              <a:gd name="csY11" fmla="*/ 595767 h 2622038"/>
              <a:gd name="csX12" fmla="*/ 2291553 w 2396274"/>
              <a:gd name="csY12" fmla="*/ 983985 h 2622038"/>
              <a:gd name="csX13" fmla="*/ 2396274 w 2396274"/>
              <a:gd name="csY13" fmla="*/ 1438219 h 2622038"/>
              <a:gd name="csX14" fmla="*/ 1897626 w 2396274"/>
              <a:gd name="csY14" fmla="*/ 1307349 h 2622038"/>
              <a:gd name="csX15" fmla="*/ 1764568 w 2396274"/>
              <a:gd name="csY15" fmla="*/ 1479692 h 2622038"/>
              <a:gd name="csX16" fmla="*/ 1402320 w 2396274"/>
              <a:gd name="csY16" fmla="*/ 2062586 h 2622038"/>
              <a:gd name="csX17" fmla="*/ 1406013 w 2396274"/>
              <a:gd name="csY17" fmla="*/ 2339736 h 2622038"/>
              <a:gd name="csX18" fmla="*/ 1412754 w 2396274"/>
              <a:gd name="csY18" fmla="*/ 2454374 h 2622038"/>
              <a:gd name="csX19" fmla="*/ 807490 w 2396274"/>
              <a:gd name="csY19" fmla="*/ 2443940 h 2622038"/>
              <a:gd name="csX20" fmla="*/ 774172 w 2396274"/>
              <a:gd name="csY20" fmla="*/ 2622038 h 2622038"/>
              <a:gd name="csX21" fmla="*/ 481781 w 2396274"/>
              <a:gd name="csY21" fmla="*/ 2605207 h 2622038"/>
              <a:gd name="csX22" fmla="*/ 235974 w 2396274"/>
              <a:gd name="csY22" fmla="*/ 2595375 h 2622038"/>
              <a:gd name="csX23" fmla="*/ 88490 w 2396274"/>
              <a:gd name="csY23" fmla="*/ 2595375 h 2622038"/>
              <a:gd name="csX24" fmla="*/ 0 w 2396274"/>
              <a:gd name="csY24" fmla="*/ 2526549 h 2622038"/>
              <a:gd name="csX25" fmla="*/ 121680 w 2396274"/>
              <a:gd name="csY25" fmla="*/ 2339736 h 2622038"/>
              <a:gd name="csX26" fmla="*/ 117987 w 2396274"/>
              <a:gd name="csY26" fmla="*/ 2139398 h 2622038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2247524 w 2396274"/>
              <a:gd name="csY11" fmla="*/ 506982 h 2533253"/>
              <a:gd name="csX12" fmla="*/ 2291553 w 2396274"/>
              <a:gd name="csY12" fmla="*/ 895200 h 2533253"/>
              <a:gd name="csX13" fmla="*/ 2396274 w 2396274"/>
              <a:gd name="csY13" fmla="*/ 1349434 h 2533253"/>
              <a:gd name="csX14" fmla="*/ 1897626 w 2396274"/>
              <a:gd name="csY14" fmla="*/ 1218564 h 2533253"/>
              <a:gd name="csX15" fmla="*/ 1764568 w 2396274"/>
              <a:gd name="csY15" fmla="*/ 1390907 h 2533253"/>
              <a:gd name="csX16" fmla="*/ 1402320 w 2396274"/>
              <a:gd name="csY16" fmla="*/ 1973801 h 2533253"/>
              <a:gd name="csX17" fmla="*/ 1406013 w 2396274"/>
              <a:gd name="csY17" fmla="*/ 2250951 h 2533253"/>
              <a:gd name="csX18" fmla="*/ 1412754 w 2396274"/>
              <a:gd name="csY18" fmla="*/ 2365589 h 2533253"/>
              <a:gd name="csX19" fmla="*/ 807490 w 2396274"/>
              <a:gd name="csY19" fmla="*/ 2355155 h 2533253"/>
              <a:gd name="csX20" fmla="*/ 774172 w 2396274"/>
              <a:gd name="csY20" fmla="*/ 2533253 h 2533253"/>
              <a:gd name="csX21" fmla="*/ 481781 w 2396274"/>
              <a:gd name="csY21" fmla="*/ 2516422 h 2533253"/>
              <a:gd name="csX22" fmla="*/ 235974 w 2396274"/>
              <a:gd name="csY22" fmla="*/ 2506590 h 2533253"/>
              <a:gd name="csX23" fmla="*/ 88490 w 2396274"/>
              <a:gd name="csY23" fmla="*/ 2506590 h 2533253"/>
              <a:gd name="csX24" fmla="*/ 0 w 2396274"/>
              <a:gd name="csY24" fmla="*/ 2437764 h 2533253"/>
              <a:gd name="csX25" fmla="*/ 121680 w 2396274"/>
              <a:gd name="csY25" fmla="*/ 2250951 h 2533253"/>
              <a:gd name="csX26" fmla="*/ 117987 w 2396274"/>
              <a:gd name="csY26" fmla="*/ 2050613 h 2533253"/>
              <a:gd name="csX0" fmla="*/ 117987 w 2396274"/>
              <a:gd name="csY0" fmla="*/ 2050613 h 2533253"/>
              <a:gd name="csX1" fmla="*/ 688258 w 2396274"/>
              <a:gd name="csY1" fmla="*/ 2065684 h 2533253"/>
              <a:gd name="csX2" fmla="*/ 714277 w 2396274"/>
              <a:gd name="csY2" fmla="*/ 1594895 h 2533253"/>
              <a:gd name="csX3" fmla="*/ 442752 w 2396274"/>
              <a:gd name="csY3" fmla="*/ 1586909 h 2533253"/>
              <a:gd name="csX4" fmla="*/ 456437 w 2396274"/>
              <a:gd name="csY4" fmla="*/ 536023 h 2533253"/>
              <a:gd name="csX5" fmla="*/ 458509 w 2396274"/>
              <a:gd name="csY5" fmla="*/ 229198 h 2533253"/>
              <a:gd name="csX6" fmla="*/ 714707 w 2396274"/>
              <a:gd name="csY6" fmla="*/ 228253 h 2533253"/>
              <a:gd name="csX7" fmla="*/ 1102822 w 2396274"/>
              <a:gd name="csY7" fmla="*/ 110359 h 2533253"/>
              <a:gd name="csX8" fmla="*/ 1556081 w 2396274"/>
              <a:gd name="csY8" fmla="*/ 0 h 2533253"/>
              <a:gd name="csX9" fmla="*/ 1627026 w 2396274"/>
              <a:gd name="csY9" fmla="*/ 110359 h 2533253"/>
              <a:gd name="csX10" fmla="*/ 1682090 w 2396274"/>
              <a:gd name="csY10" fmla="*/ 183170 h 2533253"/>
              <a:gd name="csX11" fmla="*/ 1764972 w 2396274"/>
              <a:gd name="csY11" fmla="*/ 232542 h 2533253"/>
              <a:gd name="csX12" fmla="*/ 2247524 w 2396274"/>
              <a:gd name="csY12" fmla="*/ 506982 h 2533253"/>
              <a:gd name="csX13" fmla="*/ 2291553 w 2396274"/>
              <a:gd name="csY13" fmla="*/ 895200 h 2533253"/>
              <a:gd name="csX14" fmla="*/ 2396274 w 2396274"/>
              <a:gd name="csY14" fmla="*/ 1349434 h 2533253"/>
              <a:gd name="csX15" fmla="*/ 1897626 w 2396274"/>
              <a:gd name="csY15" fmla="*/ 1218564 h 2533253"/>
              <a:gd name="csX16" fmla="*/ 1764568 w 2396274"/>
              <a:gd name="csY16" fmla="*/ 1390907 h 2533253"/>
              <a:gd name="csX17" fmla="*/ 1402320 w 2396274"/>
              <a:gd name="csY17" fmla="*/ 1973801 h 2533253"/>
              <a:gd name="csX18" fmla="*/ 1406013 w 2396274"/>
              <a:gd name="csY18" fmla="*/ 2250951 h 2533253"/>
              <a:gd name="csX19" fmla="*/ 1412754 w 2396274"/>
              <a:gd name="csY19" fmla="*/ 2365589 h 2533253"/>
              <a:gd name="csX20" fmla="*/ 807490 w 2396274"/>
              <a:gd name="csY20" fmla="*/ 2355155 h 2533253"/>
              <a:gd name="csX21" fmla="*/ 774172 w 2396274"/>
              <a:gd name="csY21" fmla="*/ 2533253 h 2533253"/>
              <a:gd name="csX22" fmla="*/ 481781 w 2396274"/>
              <a:gd name="csY22" fmla="*/ 2516422 h 2533253"/>
              <a:gd name="csX23" fmla="*/ 235974 w 2396274"/>
              <a:gd name="csY23" fmla="*/ 2506590 h 2533253"/>
              <a:gd name="csX24" fmla="*/ 88490 w 2396274"/>
              <a:gd name="csY24" fmla="*/ 2506590 h 2533253"/>
              <a:gd name="csX25" fmla="*/ 0 w 2396274"/>
              <a:gd name="csY25" fmla="*/ 2437764 h 2533253"/>
              <a:gd name="csX26" fmla="*/ 121680 w 2396274"/>
              <a:gd name="csY26" fmla="*/ 2250951 h 2533253"/>
              <a:gd name="csX27" fmla="*/ 117987 w 2396274"/>
              <a:gd name="csY27" fmla="*/ 2050613 h 2533253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02822 w 2482303"/>
              <a:gd name="csY7" fmla="*/ 405962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482303"/>
              <a:gd name="csY0" fmla="*/ 2346216 h 2828856"/>
              <a:gd name="csX1" fmla="*/ 688258 w 2482303"/>
              <a:gd name="csY1" fmla="*/ 2361287 h 2828856"/>
              <a:gd name="csX2" fmla="*/ 714277 w 2482303"/>
              <a:gd name="csY2" fmla="*/ 1890498 h 2828856"/>
              <a:gd name="csX3" fmla="*/ 442752 w 2482303"/>
              <a:gd name="csY3" fmla="*/ 1882512 h 2828856"/>
              <a:gd name="csX4" fmla="*/ 456437 w 2482303"/>
              <a:gd name="csY4" fmla="*/ 831626 h 2828856"/>
              <a:gd name="csX5" fmla="*/ 458509 w 2482303"/>
              <a:gd name="csY5" fmla="*/ 524801 h 2828856"/>
              <a:gd name="csX6" fmla="*/ 714707 w 2482303"/>
              <a:gd name="csY6" fmla="*/ 523856 h 2828856"/>
              <a:gd name="csX7" fmla="*/ 1122529 w 2482303"/>
              <a:gd name="csY7" fmla="*/ 398079 h 2828856"/>
              <a:gd name="csX8" fmla="*/ 1556081 w 2482303"/>
              <a:gd name="csY8" fmla="*/ 295603 h 2828856"/>
              <a:gd name="csX9" fmla="*/ 1627026 w 2482303"/>
              <a:gd name="csY9" fmla="*/ 405962 h 2828856"/>
              <a:gd name="csX10" fmla="*/ 1682090 w 2482303"/>
              <a:gd name="csY10" fmla="*/ 478773 h 2828856"/>
              <a:gd name="csX11" fmla="*/ 2482303 w 2482303"/>
              <a:gd name="csY11" fmla="*/ 0 h 2828856"/>
              <a:gd name="csX12" fmla="*/ 2247524 w 2482303"/>
              <a:gd name="csY12" fmla="*/ 802585 h 2828856"/>
              <a:gd name="csX13" fmla="*/ 2291553 w 2482303"/>
              <a:gd name="csY13" fmla="*/ 1190803 h 2828856"/>
              <a:gd name="csX14" fmla="*/ 2396274 w 2482303"/>
              <a:gd name="csY14" fmla="*/ 1645037 h 2828856"/>
              <a:gd name="csX15" fmla="*/ 1897626 w 2482303"/>
              <a:gd name="csY15" fmla="*/ 1514167 h 2828856"/>
              <a:gd name="csX16" fmla="*/ 1764568 w 2482303"/>
              <a:gd name="csY16" fmla="*/ 1686510 h 2828856"/>
              <a:gd name="csX17" fmla="*/ 1402320 w 2482303"/>
              <a:gd name="csY17" fmla="*/ 2269404 h 2828856"/>
              <a:gd name="csX18" fmla="*/ 1406013 w 2482303"/>
              <a:gd name="csY18" fmla="*/ 2546554 h 2828856"/>
              <a:gd name="csX19" fmla="*/ 1412754 w 2482303"/>
              <a:gd name="csY19" fmla="*/ 2661192 h 2828856"/>
              <a:gd name="csX20" fmla="*/ 807490 w 2482303"/>
              <a:gd name="csY20" fmla="*/ 2650758 h 2828856"/>
              <a:gd name="csX21" fmla="*/ 774172 w 2482303"/>
              <a:gd name="csY21" fmla="*/ 2828856 h 2828856"/>
              <a:gd name="csX22" fmla="*/ 481781 w 2482303"/>
              <a:gd name="csY22" fmla="*/ 2812025 h 2828856"/>
              <a:gd name="csX23" fmla="*/ 235974 w 2482303"/>
              <a:gd name="csY23" fmla="*/ 2802193 h 2828856"/>
              <a:gd name="csX24" fmla="*/ 88490 w 2482303"/>
              <a:gd name="csY24" fmla="*/ 2802193 h 2828856"/>
              <a:gd name="csX25" fmla="*/ 0 w 2482303"/>
              <a:gd name="csY25" fmla="*/ 2733367 h 2828856"/>
              <a:gd name="csX26" fmla="*/ 121680 w 2482303"/>
              <a:gd name="csY26" fmla="*/ 2546554 h 2828856"/>
              <a:gd name="csX27" fmla="*/ 117987 w 2482303"/>
              <a:gd name="csY27" fmla="*/ 2346216 h 2828856"/>
              <a:gd name="csX0" fmla="*/ 117987 w 2787493"/>
              <a:gd name="csY0" fmla="*/ 2346216 h 2828856"/>
              <a:gd name="csX1" fmla="*/ 688258 w 2787493"/>
              <a:gd name="csY1" fmla="*/ 2361287 h 2828856"/>
              <a:gd name="csX2" fmla="*/ 714277 w 2787493"/>
              <a:gd name="csY2" fmla="*/ 1890498 h 2828856"/>
              <a:gd name="csX3" fmla="*/ 442752 w 2787493"/>
              <a:gd name="csY3" fmla="*/ 1882512 h 2828856"/>
              <a:gd name="csX4" fmla="*/ 456437 w 2787493"/>
              <a:gd name="csY4" fmla="*/ 831626 h 2828856"/>
              <a:gd name="csX5" fmla="*/ 458509 w 2787493"/>
              <a:gd name="csY5" fmla="*/ 524801 h 2828856"/>
              <a:gd name="csX6" fmla="*/ 714707 w 2787493"/>
              <a:gd name="csY6" fmla="*/ 523856 h 2828856"/>
              <a:gd name="csX7" fmla="*/ 1122529 w 2787493"/>
              <a:gd name="csY7" fmla="*/ 398079 h 2828856"/>
              <a:gd name="csX8" fmla="*/ 1556081 w 2787493"/>
              <a:gd name="csY8" fmla="*/ 295603 h 2828856"/>
              <a:gd name="csX9" fmla="*/ 1627026 w 2787493"/>
              <a:gd name="csY9" fmla="*/ 405962 h 2828856"/>
              <a:gd name="csX10" fmla="*/ 1682090 w 2787493"/>
              <a:gd name="csY10" fmla="*/ 478773 h 2828856"/>
              <a:gd name="csX11" fmla="*/ 2482303 w 2787493"/>
              <a:gd name="csY11" fmla="*/ 0 h 2828856"/>
              <a:gd name="csX12" fmla="*/ 2787493 w 2787493"/>
              <a:gd name="csY12" fmla="*/ 215320 h 2828856"/>
              <a:gd name="csX13" fmla="*/ 2291553 w 2787493"/>
              <a:gd name="csY13" fmla="*/ 1190803 h 2828856"/>
              <a:gd name="csX14" fmla="*/ 2396274 w 2787493"/>
              <a:gd name="csY14" fmla="*/ 1645037 h 2828856"/>
              <a:gd name="csX15" fmla="*/ 1897626 w 2787493"/>
              <a:gd name="csY15" fmla="*/ 1514167 h 2828856"/>
              <a:gd name="csX16" fmla="*/ 1764568 w 2787493"/>
              <a:gd name="csY16" fmla="*/ 1686510 h 2828856"/>
              <a:gd name="csX17" fmla="*/ 1402320 w 2787493"/>
              <a:gd name="csY17" fmla="*/ 2269404 h 2828856"/>
              <a:gd name="csX18" fmla="*/ 1406013 w 2787493"/>
              <a:gd name="csY18" fmla="*/ 2546554 h 2828856"/>
              <a:gd name="csX19" fmla="*/ 1412754 w 2787493"/>
              <a:gd name="csY19" fmla="*/ 2661192 h 2828856"/>
              <a:gd name="csX20" fmla="*/ 807490 w 2787493"/>
              <a:gd name="csY20" fmla="*/ 2650758 h 2828856"/>
              <a:gd name="csX21" fmla="*/ 774172 w 2787493"/>
              <a:gd name="csY21" fmla="*/ 2828856 h 2828856"/>
              <a:gd name="csX22" fmla="*/ 481781 w 2787493"/>
              <a:gd name="csY22" fmla="*/ 2812025 h 2828856"/>
              <a:gd name="csX23" fmla="*/ 235974 w 2787493"/>
              <a:gd name="csY23" fmla="*/ 2802193 h 2828856"/>
              <a:gd name="csX24" fmla="*/ 88490 w 2787493"/>
              <a:gd name="csY24" fmla="*/ 2802193 h 2828856"/>
              <a:gd name="csX25" fmla="*/ 0 w 2787493"/>
              <a:gd name="csY25" fmla="*/ 2733367 h 2828856"/>
              <a:gd name="csX26" fmla="*/ 121680 w 2787493"/>
              <a:gd name="csY26" fmla="*/ 2546554 h 2828856"/>
              <a:gd name="csX27" fmla="*/ 117987 w 2787493"/>
              <a:gd name="csY27" fmla="*/ 2346216 h 2828856"/>
              <a:gd name="csX0" fmla="*/ 117987 w 2787493"/>
              <a:gd name="csY0" fmla="*/ 2393513 h 2876153"/>
              <a:gd name="csX1" fmla="*/ 688258 w 2787493"/>
              <a:gd name="csY1" fmla="*/ 2408584 h 2876153"/>
              <a:gd name="csX2" fmla="*/ 714277 w 2787493"/>
              <a:gd name="csY2" fmla="*/ 1937795 h 2876153"/>
              <a:gd name="csX3" fmla="*/ 442752 w 2787493"/>
              <a:gd name="csY3" fmla="*/ 1929809 h 2876153"/>
              <a:gd name="csX4" fmla="*/ 456437 w 2787493"/>
              <a:gd name="csY4" fmla="*/ 878923 h 2876153"/>
              <a:gd name="csX5" fmla="*/ 458509 w 2787493"/>
              <a:gd name="csY5" fmla="*/ 572098 h 2876153"/>
              <a:gd name="csX6" fmla="*/ 714707 w 2787493"/>
              <a:gd name="csY6" fmla="*/ 571153 h 2876153"/>
              <a:gd name="csX7" fmla="*/ 1122529 w 2787493"/>
              <a:gd name="csY7" fmla="*/ 445376 h 2876153"/>
              <a:gd name="csX8" fmla="*/ 1556081 w 2787493"/>
              <a:gd name="csY8" fmla="*/ 342900 h 2876153"/>
              <a:gd name="csX9" fmla="*/ 1627026 w 2787493"/>
              <a:gd name="csY9" fmla="*/ 453259 h 2876153"/>
              <a:gd name="csX10" fmla="*/ 1682090 w 2787493"/>
              <a:gd name="csY10" fmla="*/ 526070 h 2876153"/>
              <a:gd name="csX11" fmla="*/ 2545366 w 2787493"/>
              <a:gd name="csY11" fmla="*/ 0 h 2876153"/>
              <a:gd name="csX12" fmla="*/ 2787493 w 2787493"/>
              <a:gd name="csY12" fmla="*/ 262617 h 2876153"/>
              <a:gd name="csX13" fmla="*/ 2291553 w 2787493"/>
              <a:gd name="csY13" fmla="*/ 1238100 h 2876153"/>
              <a:gd name="csX14" fmla="*/ 2396274 w 2787493"/>
              <a:gd name="csY14" fmla="*/ 1692334 h 2876153"/>
              <a:gd name="csX15" fmla="*/ 1897626 w 2787493"/>
              <a:gd name="csY15" fmla="*/ 1561464 h 2876153"/>
              <a:gd name="csX16" fmla="*/ 1764568 w 2787493"/>
              <a:gd name="csY16" fmla="*/ 1733807 h 2876153"/>
              <a:gd name="csX17" fmla="*/ 1402320 w 2787493"/>
              <a:gd name="csY17" fmla="*/ 2316701 h 2876153"/>
              <a:gd name="csX18" fmla="*/ 1406013 w 2787493"/>
              <a:gd name="csY18" fmla="*/ 2593851 h 2876153"/>
              <a:gd name="csX19" fmla="*/ 1412754 w 2787493"/>
              <a:gd name="csY19" fmla="*/ 2708489 h 2876153"/>
              <a:gd name="csX20" fmla="*/ 807490 w 2787493"/>
              <a:gd name="csY20" fmla="*/ 2698055 h 2876153"/>
              <a:gd name="csX21" fmla="*/ 774172 w 2787493"/>
              <a:gd name="csY21" fmla="*/ 2876153 h 2876153"/>
              <a:gd name="csX22" fmla="*/ 481781 w 2787493"/>
              <a:gd name="csY22" fmla="*/ 2859322 h 2876153"/>
              <a:gd name="csX23" fmla="*/ 235974 w 2787493"/>
              <a:gd name="csY23" fmla="*/ 2849490 h 2876153"/>
              <a:gd name="csX24" fmla="*/ 88490 w 2787493"/>
              <a:gd name="csY24" fmla="*/ 2849490 h 2876153"/>
              <a:gd name="csX25" fmla="*/ 0 w 2787493"/>
              <a:gd name="csY25" fmla="*/ 2780664 h 2876153"/>
              <a:gd name="csX26" fmla="*/ 121680 w 2787493"/>
              <a:gd name="csY26" fmla="*/ 2593851 h 2876153"/>
              <a:gd name="csX27" fmla="*/ 117987 w 2787493"/>
              <a:gd name="csY27" fmla="*/ 2393513 h 2876153"/>
              <a:gd name="csX0" fmla="*/ 117987 w 2787493"/>
              <a:gd name="csY0" fmla="*/ 2342275 h 2824915"/>
              <a:gd name="csX1" fmla="*/ 688258 w 2787493"/>
              <a:gd name="csY1" fmla="*/ 2357346 h 2824915"/>
              <a:gd name="csX2" fmla="*/ 714277 w 2787493"/>
              <a:gd name="csY2" fmla="*/ 1886557 h 2824915"/>
              <a:gd name="csX3" fmla="*/ 442752 w 2787493"/>
              <a:gd name="csY3" fmla="*/ 1878571 h 2824915"/>
              <a:gd name="csX4" fmla="*/ 456437 w 2787493"/>
              <a:gd name="csY4" fmla="*/ 827685 h 2824915"/>
              <a:gd name="csX5" fmla="*/ 458509 w 2787493"/>
              <a:gd name="csY5" fmla="*/ 520860 h 2824915"/>
              <a:gd name="csX6" fmla="*/ 714707 w 2787493"/>
              <a:gd name="csY6" fmla="*/ 519915 h 2824915"/>
              <a:gd name="csX7" fmla="*/ 1122529 w 2787493"/>
              <a:gd name="csY7" fmla="*/ 394138 h 2824915"/>
              <a:gd name="csX8" fmla="*/ 1556081 w 2787493"/>
              <a:gd name="csY8" fmla="*/ 291662 h 2824915"/>
              <a:gd name="csX9" fmla="*/ 1627026 w 2787493"/>
              <a:gd name="csY9" fmla="*/ 402021 h 2824915"/>
              <a:gd name="csX10" fmla="*/ 1682090 w 2787493"/>
              <a:gd name="csY10" fmla="*/ 474832 h 2824915"/>
              <a:gd name="csX11" fmla="*/ 2454714 w 2787493"/>
              <a:gd name="csY11" fmla="*/ 0 h 2824915"/>
              <a:gd name="csX12" fmla="*/ 2787493 w 2787493"/>
              <a:gd name="csY12" fmla="*/ 211379 h 2824915"/>
              <a:gd name="csX13" fmla="*/ 2291553 w 2787493"/>
              <a:gd name="csY13" fmla="*/ 1186862 h 2824915"/>
              <a:gd name="csX14" fmla="*/ 2396274 w 2787493"/>
              <a:gd name="csY14" fmla="*/ 1641096 h 2824915"/>
              <a:gd name="csX15" fmla="*/ 1897626 w 2787493"/>
              <a:gd name="csY15" fmla="*/ 1510226 h 2824915"/>
              <a:gd name="csX16" fmla="*/ 1764568 w 2787493"/>
              <a:gd name="csY16" fmla="*/ 1682569 h 2824915"/>
              <a:gd name="csX17" fmla="*/ 1402320 w 2787493"/>
              <a:gd name="csY17" fmla="*/ 2265463 h 2824915"/>
              <a:gd name="csX18" fmla="*/ 1406013 w 2787493"/>
              <a:gd name="csY18" fmla="*/ 2542613 h 2824915"/>
              <a:gd name="csX19" fmla="*/ 1412754 w 2787493"/>
              <a:gd name="csY19" fmla="*/ 2657251 h 2824915"/>
              <a:gd name="csX20" fmla="*/ 807490 w 2787493"/>
              <a:gd name="csY20" fmla="*/ 2646817 h 2824915"/>
              <a:gd name="csX21" fmla="*/ 774172 w 2787493"/>
              <a:gd name="csY21" fmla="*/ 2824915 h 2824915"/>
              <a:gd name="csX22" fmla="*/ 481781 w 2787493"/>
              <a:gd name="csY22" fmla="*/ 2808084 h 2824915"/>
              <a:gd name="csX23" fmla="*/ 235974 w 2787493"/>
              <a:gd name="csY23" fmla="*/ 2798252 h 2824915"/>
              <a:gd name="csX24" fmla="*/ 88490 w 2787493"/>
              <a:gd name="csY24" fmla="*/ 2798252 h 2824915"/>
              <a:gd name="csX25" fmla="*/ 0 w 2787493"/>
              <a:gd name="csY25" fmla="*/ 2729426 h 2824915"/>
              <a:gd name="csX26" fmla="*/ 121680 w 2787493"/>
              <a:gd name="csY26" fmla="*/ 2542613 h 2824915"/>
              <a:gd name="csX27" fmla="*/ 117987 w 2787493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291553 w 2696841"/>
              <a:gd name="csY13" fmla="*/ 1186862 h 2824915"/>
              <a:gd name="csX14" fmla="*/ 2396274 w 2696841"/>
              <a:gd name="csY14" fmla="*/ 1641096 h 2824915"/>
              <a:gd name="csX15" fmla="*/ 1897626 w 2696841"/>
              <a:gd name="csY15" fmla="*/ 1510226 h 2824915"/>
              <a:gd name="csX16" fmla="*/ 1764568 w 2696841"/>
              <a:gd name="csY16" fmla="*/ 1682569 h 2824915"/>
              <a:gd name="csX17" fmla="*/ 1402320 w 2696841"/>
              <a:gd name="csY17" fmla="*/ 2265463 h 2824915"/>
              <a:gd name="csX18" fmla="*/ 1406013 w 2696841"/>
              <a:gd name="csY18" fmla="*/ 2542613 h 2824915"/>
              <a:gd name="csX19" fmla="*/ 1412754 w 2696841"/>
              <a:gd name="csY19" fmla="*/ 2657251 h 2824915"/>
              <a:gd name="csX20" fmla="*/ 807490 w 2696841"/>
              <a:gd name="csY20" fmla="*/ 2646817 h 2824915"/>
              <a:gd name="csX21" fmla="*/ 774172 w 2696841"/>
              <a:gd name="csY21" fmla="*/ 2824915 h 2824915"/>
              <a:gd name="csX22" fmla="*/ 481781 w 2696841"/>
              <a:gd name="csY22" fmla="*/ 2808084 h 2824915"/>
              <a:gd name="csX23" fmla="*/ 235974 w 2696841"/>
              <a:gd name="csY23" fmla="*/ 2798252 h 2824915"/>
              <a:gd name="csX24" fmla="*/ 88490 w 2696841"/>
              <a:gd name="csY24" fmla="*/ 2798252 h 2824915"/>
              <a:gd name="csX25" fmla="*/ 0 w 2696841"/>
              <a:gd name="csY25" fmla="*/ 2729426 h 2824915"/>
              <a:gd name="csX26" fmla="*/ 121680 w 2696841"/>
              <a:gd name="csY26" fmla="*/ 2542613 h 2824915"/>
              <a:gd name="csX27" fmla="*/ 117987 w 2696841"/>
              <a:gd name="csY27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478362 w 2696841"/>
              <a:gd name="csY13" fmla="*/ 748863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91553 w 2696841"/>
              <a:gd name="csY14" fmla="*/ 1186862 h 2824915"/>
              <a:gd name="csX15" fmla="*/ 2396274 w 2696841"/>
              <a:gd name="csY15" fmla="*/ 1641096 h 2824915"/>
              <a:gd name="csX16" fmla="*/ 1897626 w 2696841"/>
              <a:gd name="csY16" fmla="*/ 1510226 h 2824915"/>
              <a:gd name="csX17" fmla="*/ 1764568 w 2696841"/>
              <a:gd name="csY17" fmla="*/ 1682569 h 2824915"/>
              <a:gd name="csX18" fmla="*/ 1402320 w 2696841"/>
              <a:gd name="csY18" fmla="*/ 2265463 h 2824915"/>
              <a:gd name="csX19" fmla="*/ 1406013 w 2696841"/>
              <a:gd name="csY19" fmla="*/ 2542613 h 2824915"/>
              <a:gd name="csX20" fmla="*/ 1412754 w 2696841"/>
              <a:gd name="csY20" fmla="*/ 2657251 h 2824915"/>
              <a:gd name="csX21" fmla="*/ 807490 w 2696841"/>
              <a:gd name="csY21" fmla="*/ 2646817 h 2824915"/>
              <a:gd name="csX22" fmla="*/ 774172 w 2696841"/>
              <a:gd name="csY22" fmla="*/ 2824915 h 2824915"/>
              <a:gd name="csX23" fmla="*/ 481781 w 2696841"/>
              <a:gd name="csY23" fmla="*/ 2808084 h 2824915"/>
              <a:gd name="csX24" fmla="*/ 235974 w 2696841"/>
              <a:gd name="csY24" fmla="*/ 2798252 h 2824915"/>
              <a:gd name="csX25" fmla="*/ 88490 w 2696841"/>
              <a:gd name="csY25" fmla="*/ 2798252 h 2824915"/>
              <a:gd name="csX26" fmla="*/ 0 w 2696841"/>
              <a:gd name="csY26" fmla="*/ 2729426 h 2824915"/>
              <a:gd name="csX27" fmla="*/ 121680 w 2696841"/>
              <a:gd name="csY27" fmla="*/ 2542613 h 2824915"/>
              <a:gd name="csX28" fmla="*/ 117987 w 2696841"/>
              <a:gd name="csY28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486245 w 2696841"/>
              <a:gd name="csY14" fmla="*/ 957756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17332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53703 w 2696841"/>
              <a:gd name="csY16" fmla="*/ 894694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222172 w 2696841"/>
              <a:gd name="csY16" fmla="*/ 906518 h 2824915"/>
              <a:gd name="csX17" fmla="*/ 2396274 w 2696841"/>
              <a:gd name="csY17" fmla="*/ 1641096 h 2824915"/>
              <a:gd name="csX18" fmla="*/ 1897626 w 2696841"/>
              <a:gd name="csY18" fmla="*/ 1510226 h 2824915"/>
              <a:gd name="csX19" fmla="*/ 1764568 w 2696841"/>
              <a:gd name="csY19" fmla="*/ 1682569 h 2824915"/>
              <a:gd name="csX20" fmla="*/ 1402320 w 2696841"/>
              <a:gd name="csY20" fmla="*/ 2265463 h 2824915"/>
              <a:gd name="csX21" fmla="*/ 1406013 w 2696841"/>
              <a:gd name="csY21" fmla="*/ 2542613 h 2824915"/>
              <a:gd name="csX22" fmla="*/ 1412754 w 2696841"/>
              <a:gd name="csY22" fmla="*/ 2657251 h 2824915"/>
              <a:gd name="csX23" fmla="*/ 807490 w 2696841"/>
              <a:gd name="csY23" fmla="*/ 2646817 h 2824915"/>
              <a:gd name="csX24" fmla="*/ 774172 w 2696841"/>
              <a:gd name="csY24" fmla="*/ 2824915 h 2824915"/>
              <a:gd name="csX25" fmla="*/ 481781 w 2696841"/>
              <a:gd name="csY25" fmla="*/ 2808084 h 2824915"/>
              <a:gd name="csX26" fmla="*/ 235974 w 2696841"/>
              <a:gd name="csY26" fmla="*/ 2798252 h 2824915"/>
              <a:gd name="csX27" fmla="*/ 88490 w 2696841"/>
              <a:gd name="csY27" fmla="*/ 2798252 h 2824915"/>
              <a:gd name="csX28" fmla="*/ 0 w 2696841"/>
              <a:gd name="csY28" fmla="*/ 2729426 h 2824915"/>
              <a:gd name="csX29" fmla="*/ 121680 w 2696841"/>
              <a:gd name="csY29" fmla="*/ 2542613 h 2824915"/>
              <a:gd name="csX30" fmla="*/ 117987 w 2696841"/>
              <a:gd name="csY30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1897626 w 2696841"/>
              <a:gd name="csY17" fmla="*/ 1510226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1764568 w 2696841"/>
              <a:gd name="csY18" fmla="*/ 1682569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340010 w 2696841"/>
              <a:gd name="csY18" fmla="*/ 2466903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453360 w 2696841"/>
              <a:gd name="csY17" fmla="*/ 2065961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1402320 w 2696841"/>
              <a:gd name="csY19" fmla="*/ 2265463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406013 w 2696841"/>
              <a:gd name="csY20" fmla="*/ 2542613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412754 w 2696841"/>
              <a:gd name="csY21" fmla="*/ 2657251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807490 w 2696841"/>
              <a:gd name="csY22" fmla="*/ 2646817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24915"/>
              <a:gd name="csX1" fmla="*/ 688258 w 2696841"/>
              <a:gd name="csY1" fmla="*/ 2357346 h 2824915"/>
              <a:gd name="csX2" fmla="*/ 714277 w 2696841"/>
              <a:gd name="csY2" fmla="*/ 1886557 h 2824915"/>
              <a:gd name="csX3" fmla="*/ 442752 w 2696841"/>
              <a:gd name="csY3" fmla="*/ 1878571 h 2824915"/>
              <a:gd name="csX4" fmla="*/ 456437 w 2696841"/>
              <a:gd name="csY4" fmla="*/ 827685 h 2824915"/>
              <a:gd name="csX5" fmla="*/ 458509 w 2696841"/>
              <a:gd name="csY5" fmla="*/ 520860 h 2824915"/>
              <a:gd name="csX6" fmla="*/ 714707 w 2696841"/>
              <a:gd name="csY6" fmla="*/ 519915 h 2824915"/>
              <a:gd name="csX7" fmla="*/ 1122529 w 2696841"/>
              <a:gd name="csY7" fmla="*/ 394138 h 2824915"/>
              <a:gd name="csX8" fmla="*/ 1556081 w 2696841"/>
              <a:gd name="csY8" fmla="*/ 291662 h 2824915"/>
              <a:gd name="csX9" fmla="*/ 1627026 w 2696841"/>
              <a:gd name="csY9" fmla="*/ 402021 h 2824915"/>
              <a:gd name="csX10" fmla="*/ 1682090 w 2696841"/>
              <a:gd name="csY10" fmla="*/ 474832 h 2824915"/>
              <a:gd name="csX11" fmla="*/ 2454714 w 2696841"/>
              <a:gd name="csY11" fmla="*/ 0 h 2824915"/>
              <a:gd name="csX12" fmla="*/ 2696841 w 2696841"/>
              <a:gd name="csY12" fmla="*/ 227144 h 2824915"/>
              <a:gd name="csX13" fmla="*/ 2687255 w 2696841"/>
              <a:gd name="csY13" fmla="*/ 740980 h 2824915"/>
              <a:gd name="csX14" fmla="*/ 2245821 w 2696841"/>
              <a:gd name="csY14" fmla="*/ 748863 h 2824915"/>
              <a:gd name="csX15" fmla="*/ 2291553 w 2696841"/>
              <a:gd name="csY15" fmla="*/ 1186862 h 2824915"/>
              <a:gd name="csX16" fmla="*/ 2396274 w 2696841"/>
              <a:gd name="csY16" fmla="*/ 1641096 h 2824915"/>
              <a:gd name="csX17" fmla="*/ 2307529 w 2696841"/>
              <a:gd name="csY17" fmla="*/ 1841303 h 2824915"/>
              <a:gd name="csX18" fmla="*/ 2087762 w 2696841"/>
              <a:gd name="csY18" fmla="*/ 2021527 h 2824915"/>
              <a:gd name="csX19" fmla="*/ 2257600 w 2696841"/>
              <a:gd name="csY19" fmla="*/ 2411294 h 2824915"/>
              <a:gd name="csX20" fmla="*/ 1764679 w 2696841"/>
              <a:gd name="csY20" fmla="*/ 2373134 h 2824915"/>
              <a:gd name="csX21" fmla="*/ 1617705 w 2696841"/>
              <a:gd name="csY21" fmla="*/ 2062102 h 2824915"/>
              <a:gd name="csX22" fmla="*/ 1248924 w 2696841"/>
              <a:gd name="csY22" fmla="*/ 1823069 h 2824915"/>
              <a:gd name="csX23" fmla="*/ 774172 w 2696841"/>
              <a:gd name="csY23" fmla="*/ 2824915 h 2824915"/>
              <a:gd name="csX24" fmla="*/ 481781 w 2696841"/>
              <a:gd name="csY24" fmla="*/ 2808084 h 2824915"/>
              <a:gd name="csX25" fmla="*/ 235974 w 2696841"/>
              <a:gd name="csY25" fmla="*/ 2798252 h 2824915"/>
              <a:gd name="csX26" fmla="*/ 88490 w 2696841"/>
              <a:gd name="csY26" fmla="*/ 2798252 h 2824915"/>
              <a:gd name="csX27" fmla="*/ 0 w 2696841"/>
              <a:gd name="csY27" fmla="*/ 2729426 h 2824915"/>
              <a:gd name="csX28" fmla="*/ 121680 w 2696841"/>
              <a:gd name="csY28" fmla="*/ 2542613 h 2824915"/>
              <a:gd name="csX29" fmla="*/ 117987 w 2696841"/>
              <a:gd name="csY29" fmla="*/ 2342275 h 2824915"/>
              <a:gd name="csX0" fmla="*/ 117987 w 2696841"/>
              <a:gd name="csY0" fmla="*/ 2342275 h 2808084"/>
              <a:gd name="csX1" fmla="*/ 688258 w 2696841"/>
              <a:gd name="csY1" fmla="*/ 2357346 h 2808084"/>
              <a:gd name="csX2" fmla="*/ 714277 w 2696841"/>
              <a:gd name="csY2" fmla="*/ 1886557 h 2808084"/>
              <a:gd name="csX3" fmla="*/ 442752 w 2696841"/>
              <a:gd name="csY3" fmla="*/ 1878571 h 2808084"/>
              <a:gd name="csX4" fmla="*/ 456437 w 2696841"/>
              <a:gd name="csY4" fmla="*/ 827685 h 2808084"/>
              <a:gd name="csX5" fmla="*/ 458509 w 2696841"/>
              <a:gd name="csY5" fmla="*/ 520860 h 2808084"/>
              <a:gd name="csX6" fmla="*/ 714707 w 2696841"/>
              <a:gd name="csY6" fmla="*/ 519915 h 2808084"/>
              <a:gd name="csX7" fmla="*/ 1122529 w 2696841"/>
              <a:gd name="csY7" fmla="*/ 394138 h 2808084"/>
              <a:gd name="csX8" fmla="*/ 1556081 w 2696841"/>
              <a:gd name="csY8" fmla="*/ 291662 h 2808084"/>
              <a:gd name="csX9" fmla="*/ 1627026 w 2696841"/>
              <a:gd name="csY9" fmla="*/ 402021 h 2808084"/>
              <a:gd name="csX10" fmla="*/ 1682090 w 2696841"/>
              <a:gd name="csY10" fmla="*/ 474832 h 2808084"/>
              <a:gd name="csX11" fmla="*/ 2454714 w 2696841"/>
              <a:gd name="csY11" fmla="*/ 0 h 2808084"/>
              <a:gd name="csX12" fmla="*/ 2696841 w 2696841"/>
              <a:gd name="csY12" fmla="*/ 227144 h 2808084"/>
              <a:gd name="csX13" fmla="*/ 2687255 w 2696841"/>
              <a:gd name="csY13" fmla="*/ 740980 h 2808084"/>
              <a:gd name="csX14" fmla="*/ 2245821 w 2696841"/>
              <a:gd name="csY14" fmla="*/ 748863 h 2808084"/>
              <a:gd name="csX15" fmla="*/ 2291553 w 2696841"/>
              <a:gd name="csY15" fmla="*/ 1186862 h 2808084"/>
              <a:gd name="csX16" fmla="*/ 2396274 w 2696841"/>
              <a:gd name="csY16" fmla="*/ 1641096 h 2808084"/>
              <a:gd name="csX17" fmla="*/ 2307529 w 2696841"/>
              <a:gd name="csY17" fmla="*/ 1841303 h 2808084"/>
              <a:gd name="csX18" fmla="*/ 2087762 w 2696841"/>
              <a:gd name="csY18" fmla="*/ 2021527 h 2808084"/>
              <a:gd name="csX19" fmla="*/ 2257600 w 2696841"/>
              <a:gd name="csY19" fmla="*/ 2411294 h 2808084"/>
              <a:gd name="csX20" fmla="*/ 1764679 w 2696841"/>
              <a:gd name="csY20" fmla="*/ 2373134 h 2808084"/>
              <a:gd name="csX21" fmla="*/ 1617705 w 2696841"/>
              <a:gd name="csY21" fmla="*/ 2062102 h 2808084"/>
              <a:gd name="csX22" fmla="*/ 1248924 w 2696841"/>
              <a:gd name="csY22" fmla="*/ 1823069 h 2808084"/>
              <a:gd name="csX23" fmla="*/ 481781 w 2696841"/>
              <a:gd name="csY23" fmla="*/ 2808084 h 2808084"/>
              <a:gd name="csX24" fmla="*/ 235974 w 2696841"/>
              <a:gd name="csY24" fmla="*/ 2798252 h 2808084"/>
              <a:gd name="csX25" fmla="*/ 88490 w 2696841"/>
              <a:gd name="csY25" fmla="*/ 2798252 h 2808084"/>
              <a:gd name="csX26" fmla="*/ 0 w 2696841"/>
              <a:gd name="csY26" fmla="*/ 2729426 h 2808084"/>
              <a:gd name="csX27" fmla="*/ 121680 w 2696841"/>
              <a:gd name="csY27" fmla="*/ 2542613 h 2808084"/>
              <a:gd name="csX28" fmla="*/ 117987 w 2696841"/>
              <a:gd name="csY28" fmla="*/ 2342275 h 2808084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235974 w 2696841"/>
              <a:gd name="csY23" fmla="*/ 2798252 h 2798252"/>
              <a:gd name="csX24" fmla="*/ 88490 w 2696841"/>
              <a:gd name="csY24" fmla="*/ 2798252 h 2798252"/>
              <a:gd name="csX25" fmla="*/ 0 w 2696841"/>
              <a:gd name="csY25" fmla="*/ 2729426 h 2798252"/>
              <a:gd name="csX26" fmla="*/ 121680 w 2696841"/>
              <a:gd name="csY26" fmla="*/ 2542613 h 2798252"/>
              <a:gd name="csX27" fmla="*/ 117987 w 2696841"/>
              <a:gd name="csY27" fmla="*/ 2342275 h 2798252"/>
              <a:gd name="csX0" fmla="*/ 117987 w 2696841"/>
              <a:gd name="csY0" fmla="*/ 2342275 h 2798252"/>
              <a:gd name="csX1" fmla="*/ 688258 w 2696841"/>
              <a:gd name="csY1" fmla="*/ 2357346 h 2798252"/>
              <a:gd name="csX2" fmla="*/ 714277 w 2696841"/>
              <a:gd name="csY2" fmla="*/ 1886557 h 2798252"/>
              <a:gd name="csX3" fmla="*/ 442752 w 2696841"/>
              <a:gd name="csY3" fmla="*/ 1878571 h 2798252"/>
              <a:gd name="csX4" fmla="*/ 456437 w 2696841"/>
              <a:gd name="csY4" fmla="*/ 827685 h 2798252"/>
              <a:gd name="csX5" fmla="*/ 458509 w 2696841"/>
              <a:gd name="csY5" fmla="*/ 520860 h 2798252"/>
              <a:gd name="csX6" fmla="*/ 714707 w 2696841"/>
              <a:gd name="csY6" fmla="*/ 519915 h 2798252"/>
              <a:gd name="csX7" fmla="*/ 1122529 w 2696841"/>
              <a:gd name="csY7" fmla="*/ 394138 h 2798252"/>
              <a:gd name="csX8" fmla="*/ 1556081 w 2696841"/>
              <a:gd name="csY8" fmla="*/ 291662 h 2798252"/>
              <a:gd name="csX9" fmla="*/ 1627026 w 2696841"/>
              <a:gd name="csY9" fmla="*/ 402021 h 2798252"/>
              <a:gd name="csX10" fmla="*/ 1682090 w 2696841"/>
              <a:gd name="csY10" fmla="*/ 474832 h 2798252"/>
              <a:gd name="csX11" fmla="*/ 2454714 w 2696841"/>
              <a:gd name="csY11" fmla="*/ 0 h 2798252"/>
              <a:gd name="csX12" fmla="*/ 2696841 w 2696841"/>
              <a:gd name="csY12" fmla="*/ 227144 h 2798252"/>
              <a:gd name="csX13" fmla="*/ 2687255 w 2696841"/>
              <a:gd name="csY13" fmla="*/ 740980 h 2798252"/>
              <a:gd name="csX14" fmla="*/ 2245821 w 2696841"/>
              <a:gd name="csY14" fmla="*/ 748863 h 2798252"/>
              <a:gd name="csX15" fmla="*/ 2291553 w 2696841"/>
              <a:gd name="csY15" fmla="*/ 1186862 h 2798252"/>
              <a:gd name="csX16" fmla="*/ 2396274 w 2696841"/>
              <a:gd name="csY16" fmla="*/ 1641096 h 2798252"/>
              <a:gd name="csX17" fmla="*/ 2307529 w 2696841"/>
              <a:gd name="csY17" fmla="*/ 1841303 h 2798252"/>
              <a:gd name="csX18" fmla="*/ 2087762 w 2696841"/>
              <a:gd name="csY18" fmla="*/ 2021527 h 2798252"/>
              <a:gd name="csX19" fmla="*/ 2257600 w 2696841"/>
              <a:gd name="csY19" fmla="*/ 2411294 h 2798252"/>
              <a:gd name="csX20" fmla="*/ 1764679 w 2696841"/>
              <a:gd name="csY20" fmla="*/ 2373134 h 2798252"/>
              <a:gd name="csX21" fmla="*/ 1617705 w 2696841"/>
              <a:gd name="csY21" fmla="*/ 2062102 h 2798252"/>
              <a:gd name="csX22" fmla="*/ 1248924 w 2696841"/>
              <a:gd name="csY22" fmla="*/ 1823069 h 2798252"/>
              <a:gd name="csX23" fmla="*/ 88490 w 2696841"/>
              <a:gd name="csY23" fmla="*/ 2798252 h 2798252"/>
              <a:gd name="csX24" fmla="*/ 0 w 2696841"/>
              <a:gd name="csY24" fmla="*/ 2729426 h 2798252"/>
              <a:gd name="csX25" fmla="*/ 121680 w 2696841"/>
              <a:gd name="csY25" fmla="*/ 2542613 h 2798252"/>
              <a:gd name="csX26" fmla="*/ 117987 w 2696841"/>
              <a:gd name="csY26" fmla="*/ 2342275 h 2798252"/>
              <a:gd name="csX0" fmla="*/ 117987 w 2696841"/>
              <a:gd name="csY0" fmla="*/ 2342275 h 2729426"/>
              <a:gd name="csX1" fmla="*/ 688258 w 2696841"/>
              <a:gd name="csY1" fmla="*/ 2357346 h 2729426"/>
              <a:gd name="csX2" fmla="*/ 714277 w 2696841"/>
              <a:gd name="csY2" fmla="*/ 1886557 h 2729426"/>
              <a:gd name="csX3" fmla="*/ 442752 w 2696841"/>
              <a:gd name="csY3" fmla="*/ 1878571 h 2729426"/>
              <a:gd name="csX4" fmla="*/ 456437 w 2696841"/>
              <a:gd name="csY4" fmla="*/ 827685 h 2729426"/>
              <a:gd name="csX5" fmla="*/ 458509 w 2696841"/>
              <a:gd name="csY5" fmla="*/ 520860 h 2729426"/>
              <a:gd name="csX6" fmla="*/ 714707 w 2696841"/>
              <a:gd name="csY6" fmla="*/ 519915 h 2729426"/>
              <a:gd name="csX7" fmla="*/ 1122529 w 2696841"/>
              <a:gd name="csY7" fmla="*/ 394138 h 2729426"/>
              <a:gd name="csX8" fmla="*/ 1556081 w 2696841"/>
              <a:gd name="csY8" fmla="*/ 291662 h 2729426"/>
              <a:gd name="csX9" fmla="*/ 1627026 w 2696841"/>
              <a:gd name="csY9" fmla="*/ 402021 h 2729426"/>
              <a:gd name="csX10" fmla="*/ 1682090 w 2696841"/>
              <a:gd name="csY10" fmla="*/ 474832 h 2729426"/>
              <a:gd name="csX11" fmla="*/ 2454714 w 2696841"/>
              <a:gd name="csY11" fmla="*/ 0 h 2729426"/>
              <a:gd name="csX12" fmla="*/ 2696841 w 2696841"/>
              <a:gd name="csY12" fmla="*/ 227144 h 2729426"/>
              <a:gd name="csX13" fmla="*/ 2687255 w 2696841"/>
              <a:gd name="csY13" fmla="*/ 740980 h 2729426"/>
              <a:gd name="csX14" fmla="*/ 2245821 w 2696841"/>
              <a:gd name="csY14" fmla="*/ 748863 h 2729426"/>
              <a:gd name="csX15" fmla="*/ 2291553 w 2696841"/>
              <a:gd name="csY15" fmla="*/ 1186862 h 2729426"/>
              <a:gd name="csX16" fmla="*/ 2396274 w 2696841"/>
              <a:gd name="csY16" fmla="*/ 1641096 h 2729426"/>
              <a:gd name="csX17" fmla="*/ 2307529 w 2696841"/>
              <a:gd name="csY17" fmla="*/ 1841303 h 2729426"/>
              <a:gd name="csX18" fmla="*/ 2087762 w 2696841"/>
              <a:gd name="csY18" fmla="*/ 2021527 h 2729426"/>
              <a:gd name="csX19" fmla="*/ 2257600 w 2696841"/>
              <a:gd name="csY19" fmla="*/ 2411294 h 2729426"/>
              <a:gd name="csX20" fmla="*/ 1764679 w 2696841"/>
              <a:gd name="csY20" fmla="*/ 2373134 h 2729426"/>
              <a:gd name="csX21" fmla="*/ 1617705 w 2696841"/>
              <a:gd name="csY21" fmla="*/ 2062102 h 2729426"/>
              <a:gd name="csX22" fmla="*/ 1248924 w 2696841"/>
              <a:gd name="csY22" fmla="*/ 1823069 h 2729426"/>
              <a:gd name="csX23" fmla="*/ 0 w 2696841"/>
              <a:gd name="csY23" fmla="*/ 2729426 h 2729426"/>
              <a:gd name="csX24" fmla="*/ 121680 w 2696841"/>
              <a:gd name="csY24" fmla="*/ 2542613 h 2729426"/>
              <a:gd name="csX25" fmla="*/ 117987 w 2696841"/>
              <a:gd name="csY25" fmla="*/ 2342275 h 2729426"/>
              <a:gd name="csX0" fmla="*/ 0 w 2578854"/>
              <a:gd name="csY0" fmla="*/ 2342275 h 2542613"/>
              <a:gd name="csX1" fmla="*/ 570271 w 2578854"/>
              <a:gd name="csY1" fmla="*/ 2357346 h 2542613"/>
              <a:gd name="csX2" fmla="*/ 596290 w 2578854"/>
              <a:gd name="csY2" fmla="*/ 1886557 h 2542613"/>
              <a:gd name="csX3" fmla="*/ 324765 w 2578854"/>
              <a:gd name="csY3" fmla="*/ 1878571 h 2542613"/>
              <a:gd name="csX4" fmla="*/ 338450 w 2578854"/>
              <a:gd name="csY4" fmla="*/ 827685 h 2542613"/>
              <a:gd name="csX5" fmla="*/ 340522 w 2578854"/>
              <a:gd name="csY5" fmla="*/ 520860 h 2542613"/>
              <a:gd name="csX6" fmla="*/ 596720 w 2578854"/>
              <a:gd name="csY6" fmla="*/ 519915 h 2542613"/>
              <a:gd name="csX7" fmla="*/ 1004542 w 2578854"/>
              <a:gd name="csY7" fmla="*/ 394138 h 2542613"/>
              <a:gd name="csX8" fmla="*/ 1438094 w 2578854"/>
              <a:gd name="csY8" fmla="*/ 291662 h 2542613"/>
              <a:gd name="csX9" fmla="*/ 1509039 w 2578854"/>
              <a:gd name="csY9" fmla="*/ 402021 h 2542613"/>
              <a:gd name="csX10" fmla="*/ 1564103 w 2578854"/>
              <a:gd name="csY10" fmla="*/ 474832 h 2542613"/>
              <a:gd name="csX11" fmla="*/ 2336727 w 2578854"/>
              <a:gd name="csY11" fmla="*/ 0 h 2542613"/>
              <a:gd name="csX12" fmla="*/ 2578854 w 2578854"/>
              <a:gd name="csY12" fmla="*/ 227144 h 2542613"/>
              <a:gd name="csX13" fmla="*/ 2569268 w 2578854"/>
              <a:gd name="csY13" fmla="*/ 740980 h 2542613"/>
              <a:gd name="csX14" fmla="*/ 2127834 w 2578854"/>
              <a:gd name="csY14" fmla="*/ 748863 h 2542613"/>
              <a:gd name="csX15" fmla="*/ 2173566 w 2578854"/>
              <a:gd name="csY15" fmla="*/ 1186862 h 2542613"/>
              <a:gd name="csX16" fmla="*/ 2278287 w 2578854"/>
              <a:gd name="csY16" fmla="*/ 1641096 h 2542613"/>
              <a:gd name="csX17" fmla="*/ 2189542 w 2578854"/>
              <a:gd name="csY17" fmla="*/ 1841303 h 2542613"/>
              <a:gd name="csX18" fmla="*/ 1969775 w 2578854"/>
              <a:gd name="csY18" fmla="*/ 2021527 h 2542613"/>
              <a:gd name="csX19" fmla="*/ 2139613 w 2578854"/>
              <a:gd name="csY19" fmla="*/ 2411294 h 2542613"/>
              <a:gd name="csX20" fmla="*/ 1646692 w 2578854"/>
              <a:gd name="csY20" fmla="*/ 2373134 h 2542613"/>
              <a:gd name="csX21" fmla="*/ 1499718 w 2578854"/>
              <a:gd name="csY21" fmla="*/ 2062102 h 2542613"/>
              <a:gd name="csX22" fmla="*/ 1130937 w 2578854"/>
              <a:gd name="csY22" fmla="*/ 1823069 h 2542613"/>
              <a:gd name="csX23" fmla="*/ 3693 w 2578854"/>
              <a:gd name="csY23" fmla="*/ 2542613 h 2542613"/>
              <a:gd name="csX24" fmla="*/ 0 w 2578854"/>
              <a:gd name="csY24" fmla="*/ 2342275 h 2542613"/>
              <a:gd name="csX0" fmla="*/ 0 w 2578854"/>
              <a:gd name="csY0" fmla="*/ 2342275 h 2411294"/>
              <a:gd name="csX1" fmla="*/ 570271 w 2578854"/>
              <a:gd name="csY1" fmla="*/ 2357346 h 2411294"/>
              <a:gd name="csX2" fmla="*/ 596290 w 2578854"/>
              <a:gd name="csY2" fmla="*/ 1886557 h 2411294"/>
              <a:gd name="csX3" fmla="*/ 324765 w 2578854"/>
              <a:gd name="csY3" fmla="*/ 1878571 h 2411294"/>
              <a:gd name="csX4" fmla="*/ 338450 w 2578854"/>
              <a:gd name="csY4" fmla="*/ 827685 h 2411294"/>
              <a:gd name="csX5" fmla="*/ 340522 w 2578854"/>
              <a:gd name="csY5" fmla="*/ 520860 h 2411294"/>
              <a:gd name="csX6" fmla="*/ 596720 w 2578854"/>
              <a:gd name="csY6" fmla="*/ 519915 h 2411294"/>
              <a:gd name="csX7" fmla="*/ 1004542 w 2578854"/>
              <a:gd name="csY7" fmla="*/ 394138 h 2411294"/>
              <a:gd name="csX8" fmla="*/ 1438094 w 2578854"/>
              <a:gd name="csY8" fmla="*/ 291662 h 2411294"/>
              <a:gd name="csX9" fmla="*/ 1509039 w 2578854"/>
              <a:gd name="csY9" fmla="*/ 402021 h 2411294"/>
              <a:gd name="csX10" fmla="*/ 1564103 w 2578854"/>
              <a:gd name="csY10" fmla="*/ 474832 h 2411294"/>
              <a:gd name="csX11" fmla="*/ 2336727 w 2578854"/>
              <a:gd name="csY11" fmla="*/ 0 h 2411294"/>
              <a:gd name="csX12" fmla="*/ 2578854 w 2578854"/>
              <a:gd name="csY12" fmla="*/ 227144 h 2411294"/>
              <a:gd name="csX13" fmla="*/ 2569268 w 2578854"/>
              <a:gd name="csY13" fmla="*/ 740980 h 2411294"/>
              <a:gd name="csX14" fmla="*/ 2127834 w 2578854"/>
              <a:gd name="csY14" fmla="*/ 748863 h 2411294"/>
              <a:gd name="csX15" fmla="*/ 2173566 w 2578854"/>
              <a:gd name="csY15" fmla="*/ 1186862 h 2411294"/>
              <a:gd name="csX16" fmla="*/ 2278287 w 2578854"/>
              <a:gd name="csY16" fmla="*/ 1641096 h 2411294"/>
              <a:gd name="csX17" fmla="*/ 2189542 w 2578854"/>
              <a:gd name="csY17" fmla="*/ 1841303 h 2411294"/>
              <a:gd name="csX18" fmla="*/ 1969775 w 2578854"/>
              <a:gd name="csY18" fmla="*/ 2021527 h 2411294"/>
              <a:gd name="csX19" fmla="*/ 2139613 w 2578854"/>
              <a:gd name="csY19" fmla="*/ 2411294 h 2411294"/>
              <a:gd name="csX20" fmla="*/ 1646692 w 2578854"/>
              <a:gd name="csY20" fmla="*/ 2373134 h 2411294"/>
              <a:gd name="csX21" fmla="*/ 1499718 w 2578854"/>
              <a:gd name="csY21" fmla="*/ 2062102 h 2411294"/>
              <a:gd name="csX22" fmla="*/ 1130937 w 2578854"/>
              <a:gd name="csY22" fmla="*/ 1823069 h 2411294"/>
              <a:gd name="csX23" fmla="*/ 0 w 2578854"/>
              <a:gd name="csY23" fmla="*/ 2342275 h 2411294"/>
              <a:gd name="csX0" fmla="*/ 806172 w 2254089"/>
              <a:gd name="csY0" fmla="*/ 1823069 h 2411294"/>
              <a:gd name="csX1" fmla="*/ 245506 w 2254089"/>
              <a:gd name="csY1" fmla="*/ 2357346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271525 w 2254089"/>
              <a:gd name="csY1" fmla="*/ 1886557 h 2411294"/>
              <a:gd name="csX2" fmla="*/ 0 w 2254089"/>
              <a:gd name="csY2" fmla="*/ 1878571 h 2411294"/>
              <a:gd name="csX3" fmla="*/ 13685 w 2254089"/>
              <a:gd name="csY3" fmla="*/ 827685 h 2411294"/>
              <a:gd name="csX4" fmla="*/ 15757 w 2254089"/>
              <a:gd name="csY4" fmla="*/ 520860 h 2411294"/>
              <a:gd name="csX5" fmla="*/ 271955 w 2254089"/>
              <a:gd name="csY5" fmla="*/ 519915 h 2411294"/>
              <a:gd name="csX6" fmla="*/ 679777 w 2254089"/>
              <a:gd name="csY6" fmla="*/ 394138 h 2411294"/>
              <a:gd name="csX7" fmla="*/ 1113329 w 2254089"/>
              <a:gd name="csY7" fmla="*/ 291662 h 2411294"/>
              <a:gd name="csX8" fmla="*/ 1184274 w 2254089"/>
              <a:gd name="csY8" fmla="*/ 402021 h 2411294"/>
              <a:gd name="csX9" fmla="*/ 1239338 w 2254089"/>
              <a:gd name="csY9" fmla="*/ 474832 h 2411294"/>
              <a:gd name="csX10" fmla="*/ 2011962 w 2254089"/>
              <a:gd name="csY10" fmla="*/ 0 h 2411294"/>
              <a:gd name="csX11" fmla="*/ 2254089 w 2254089"/>
              <a:gd name="csY11" fmla="*/ 227144 h 2411294"/>
              <a:gd name="csX12" fmla="*/ 2244503 w 2254089"/>
              <a:gd name="csY12" fmla="*/ 740980 h 2411294"/>
              <a:gd name="csX13" fmla="*/ 1803069 w 2254089"/>
              <a:gd name="csY13" fmla="*/ 748863 h 2411294"/>
              <a:gd name="csX14" fmla="*/ 1848801 w 2254089"/>
              <a:gd name="csY14" fmla="*/ 1186862 h 2411294"/>
              <a:gd name="csX15" fmla="*/ 1953522 w 2254089"/>
              <a:gd name="csY15" fmla="*/ 1641096 h 2411294"/>
              <a:gd name="csX16" fmla="*/ 1864777 w 2254089"/>
              <a:gd name="csY16" fmla="*/ 1841303 h 2411294"/>
              <a:gd name="csX17" fmla="*/ 1645010 w 2254089"/>
              <a:gd name="csY17" fmla="*/ 2021527 h 2411294"/>
              <a:gd name="csX18" fmla="*/ 1814848 w 2254089"/>
              <a:gd name="csY18" fmla="*/ 2411294 h 2411294"/>
              <a:gd name="csX19" fmla="*/ 1321927 w 2254089"/>
              <a:gd name="csY19" fmla="*/ 2373134 h 2411294"/>
              <a:gd name="csX20" fmla="*/ 1174953 w 2254089"/>
              <a:gd name="csY20" fmla="*/ 2062102 h 2411294"/>
              <a:gd name="csX21" fmla="*/ 806172 w 2254089"/>
              <a:gd name="csY21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757 w 2254089"/>
              <a:gd name="csY5" fmla="*/ 520860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13685 w 2254089"/>
              <a:gd name="csY4" fmla="*/ 827685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806172 w 2254089"/>
              <a:gd name="csY0" fmla="*/ 1823069 h 2411294"/>
              <a:gd name="csX1" fmla="*/ 604888 w 2254089"/>
              <a:gd name="csY1" fmla="*/ 1880040 h 2411294"/>
              <a:gd name="csX2" fmla="*/ 271525 w 2254089"/>
              <a:gd name="csY2" fmla="*/ 1886557 h 2411294"/>
              <a:gd name="csX3" fmla="*/ 0 w 2254089"/>
              <a:gd name="csY3" fmla="*/ 1878571 h 2411294"/>
              <a:gd name="csX4" fmla="*/ 58850 w 2254089"/>
              <a:gd name="csY4" fmla="*/ 892924 h 2411294"/>
              <a:gd name="csX5" fmla="*/ 151253 w 2254089"/>
              <a:gd name="csY5" fmla="*/ 591117 h 2411294"/>
              <a:gd name="csX6" fmla="*/ 271955 w 2254089"/>
              <a:gd name="csY6" fmla="*/ 519915 h 2411294"/>
              <a:gd name="csX7" fmla="*/ 679777 w 2254089"/>
              <a:gd name="csY7" fmla="*/ 394138 h 2411294"/>
              <a:gd name="csX8" fmla="*/ 1113329 w 2254089"/>
              <a:gd name="csY8" fmla="*/ 291662 h 2411294"/>
              <a:gd name="csX9" fmla="*/ 1184274 w 2254089"/>
              <a:gd name="csY9" fmla="*/ 402021 h 2411294"/>
              <a:gd name="csX10" fmla="*/ 1239338 w 2254089"/>
              <a:gd name="csY10" fmla="*/ 474832 h 2411294"/>
              <a:gd name="csX11" fmla="*/ 2011962 w 2254089"/>
              <a:gd name="csY11" fmla="*/ 0 h 2411294"/>
              <a:gd name="csX12" fmla="*/ 2254089 w 2254089"/>
              <a:gd name="csY12" fmla="*/ 227144 h 2411294"/>
              <a:gd name="csX13" fmla="*/ 2244503 w 2254089"/>
              <a:gd name="csY13" fmla="*/ 740980 h 2411294"/>
              <a:gd name="csX14" fmla="*/ 1803069 w 2254089"/>
              <a:gd name="csY14" fmla="*/ 748863 h 2411294"/>
              <a:gd name="csX15" fmla="*/ 1848801 w 2254089"/>
              <a:gd name="csY15" fmla="*/ 1186862 h 2411294"/>
              <a:gd name="csX16" fmla="*/ 1953522 w 2254089"/>
              <a:gd name="csY16" fmla="*/ 1641096 h 2411294"/>
              <a:gd name="csX17" fmla="*/ 1864777 w 2254089"/>
              <a:gd name="csY17" fmla="*/ 1841303 h 2411294"/>
              <a:gd name="csX18" fmla="*/ 1645010 w 2254089"/>
              <a:gd name="csY18" fmla="*/ 2021527 h 2411294"/>
              <a:gd name="csX19" fmla="*/ 1814848 w 2254089"/>
              <a:gd name="csY19" fmla="*/ 2411294 h 2411294"/>
              <a:gd name="csX20" fmla="*/ 1321927 w 2254089"/>
              <a:gd name="csY20" fmla="*/ 2373134 h 2411294"/>
              <a:gd name="csX21" fmla="*/ 1174953 w 2254089"/>
              <a:gd name="csY21" fmla="*/ 2062102 h 2411294"/>
              <a:gd name="csX22" fmla="*/ 806172 w 2254089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213479 w 2196043"/>
              <a:gd name="csY2" fmla="*/ 1886557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2174 w 2196043"/>
              <a:gd name="csY3" fmla="*/ 1557396 h 2411294"/>
              <a:gd name="csX4" fmla="*/ 804 w 2196043"/>
              <a:gd name="csY4" fmla="*/ 892924 h 2411294"/>
              <a:gd name="csX5" fmla="*/ 93207 w 2196043"/>
              <a:gd name="csY5" fmla="*/ 591117 h 2411294"/>
              <a:gd name="csX6" fmla="*/ 213909 w 2196043"/>
              <a:gd name="csY6" fmla="*/ 519915 h 2411294"/>
              <a:gd name="csX7" fmla="*/ 621731 w 2196043"/>
              <a:gd name="csY7" fmla="*/ 394138 h 2411294"/>
              <a:gd name="csX8" fmla="*/ 1055283 w 2196043"/>
              <a:gd name="csY8" fmla="*/ 291662 h 2411294"/>
              <a:gd name="csX9" fmla="*/ 1126228 w 2196043"/>
              <a:gd name="csY9" fmla="*/ 402021 h 2411294"/>
              <a:gd name="csX10" fmla="*/ 1181292 w 2196043"/>
              <a:gd name="csY10" fmla="*/ 474832 h 2411294"/>
              <a:gd name="csX11" fmla="*/ 1953916 w 2196043"/>
              <a:gd name="csY11" fmla="*/ 0 h 2411294"/>
              <a:gd name="csX12" fmla="*/ 2196043 w 2196043"/>
              <a:gd name="csY12" fmla="*/ 227144 h 2411294"/>
              <a:gd name="csX13" fmla="*/ 2186457 w 2196043"/>
              <a:gd name="csY13" fmla="*/ 740980 h 2411294"/>
              <a:gd name="csX14" fmla="*/ 1745023 w 2196043"/>
              <a:gd name="csY14" fmla="*/ 748863 h 2411294"/>
              <a:gd name="csX15" fmla="*/ 1790755 w 2196043"/>
              <a:gd name="csY15" fmla="*/ 1186862 h 2411294"/>
              <a:gd name="csX16" fmla="*/ 1895476 w 2196043"/>
              <a:gd name="csY16" fmla="*/ 1641096 h 2411294"/>
              <a:gd name="csX17" fmla="*/ 1806731 w 2196043"/>
              <a:gd name="csY17" fmla="*/ 1841303 h 2411294"/>
              <a:gd name="csX18" fmla="*/ 1586964 w 2196043"/>
              <a:gd name="csY18" fmla="*/ 2021527 h 2411294"/>
              <a:gd name="csX19" fmla="*/ 1756802 w 2196043"/>
              <a:gd name="csY19" fmla="*/ 2411294 h 2411294"/>
              <a:gd name="csX20" fmla="*/ 1263881 w 2196043"/>
              <a:gd name="csY20" fmla="*/ 2373134 h 2411294"/>
              <a:gd name="csX21" fmla="*/ 1116907 w 2196043"/>
              <a:gd name="csY21" fmla="*/ 2062102 h 2411294"/>
              <a:gd name="csX22" fmla="*/ 748126 w 2196043"/>
              <a:gd name="csY22" fmla="*/ 1823069 h 2411294"/>
              <a:gd name="csX0" fmla="*/ 748126 w 2196043"/>
              <a:gd name="csY0" fmla="*/ 1823069 h 2411294"/>
              <a:gd name="csX1" fmla="*/ 546842 w 2196043"/>
              <a:gd name="csY1" fmla="*/ 1880040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66549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748126 w 2196043"/>
              <a:gd name="csY0" fmla="*/ 1823069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748126 w 2196043"/>
              <a:gd name="csY23" fmla="*/ 1823069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116907 w 2196043"/>
              <a:gd name="csY22" fmla="*/ 2062102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607612 w 2196043"/>
              <a:gd name="csY0" fmla="*/ 1858198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07612 w 2196043"/>
              <a:gd name="csY23" fmla="*/ 1858198 h 2411294"/>
              <a:gd name="csX0" fmla="*/ 712894 w 2196043"/>
              <a:gd name="csY0" fmla="*/ 2065917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712894 w 2196043"/>
              <a:gd name="csY23" fmla="*/ 2065917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553549 w 2196043"/>
              <a:gd name="csY23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892116 w 2196043"/>
              <a:gd name="csY22" fmla="*/ 2340958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71380 w 2196043"/>
              <a:gd name="csY22" fmla="*/ 2207221 h 2411294"/>
              <a:gd name="csX23" fmla="*/ 684801 w 2196043"/>
              <a:gd name="csY23" fmla="*/ 1876933 h 2411294"/>
              <a:gd name="csX24" fmla="*/ 553549 w 2196043"/>
              <a:gd name="csY24" fmla="*/ 1886653 h 2411294"/>
              <a:gd name="csX0" fmla="*/ 553549 w 2196043"/>
              <a:gd name="csY0" fmla="*/ 1886653 h 2411294"/>
              <a:gd name="csX1" fmla="*/ 446475 w 2196043"/>
              <a:gd name="csY1" fmla="*/ 1995461 h 2411294"/>
              <a:gd name="csX2" fmla="*/ 88020 w 2196043"/>
              <a:gd name="csY2" fmla="*/ 1991942 h 2411294"/>
              <a:gd name="csX3" fmla="*/ 111725 w 2196043"/>
              <a:gd name="csY3" fmla="*/ 1702067 h 2411294"/>
              <a:gd name="csX4" fmla="*/ 2174 w 2196043"/>
              <a:gd name="csY4" fmla="*/ 1557396 h 2411294"/>
              <a:gd name="csX5" fmla="*/ 804 w 2196043"/>
              <a:gd name="csY5" fmla="*/ 892924 h 2411294"/>
              <a:gd name="csX6" fmla="*/ 93207 w 2196043"/>
              <a:gd name="csY6" fmla="*/ 591117 h 2411294"/>
              <a:gd name="csX7" fmla="*/ 213909 w 2196043"/>
              <a:gd name="csY7" fmla="*/ 519915 h 2411294"/>
              <a:gd name="csX8" fmla="*/ 621731 w 2196043"/>
              <a:gd name="csY8" fmla="*/ 394138 h 2411294"/>
              <a:gd name="csX9" fmla="*/ 1055283 w 2196043"/>
              <a:gd name="csY9" fmla="*/ 291662 h 2411294"/>
              <a:gd name="csX10" fmla="*/ 1126228 w 2196043"/>
              <a:gd name="csY10" fmla="*/ 402021 h 2411294"/>
              <a:gd name="csX11" fmla="*/ 1181292 w 2196043"/>
              <a:gd name="csY11" fmla="*/ 474832 h 2411294"/>
              <a:gd name="csX12" fmla="*/ 1953916 w 2196043"/>
              <a:gd name="csY12" fmla="*/ 0 h 2411294"/>
              <a:gd name="csX13" fmla="*/ 2196043 w 2196043"/>
              <a:gd name="csY13" fmla="*/ 227144 h 2411294"/>
              <a:gd name="csX14" fmla="*/ 2186457 w 2196043"/>
              <a:gd name="csY14" fmla="*/ 740980 h 2411294"/>
              <a:gd name="csX15" fmla="*/ 1745023 w 2196043"/>
              <a:gd name="csY15" fmla="*/ 748863 h 2411294"/>
              <a:gd name="csX16" fmla="*/ 1790755 w 2196043"/>
              <a:gd name="csY16" fmla="*/ 1186862 h 2411294"/>
              <a:gd name="csX17" fmla="*/ 1895476 w 2196043"/>
              <a:gd name="csY17" fmla="*/ 1641096 h 2411294"/>
              <a:gd name="csX18" fmla="*/ 1806731 w 2196043"/>
              <a:gd name="csY18" fmla="*/ 1841303 h 2411294"/>
              <a:gd name="csX19" fmla="*/ 1586964 w 2196043"/>
              <a:gd name="csY19" fmla="*/ 2021527 h 2411294"/>
              <a:gd name="csX20" fmla="*/ 1756802 w 2196043"/>
              <a:gd name="csY20" fmla="*/ 2411294 h 2411294"/>
              <a:gd name="csX21" fmla="*/ 1263881 w 2196043"/>
              <a:gd name="csY21" fmla="*/ 2373134 h 2411294"/>
              <a:gd name="csX22" fmla="*/ 1060401 w 2196043"/>
              <a:gd name="csY22" fmla="*/ 2374888 h 2411294"/>
              <a:gd name="csX23" fmla="*/ 1071380 w 2196043"/>
              <a:gd name="csY23" fmla="*/ 2207221 h 2411294"/>
              <a:gd name="csX24" fmla="*/ 684801 w 2196043"/>
              <a:gd name="csY24" fmla="*/ 1876933 h 2411294"/>
              <a:gd name="csX25" fmla="*/ 553549 w 2196043"/>
              <a:gd name="csY25" fmla="*/ 1886653 h 2411294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756802 w 2196043"/>
              <a:gd name="csY20" fmla="*/ 24112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586964 w 2196043"/>
              <a:gd name="csY19" fmla="*/ 2021527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1806731 w 2196043"/>
              <a:gd name="csY18" fmla="*/ 18413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196043"/>
              <a:gd name="csY0" fmla="*/ 1886653 h 2535325"/>
              <a:gd name="csX1" fmla="*/ 446475 w 2196043"/>
              <a:gd name="csY1" fmla="*/ 1995461 h 2535325"/>
              <a:gd name="csX2" fmla="*/ 88020 w 2196043"/>
              <a:gd name="csY2" fmla="*/ 1991942 h 2535325"/>
              <a:gd name="csX3" fmla="*/ 111725 w 2196043"/>
              <a:gd name="csY3" fmla="*/ 1702067 h 2535325"/>
              <a:gd name="csX4" fmla="*/ 2174 w 2196043"/>
              <a:gd name="csY4" fmla="*/ 1557396 h 2535325"/>
              <a:gd name="csX5" fmla="*/ 804 w 2196043"/>
              <a:gd name="csY5" fmla="*/ 892924 h 2535325"/>
              <a:gd name="csX6" fmla="*/ 93207 w 2196043"/>
              <a:gd name="csY6" fmla="*/ 591117 h 2535325"/>
              <a:gd name="csX7" fmla="*/ 213909 w 2196043"/>
              <a:gd name="csY7" fmla="*/ 519915 h 2535325"/>
              <a:gd name="csX8" fmla="*/ 621731 w 2196043"/>
              <a:gd name="csY8" fmla="*/ 394138 h 2535325"/>
              <a:gd name="csX9" fmla="*/ 1055283 w 2196043"/>
              <a:gd name="csY9" fmla="*/ 291662 h 2535325"/>
              <a:gd name="csX10" fmla="*/ 1126228 w 2196043"/>
              <a:gd name="csY10" fmla="*/ 402021 h 2535325"/>
              <a:gd name="csX11" fmla="*/ 1181292 w 2196043"/>
              <a:gd name="csY11" fmla="*/ 474832 h 2535325"/>
              <a:gd name="csX12" fmla="*/ 1953916 w 2196043"/>
              <a:gd name="csY12" fmla="*/ 0 h 2535325"/>
              <a:gd name="csX13" fmla="*/ 2196043 w 2196043"/>
              <a:gd name="csY13" fmla="*/ 227144 h 2535325"/>
              <a:gd name="csX14" fmla="*/ 2186457 w 2196043"/>
              <a:gd name="csY14" fmla="*/ 740980 h 2535325"/>
              <a:gd name="csX15" fmla="*/ 1745023 w 2196043"/>
              <a:gd name="csY15" fmla="*/ 748863 h 2535325"/>
              <a:gd name="csX16" fmla="*/ 1790755 w 2196043"/>
              <a:gd name="csY16" fmla="*/ 1186862 h 2535325"/>
              <a:gd name="csX17" fmla="*/ 1895476 w 2196043"/>
              <a:gd name="csY17" fmla="*/ 1641096 h 2535325"/>
              <a:gd name="csX18" fmla="*/ 2085586 w 2196043"/>
              <a:gd name="csY18" fmla="*/ 1997803 h 2535325"/>
              <a:gd name="csX19" fmla="*/ 1800373 w 2196043"/>
              <a:gd name="csY19" fmla="*/ 2394282 h 2535325"/>
              <a:gd name="csX20" fmla="*/ 1526319 w 2196043"/>
              <a:gd name="csY20" fmla="*/ 2505194 h 2535325"/>
              <a:gd name="csX21" fmla="*/ 1238272 w 2196043"/>
              <a:gd name="csY21" fmla="*/ 2535325 h 2535325"/>
              <a:gd name="csX22" fmla="*/ 1060401 w 2196043"/>
              <a:gd name="csY22" fmla="*/ 2374888 h 2535325"/>
              <a:gd name="csX23" fmla="*/ 1071380 w 2196043"/>
              <a:gd name="csY23" fmla="*/ 2207221 h 2535325"/>
              <a:gd name="csX24" fmla="*/ 684801 w 2196043"/>
              <a:gd name="csY24" fmla="*/ 1876933 h 2535325"/>
              <a:gd name="csX25" fmla="*/ 553549 w 2196043"/>
              <a:gd name="csY25" fmla="*/ 1886653 h 2535325"/>
              <a:gd name="csX0" fmla="*/ 553549 w 2748577"/>
              <a:gd name="csY0" fmla="*/ 1886653 h 2535325"/>
              <a:gd name="csX1" fmla="*/ 446475 w 2748577"/>
              <a:gd name="csY1" fmla="*/ 1995461 h 2535325"/>
              <a:gd name="csX2" fmla="*/ 88020 w 2748577"/>
              <a:gd name="csY2" fmla="*/ 1991942 h 2535325"/>
              <a:gd name="csX3" fmla="*/ 111725 w 2748577"/>
              <a:gd name="csY3" fmla="*/ 1702067 h 2535325"/>
              <a:gd name="csX4" fmla="*/ 2174 w 2748577"/>
              <a:gd name="csY4" fmla="*/ 1557396 h 2535325"/>
              <a:gd name="csX5" fmla="*/ 804 w 2748577"/>
              <a:gd name="csY5" fmla="*/ 892924 h 2535325"/>
              <a:gd name="csX6" fmla="*/ 93207 w 2748577"/>
              <a:gd name="csY6" fmla="*/ 591117 h 2535325"/>
              <a:gd name="csX7" fmla="*/ 213909 w 2748577"/>
              <a:gd name="csY7" fmla="*/ 519915 h 2535325"/>
              <a:gd name="csX8" fmla="*/ 621731 w 2748577"/>
              <a:gd name="csY8" fmla="*/ 394138 h 2535325"/>
              <a:gd name="csX9" fmla="*/ 1055283 w 2748577"/>
              <a:gd name="csY9" fmla="*/ 291662 h 2535325"/>
              <a:gd name="csX10" fmla="*/ 1126228 w 2748577"/>
              <a:gd name="csY10" fmla="*/ 402021 h 2535325"/>
              <a:gd name="csX11" fmla="*/ 1181292 w 2748577"/>
              <a:gd name="csY11" fmla="*/ 474832 h 2535325"/>
              <a:gd name="csX12" fmla="*/ 1953916 w 2748577"/>
              <a:gd name="csY12" fmla="*/ 0 h 2535325"/>
              <a:gd name="csX13" fmla="*/ 2196043 w 2748577"/>
              <a:gd name="csY13" fmla="*/ 227144 h 2535325"/>
              <a:gd name="csX14" fmla="*/ 2186457 w 2748577"/>
              <a:gd name="csY14" fmla="*/ 740980 h 2535325"/>
              <a:gd name="csX15" fmla="*/ 1745023 w 2748577"/>
              <a:gd name="csY15" fmla="*/ 748863 h 2535325"/>
              <a:gd name="csX16" fmla="*/ 1790755 w 2748577"/>
              <a:gd name="csY16" fmla="*/ 1186862 h 2535325"/>
              <a:gd name="csX17" fmla="*/ 1895476 w 2748577"/>
              <a:gd name="csY17" fmla="*/ 1641096 h 2535325"/>
              <a:gd name="csX18" fmla="*/ 2748577 w 2748577"/>
              <a:gd name="csY18" fmla="*/ 2034794 h 2535325"/>
              <a:gd name="csX19" fmla="*/ 1800373 w 2748577"/>
              <a:gd name="csY19" fmla="*/ 2394282 h 2535325"/>
              <a:gd name="csX20" fmla="*/ 1526319 w 2748577"/>
              <a:gd name="csY20" fmla="*/ 2505194 h 2535325"/>
              <a:gd name="csX21" fmla="*/ 1238272 w 2748577"/>
              <a:gd name="csY21" fmla="*/ 2535325 h 2535325"/>
              <a:gd name="csX22" fmla="*/ 1060401 w 2748577"/>
              <a:gd name="csY22" fmla="*/ 2374888 h 2535325"/>
              <a:gd name="csX23" fmla="*/ 1071380 w 2748577"/>
              <a:gd name="csY23" fmla="*/ 2207221 h 2535325"/>
              <a:gd name="csX24" fmla="*/ 684801 w 2748577"/>
              <a:gd name="csY24" fmla="*/ 1876933 h 2535325"/>
              <a:gd name="csX25" fmla="*/ 553549 w 2748577"/>
              <a:gd name="csY25" fmla="*/ 1886653 h 2535325"/>
              <a:gd name="csX0" fmla="*/ 553549 w 2758016"/>
              <a:gd name="csY0" fmla="*/ 1886653 h 2535325"/>
              <a:gd name="csX1" fmla="*/ 446475 w 2758016"/>
              <a:gd name="csY1" fmla="*/ 1995461 h 2535325"/>
              <a:gd name="csX2" fmla="*/ 88020 w 2758016"/>
              <a:gd name="csY2" fmla="*/ 1991942 h 2535325"/>
              <a:gd name="csX3" fmla="*/ 111725 w 2758016"/>
              <a:gd name="csY3" fmla="*/ 1702067 h 2535325"/>
              <a:gd name="csX4" fmla="*/ 2174 w 2758016"/>
              <a:gd name="csY4" fmla="*/ 1557396 h 2535325"/>
              <a:gd name="csX5" fmla="*/ 804 w 2758016"/>
              <a:gd name="csY5" fmla="*/ 892924 h 2535325"/>
              <a:gd name="csX6" fmla="*/ 93207 w 2758016"/>
              <a:gd name="csY6" fmla="*/ 591117 h 2535325"/>
              <a:gd name="csX7" fmla="*/ 213909 w 2758016"/>
              <a:gd name="csY7" fmla="*/ 519915 h 2535325"/>
              <a:gd name="csX8" fmla="*/ 621731 w 2758016"/>
              <a:gd name="csY8" fmla="*/ 394138 h 2535325"/>
              <a:gd name="csX9" fmla="*/ 1055283 w 2758016"/>
              <a:gd name="csY9" fmla="*/ 291662 h 2535325"/>
              <a:gd name="csX10" fmla="*/ 1126228 w 2758016"/>
              <a:gd name="csY10" fmla="*/ 402021 h 2535325"/>
              <a:gd name="csX11" fmla="*/ 1181292 w 2758016"/>
              <a:gd name="csY11" fmla="*/ 474832 h 2535325"/>
              <a:gd name="csX12" fmla="*/ 1953916 w 2758016"/>
              <a:gd name="csY12" fmla="*/ 0 h 2535325"/>
              <a:gd name="csX13" fmla="*/ 2196043 w 2758016"/>
              <a:gd name="csY13" fmla="*/ 227144 h 2535325"/>
              <a:gd name="csX14" fmla="*/ 2186457 w 2758016"/>
              <a:gd name="csY14" fmla="*/ 740980 h 2535325"/>
              <a:gd name="csX15" fmla="*/ 1745023 w 2758016"/>
              <a:gd name="csY15" fmla="*/ 748863 h 2535325"/>
              <a:gd name="csX16" fmla="*/ 1790755 w 2758016"/>
              <a:gd name="csY16" fmla="*/ 1186862 h 2535325"/>
              <a:gd name="csX17" fmla="*/ 1895476 w 2758016"/>
              <a:gd name="csY17" fmla="*/ 1641096 h 2535325"/>
              <a:gd name="csX18" fmla="*/ 2748577 w 2758016"/>
              <a:gd name="csY18" fmla="*/ 2034794 h 2535325"/>
              <a:gd name="csX19" fmla="*/ 2246957 w 2758016"/>
              <a:gd name="csY19" fmla="*/ 2064732 h 2535325"/>
              <a:gd name="csX20" fmla="*/ 1800373 w 2758016"/>
              <a:gd name="csY20" fmla="*/ 2394282 h 2535325"/>
              <a:gd name="csX21" fmla="*/ 1526319 w 2758016"/>
              <a:gd name="csY21" fmla="*/ 2505194 h 2535325"/>
              <a:gd name="csX22" fmla="*/ 1238272 w 2758016"/>
              <a:gd name="csY22" fmla="*/ 2535325 h 2535325"/>
              <a:gd name="csX23" fmla="*/ 1060401 w 2758016"/>
              <a:gd name="csY23" fmla="*/ 2374888 h 2535325"/>
              <a:gd name="csX24" fmla="*/ 1071380 w 2758016"/>
              <a:gd name="csY24" fmla="*/ 2207221 h 2535325"/>
              <a:gd name="csX25" fmla="*/ 684801 w 2758016"/>
              <a:gd name="csY25" fmla="*/ 1876933 h 2535325"/>
              <a:gd name="csX26" fmla="*/ 553549 w 2758016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246957 w 2763341"/>
              <a:gd name="csY19" fmla="*/ 2064732 h 2535325"/>
              <a:gd name="csX20" fmla="*/ 1800373 w 2763341"/>
              <a:gd name="csY20" fmla="*/ 2394282 h 2535325"/>
              <a:gd name="csX21" fmla="*/ 1526319 w 2763341"/>
              <a:gd name="csY21" fmla="*/ 2505194 h 2535325"/>
              <a:gd name="csX22" fmla="*/ 1238272 w 2763341"/>
              <a:gd name="csY22" fmla="*/ 2535325 h 2535325"/>
              <a:gd name="csX23" fmla="*/ 1060401 w 2763341"/>
              <a:gd name="csY23" fmla="*/ 2374888 h 2535325"/>
              <a:gd name="csX24" fmla="*/ 1071380 w 2763341"/>
              <a:gd name="csY24" fmla="*/ 2207221 h 2535325"/>
              <a:gd name="csX25" fmla="*/ 684801 w 2763341"/>
              <a:gd name="csY25" fmla="*/ 1876933 h 2535325"/>
              <a:gd name="csX26" fmla="*/ 553549 w 2763341"/>
              <a:gd name="csY26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48577 w 2763341"/>
              <a:gd name="csY18" fmla="*/ 2034794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00373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35325"/>
              <a:gd name="csX1" fmla="*/ 446475 w 2763341"/>
              <a:gd name="csY1" fmla="*/ 1995461 h 2535325"/>
              <a:gd name="csX2" fmla="*/ 88020 w 2763341"/>
              <a:gd name="csY2" fmla="*/ 1991942 h 2535325"/>
              <a:gd name="csX3" fmla="*/ 111725 w 2763341"/>
              <a:gd name="csY3" fmla="*/ 1702067 h 2535325"/>
              <a:gd name="csX4" fmla="*/ 2174 w 2763341"/>
              <a:gd name="csY4" fmla="*/ 1557396 h 2535325"/>
              <a:gd name="csX5" fmla="*/ 804 w 2763341"/>
              <a:gd name="csY5" fmla="*/ 892924 h 2535325"/>
              <a:gd name="csX6" fmla="*/ 93207 w 2763341"/>
              <a:gd name="csY6" fmla="*/ 591117 h 2535325"/>
              <a:gd name="csX7" fmla="*/ 213909 w 2763341"/>
              <a:gd name="csY7" fmla="*/ 519915 h 2535325"/>
              <a:gd name="csX8" fmla="*/ 621731 w 2763341"/>
              <a:gd name="csY8" fmla="*/ 394138 h 2535325"/>
              <a:gd name="csX9" fmla="*/ 1055283 w 2763341"/>
              <a:gd name="csY9" fmla="*/ 291662 h 2535325"/>
              <a:gd name="csX10" fmla="*/ 1126228 w 2763341"/>
              <a:gd name="csY10" fmla="*/ 402021 h 2535325"/>
              <a:gd name="csX11" fmla="*/ 1181292 w 2763341"/>
              <a:gd name="csY11" fmla="*/ 474832 h 2535325"/>
              <a:gd name="csX12" fmla="*/ 1953916 w 2763341"/>
              <a:gd name="csY12" fmla="*/ 0 h 2535325"/>
              <a:gd name="csX13" fmla="*/ 2196043 w 2763341"/>
              <a:gd name="csY13" fmla="*/ 227144 h 2535325"/>
              <a:gd name="csX14" fmla="*/ 2186457 w 2763341"/>
              <a:gd name="csY14" fmla="*/ 740980 h 2535325"/>
              <a:gd name="csX15" fmla="*/ 1745023 w 2763341"/>
              <a:gd name="csY15" fmla="*/ 748863 h 2535325"/>
              <a:gd name="csX16" fmla="*/ 1790755 w 2763341"/>
              <a:gd name="csY16" fmla="*/ 1186862 h 2535325"/>
              <a:gd name="csX17" fmla="*/ 2763341 w 2763341"/>
              <a:gd name="csY17" fmla="*/ 1248422 h 2535325"/>
              <a:gd name="csX18" fmla="*/ 2759959 w 2763341"/>
              <a:gd name="csY18" fmla="*/ 2094548 h 2535325"/>
              <a:gd name="csX19" fmla="*/ 2448984 w 2763341"/>
              <a:gd name="csY19" fmla="*/ 2027742 h 2535325"/>
              <a:gd name="csX20" fmla="*/ 2246957 w 2763341"/>
              <a:gd name="csY20" fmla="*/ 2064732 h 2535325"/>
              <a:gd name="csX21" fmla="*/ 1854436 w 2763341"/>
              <a:gd name="csY21" fmla="*/ 2394282 h 2535325"/>
              <a:gd name="csX22" fmla="*/ 1526319 w 2763341"/>
              <a:gd name="csY22" fmla="*/ 2505194 h 2535325"/>
              <a:gd name="csX23" fmla="*/ 1238272 w 2763341"/>
              <a:gd name="csY23" fmla="*/ 2535325 h 2535325"/>
              <a:gd name="csX24" fmla="*/ 1060401 w 2763341"/>
              <a:gd name="csY24" fmla="*/ 2374888 h 2535325"/>
              <a:gd name="csX25" fmla="*/ 1071380 w 2763341"/>
              <a:gd name="csY25" fmla="*/ 2207221 h 2535325"/>
              <a:gd name="csX26" fmla="*/ 684801 w 2763341"/>
              <a:gd name="csY26" fmla="*/ 1876933 h 2535325"/>
              <a:gd name="csX27" fmla="*/ 553549 w 2763341"/>
              <a:gd name="csY27" fmla="*/ 1886653 h 2535325"/>
              <a:gd name="csX0" fmla="*/ 553549 w 2763341"/>
              <a:gd name="csY0" fmla="*/ 1886653 h 2546335"/>
              <a:gd name="csX1" fmla="*/ 446475 w 2763341"/>
              <a:gd name="csY1" fmla="*/ 1995461 h 2546335"/>
              <a:gd name="csX2" fmla="*/ 88020 w 2763341"/>
              <a:gd name="csY2" fmla="*/ 1991942 h 2546335"/>
              <a:gd name="csX3" fmla="*/ 111725 w 2763341"/>
              <a:gd name="csY3" fmla="*/ 1702067 h 2546335"/>
              <a:gd name="csX4" fmla="*/ 2174 w 2763341"/>
              <a:gd name="csY4" fmla="*/ 1557396 h 2546335"/>
              <a:gd name="csX5" fmla="*/ 804 w 2763341"/>
              <a:gd name="csY5" fmla="*/ 892924 h 2546335"/>
              <a:gd name="csX6" fmla="*/ 93207 w 2763341"/>
              <a:gd name="csY6" fmla="*/ 591117 h 2546335"/>
              <a:gd name="csX7" fmla="*/ 213909 w 2763341"/>
              <a:gd name="csY7" fmla="*/ 519915 h 2546335"/>
              <a:gd name="csX8" fmla="*/ 621731 w 2763341"/>
              <a:gd name="csY8" fmla="*/ 394138 h 2546335"/>
              <a:gd name="csX9" fmla="*/ 1055283 w 2763341"/>
              <a:gd name="csY9" fmla="*/ 291662 h 2546335"/>
              <a:gd name="csX10" fmla="*/ 1126228 w 2763341"/>
              <a:gd name="csY10" fmla="*/ 402021 h 2546335"/>
              <a:gd name="csX11" fmla="*/ 1181292 w 2763341"/>
              <a:gd name="csY11" fmla="*/ 474832 h 2546335"/>
              <a:gd name="csX12" fmla="*/ 1953916 w 2763341"/>
              <a:gd name="csY12" fmla="*/ 0 h 2546335"/>
              <a:gd name="csX13" fmla="*/ 2196043 w 2763341"/>
              <a:gd name="csY13" fmla="*/ 227144 h 2546335"/>
              <a:gd name="csX14" fmla="*/ 2186457 w 2763341"/>
              <a:gd name="csY14" fmla="*/ 740980 h 2546335"/>
              <a:gd name="csX15" fmla="*/ 1745023 w 2763341"/>
              <a:gd name="csY15" fmla="*/ 748863 h 2546335"/>
              <a:gd name="csX16" fmla="*/ 1790755 w 2763341"/>
              <a:gd name="csY16" fmla="*/ 1186862 h 2546335"/>
              <a:gd name="csX17" fmla="*/ 2763341 w 2763341"/>
              <a:gd name="csY17" fmla="*/ 1248422 h 2546335"/>
              <a:gd name="csX18" fmla="*/ 2759959 w 2763341"/>
              <a:gd name="csY18" fmla="*/ 2094548 h 2546335"/>
              <a:gd name="csX19" fmla="*/ 2448984 w 2763341"/>
              <a:gd name="csY19" fmla="*/ 2027742 h 2546335"/>
              <a:gd name="csX20" fmla="*/ 2246957 w 2763341"/>
              <a:gd name="csY20" fmla="*/ 2064732 h 2546335"/>
              <a:gd name="csX21" fmla="*/ 1854436 w 2763341"/>
              <a:gd name="csY21" fmla="*/ 2394282 h 2546335"/>
              <a:gd name="csX22" fmla="*/ 1638029 w 2763341"/>
              <a:gd name="csY22" fmla="*/ 2542769 h 2546335"/>
              <a:gd name="csX23" fmla="*/ 1526319 w 2763341"/>
              <a:gd name="csY23" fmla="*/ 2505194 h 2546335"/>
              <a:gd name="csX24" fmla="*/ 1238272 w 2763341"/>
              <a:gd name="csY24" fmla="*/ 2535325 h 2546335"/>
              <a:gd name="csX25" fmla="*/ 1060401 w 2763341"/>
              <a:gd name="csY25" fmla="*/ 2374888 h 2546335"/>
              <a:gd name="csX26" fmla="*/ 1071380 w 2763341"/>
              <a:gd name="csY26" fmla="*/ 2207221 h 2546335"/>
              <a:gd name="csX27" fmla="*/ 684801 w 2763341"/>
              <a:gd name="csY27" fmla="*/ 1876933 h 2546335"/>
              <a:gd name="csX28" fmla="*/ 553549 w 2763341"/>
              <a:gd name="csY28" fmla="*/ 1886653 h 2546335"/>
              <a:gd name="csX0" fmla="*/ 553549 w 2763341"/>
              <a:gd name="csY0" fmla="*/ 1886653 h 2976247"/>
              <a:gd name="csX1" fmla="*/ 446475 w 2763341"/>
              <a:gd name="csY1" fmla="*/ 1995461 h 2976247"/>
              <a:gd name="csX2" fmla="*/ 88020 w 2763341"/>
              <a:gd name="csY2" fmla="*/ 1991942 h 2976247"/>
              <a:gd name="csX3" fmla="*/ 111725 w 2763341"/>
              <a:gd name="csY3" fmla="*/ 1702067 h 2976247"/>
              <a:gd name="csX4" fmla="*/ 2174 w 2763341"/>
              <a:gd name="csY4" fmla="*/ 1557396 h 2976247"/>
              <a:gd name="csX5" fmla="*/ 804 w 2763341"/>
              <a:gd name="csY5" fmla="*/ 892924 h 2976247"/>
              <a:gd name="csX6" fmla="*/ 93207 w 2763341"/>
              <a:gd name="csY6" fmla="*/ 591117 h 2976247"/>
              <a:gd name="csX7" fmla="*/ 213909 w 2763341"/>
              <a:gd name="csY7" fmla="*/ 519915 h 2976247"/>
              <a:gd name="csX8" fmla="*/ 621731 w 2763341"/>
              <a:gd name="csY8" fmla="*/ 394138 h 2976247"/>
              <a:gd name="csX9" fmla="*/ 1055283 w 2763341"/>
              <a:gd name="csY9" fmla="*/ 291662 h 2976247"/>
              <a:gd name="csX10" fmla="*/ 1126228 w 2763341"/>
              <a:gd name="csY10" fmla="*/ 402021 h 2976247"/>
              <a:gd name="csX11" fmla="*/ 1181292 w 2763341"/>
              <a:gd name="csY11" fmla="*/ 474832 h 2976247"/>
              <a:gd name="csX12" fmla="*/ 1953916 w 2763341"/>
              <a:gd name="csY12" fmla="*/ 0 h 2976247"/>
              <a:gd name="csX13" fmla="*/ 2196043 w 2763341"/>
              <a:gd name="csY13" fmla="*/ 227144 h 2976247"/>
              <a:gd name="csX14" fmla="*/ 2186457 w 2763341"/>
              <a:gd name="csY14" fmla="*/ 740980 h 2976247"/>
              <a:gd name="csX15" fmla="*/ 1745023 w 2763341"/>
              <a:gd name="csY15" fmla="*/ 748863 h 2976247"/>
              <a:gd name="csX16" fmla="*/ 1790755 w 2763341"/>
              <a:gd name="csY16" fmla="*/ 1186862 h 2976247"/>
              <a:gd name="csX17" fmla="*/ 2763341 w 2763341"/>
              <a:gd name="csY17" fmla="*/ 1248422 h 2976247"/>
              <a:gd name="csX18" fmla="*/ 2759959 w 2763341"/>
              <a:gd name="csY18" fmla="*/ 2094548 h 2976247"/>
              <a:gd name="csX19" fmla="*/ 2448984 w 2763341"/>
              <a:gd name="csY19" fmla="*/ 2027742 h 2976247"/>
              <a:gd name="csX20" fmla="*/ 2246957 w 2763341"/>
              <a:gd name="csY20" fmla="*/ 2064732 h 2976247"/>
              <a:gd name="csX21" fmla="*/ 1854436 w 2763341"/>
              <a:gd name="csY21" fmla="*/ 2394282 h 2976247"/>
              <a:gd name="csX22" fmla="*/ 2059156 w 2763341"/>
              <a:gd name="csY22" fmla="*/ 2975280 h 2976247"/>
              <a:gd name="csX23" fmla="*/ 1638029 w 2763341"/>
              <a:gd name="csY23" fmla="*/ 2542769 h 2976247"/>
              <a:gd name="csX24" fmla="*/ 1526319 w 2763341"/>
              <a:gd name="csY24" fmla="*/ 2505194 h 2976247"/>
              <a:gd name="csX25" fmla="*/ 1238272 w 2763341"/>
              <a:gd name="csY25" fmla="*/ 2535325 h 2976247"/>
              <a:gd name="csX26" fmla="*/ 1060401 w 2763341"/>
              <a:gd name="csY26" fmla="*/ 2374888 h 2976247"/>
              <a:gd name="csX27" fmla="*/ 1071380 w 2763341"/>
              <a:gd name="csY27" fmla="*/ 2207221 h 2976247"/>
              <a:gd name="csX28" fmla="*/ 684801 w 2763341"/>
              <a:gd name="csY28" fmla="*/ 1876933 h 2976247"/>
              <a:gd name="csX29" fmla="*/ 553549 w 2763341"/>
              <a:gd name="csY29" fmla="*/ 1886653 h 2976247"/>
              <a:gd name="csX0" fmla="*/ 553549 w 2763341"/>
              <a:gd name="csY0" fmla="*/ 1886653 h 2988695"/>
              <a:gd name="csX1" fmla="*/ 446475 w 2763341"/>
              <a:gd name="csY1" fmla="*/ 1995461 h 2988695"/>
              <a:gd name="csX2" fmla="*/ 88020 w 2763341"/>
              <a:gd name="csY2" fmla="*/ 1991942 h 2988695"/>
              <a:gd name="csX3" fmla="*/ 111725 w 2763341"/>
              <a:gd name="csY3" fmla="*/ 1702067 h 2988695"/>
              <a:gd name="csX4" fmla="*/ 2174 w 2763341"/>
              <a:gd name="csY4" fmla="*/ 1557396 h 2988695"/>
              <a:gd name="csX5" fmla="*/ 804 w 2763341"/>
              <a:gd name="csY5" fmla="*/ 892924 h 2988695"/>
              <a:gd name="csX6" fmla="*/ 93207 w 2763341"/>
              <a:gd name="csY6" fmla="*/ 591117 h 2988695"/>
              <a:gd name="csX7" fmla="*/ 213909 w 2763341"/>
              <a:gd name="csY7" fmla="*/ 519915 h 2988695"/>
              <a:gd name="csX8" fmla="*/ 621731 w 2763341"/>
              <a:gd name="csY8" fmla="*/ 394138 h 2988695"/>
              <a:gd name="csX9" fmla="*/ 1055283 w 2763341"/>
              <a:gd name="csY9" fmla="*/ 291662 h 2988695"/>
              <a:gd name="csX10" fmla="*/ 1126228 w 2763341"/>
              <a:gd name="csY10" fmla="*/ 402021 h 2988695"/>
              <a:gd name="csX11" fmla="*/ 1181292 w 2763341"/>
              <a:gd name="csY11" fmla="*/ 474832 h 2988695"/>
              <a:gd name="csX12" fmla="*/ 1953916 w 2763341"/>
              <a:gd name="csY12" fmla="*/ 0 h 2988695"/>
              <a:gd name="csX13" fmla="*/ 2196043 w 2763341"/>
              <a:gd name="csY13" fmla="*/ 227144 h 2988695"/>
              <a:gd name="csX14" fmla="*/ 2186457 w 2763341"/>
              <a:gd name="csY14" fmla="*/ 740980 h 2988695"/>
              <a:gd name="csX15" fmla="*/ 1745023 w 2763341"/>
              <a:gd name="csY15" fmla="*/ 748863 h 2988695"/>
              <a:gd name="csX16" fmla="*/ 1790755 w 2763341"/>
              <a:gd name="csY16" fmla="*/ 1186862 h 2988695"/>
              <a:gd name="csX17" fmla="*/ 2763341 w 2763341"/>
              <a:gd name="csY17" fmla="*/ 1248422 h 2988695"/>
              <a:gd name="csX18" fmla="*/ 2759959 w 2763341"/>
              <a:gd name="csY18" fmla="*/ 2094548 h 2988695"/>
              <a:gd name="csX19" fmla="*/ 2448984 w 2763341"/>
              <a:gd name="csY19" fmla="*/ 2027742 h 2988695"/>
              <a:gd name="csX20" fmla="*/ 2246957 w 2763341"/>
              <a:gd name="csY20" fmla="*/ 2064732 h 2988695"/>
              <a:gd name="csX21" fmla="*/ 1854436 w 2763341"/>
              <a:gd name="csY21" fmla="*/ 2394282 h 2988695"/>
              <a:gd name="csX22" fmla="*/ 2155902 w 2763341"/>
              <a:gd name="csY22" fmla="*/ 2824471 h 2988695"/>
              <a:gd name="csX23" fmla="*/ 2059156 w 2763341"/>
              <a:gd name="csY23" fmla="*/ 2975280 h 2988695"/>
              <a:gd name="csX24" fmla="*/ 1638029 w 2763341"/>
              <a:gd name="csY24" fmla="*/ 2542769 h 2988695"/>
              <a:gd name="csX25" fmla="*/ 1526319 w 2763341"/>
              <a:gd name="csY25" fmla="*/ 2505194 h 2988695"/>
              <a:gd name="csX26" fmla="*/ 1238272 w 2763341"/>
              <a:gd name="csY26" fmla="*/ 2535325 h 2988695"/>
              <a:gd name="csX27" fmla="*/ 1060401 w 2763341"/>
              <a:gd name="csY27" fmla="*/ 2374888 h 2988695"/>
              <a:gd name="csX28" fmla="*/ 1071380 w 2763341"/>
              <a:gd name="csY28" fmla="*/ 2207221 h 2988695"/>
              <a:gd name="csX29" fmla="*/ 684801 w 2763341"/>
              <a:gd name="csY29" fmla="*/ 1876933 h 2988695"/>
              <a:gd name="csX30" fmla="*/ 553549 w 2763341"/>
              <a:gd name="csY30" fmla="*/ 1886653 h 2988695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55902 w 2763341"/>
              <a:gd name="csY22" fmla="*/ 2824471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54436 w 2763341"/>
              <a:gd name="csY21" fmla="*/ 2394282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843055 w 2763341"/>
              <a:gd name="csY21" fmla="*/ 2445501 h 2975280"/>
              <a:gd name="csX22" fmla="*/ 2172974 w 2763341"/>
              <a:gd name="csY22" fmla="*/ 2872843 h 2975280"/>
              <a:gd name="csX23" fmla="*/ 2059156 w 2763341"/>
              <a:gd name="csY23" fmla="*/ 2975280 h 2975280"/>
              <a:gd name="csX24" fmla="*/ 1638029 w 2763341"/>
              <a:gd name="csY24" fmla="*/ 2542769 h 2975280"/>
              <a:gd name="csX25" fmla="*/ 1526319 w 2763341"/>
              <a:gd name="csY25" fmla="*/ 2505194 h 2975280"/>
              <a:gd name="csX26" fmla="*/ 1238272 w 2763341"/>
              <a:gd name="csY26" fmla="*/ 2535325 h 2975280"/>
              <a:gd name="csX27" fmla="*/ 1060401 w 2763341"/>
              <a:gd name="csY27" fmla="*/ 2374888 h 2975280"/>
              <a:gd name="csX28" fmla="*/ 1071380 w 2763341"/>
              <a:gd name="csY28" fmla="*/ 2207221 h 2975280"/>
              <a:gd name="csX29" fmla="*/ 684801 w 2763341"/>
              <a:gd name="csY29" fmla="*/ 1876933 h 2975280"/>
              <a:gd name="csX30" fmla="*/ 553549 w 2763341"/>
              <a:gd name="csY30" fmla="*/ 1886653 h 2975280"/>
              <a:gd name="csX0" fmla="*/ 553549 w 2763341"/>
              <a:gd name="csY0" fmla="*/ 1886653 h 2975280"/>
              <a:gd name="csX1" fmla="*/ 446475 w 2763341"/>
              <a:gd name="csY1" fmla="*/ 1995461 h 2975280"/>
              <a:gd name="csX2" fmla="*/ 88020 w 2763341"/>
              <a:gd name="csY2" fmla="*/ 1991942 h 2975280"/>
              <a:gd name="csX3" fmla="*/ 111725 w 2763341"/>
              <a:gd name="csY3" fmla="*/ 1702067 h 2975280"/>
              <a:gd name="csX4" fmla="*/ 2174 w 2763341"/>
              <a:gd name="csY4" fmla="*/ 1557396 h 2975280"/>
              <a:gd name="csX5" fmla="*/ 804 w 2763341"/>
              <a:gd name="csY5" fmla="*/ 892924 h 2975280"/>
              <a:gd name="csX6" fmla="*/ 93207 w 2763341"/>
              <a:gd name="csY6" fmla="*/ 591117 h 2975280"/>
              <a:gd name="csX7" fmla="*/ 213909 w 2763341"/>
              <a:gd name="csY7" fmla="*/ 519915 h 2975280"/>
              <a:gd name="csX8" fmla="*/ 621731 w 2763341"/>
              <a:gd name="csY8" fmla="*/ 394138 h 2975280"/>
              <a:gd name="csX9" fmla="*/ 1055283 w 2763341"/>
              <a:gd name="csY9" fmla="*/ 291662 h 2975280"/>
              <a:gd name="csX10" fmla="*/ 1126228 w 2763341"/>
              <a:gd name="csY10" fmla="*/ 402021 h 2975280"/>
              <a:gd name="csX11" fmla="*/ 1181292 w 2763341"/>
              <a:gd name="csY11" fmla="*/ 474832 h 2975280"/>
              <a:gd name="csX12" fmla="*/ 1953916 w 2763341"/>
              <a:gd name="csY12" fmla="*/ 0 h 2975280"/>
              <a:gd name="csX13" fmla="*/ 2196043 w 2763341"/>
              <a:gd name="csY13" fmla="*/ 227144 h 2975280"/>
              <a:gd name="csX14" fmla="*/ 2186457 w 2763341"/>
              <a:gd name="csY14" fmla="*/ 740980 h 2975280"/>
              <a:gd name="csX15" fmla="*/ 1745023 w 2763341"/>
              <a:gd name="csY15" fmla="*/ 748863 h 2975280"/>
              <a:gd name="csX16" fmla="*/ 1790755 w 2763341"/>
              <a:gd name="csY16" fmla="*/ 1186862 h 2975280"/>
              <a:gd name="csX17" fmla="*/ 2763341 w 2763341"/>
              <a:gd name="csY17" fmla="*/ 1248422 h 2975280"/>
              <a:gd name="csX18" fmla="*/ 2759959 w 2763341"/>
              <a:gd name="csY18" fmla="*/ 2094548 h 2975280"/>
              <a:gd name="csX19" fmla="*/ 2448984 w 2763341"/>
              <a:gd name="csY19" fmla="*/ 2027742 h 2975280"/>
              <a:gd name="csX20" fmla="*/ 2246957 w 2763341"/>
              <a:gd name="csY20" fmla="*/ 2064732 h 2975280"/>
              <a:gd name="csX21" fmla="*/ 1990866 w 2763341"/>
              <a:gd name="csY21" fmla="*/ 2232615 h 2975280"/>
              <a:gd name="csX22" fmla="*/ 1843055 w 2763341"/>
              <a:gd name="csY22" fmla="*/ 2445501 h 2975280"/>
              <a:gd name="csX23" fmla="*/ 2172974 w 2763341"/>
              <a:gd name="csY23" fmla="*/ 2872843 h 2975280"/>
              <a:gd name="csX24" fmla="*/ 2059156 w 2763341"/>
              <a:gd name="csY24" fmla="*/ 2975280 h 2975280"/>
              <a:gd name="csX25" fmla="*/ 1638029 w 2763341"/>
              <a:gd name="csY25" fmla="*/ 2542769 h 2975280"/>
              <a:gd name="csX26" fmla="*/ 1526319 w 2763341"/>
              <a:gd name="csY26" fmla="*/ 2505194 h 2975280"/>
              <a:gd name="csX27" fmla="*/ 1238272 w 2763341"/>
              <a:gd name="csY27" fmla="*/ 2535325 h 2975280"/>
              <a:gd name="csX28" fmla="*/ 1060401 w 2763341"/>
              <a:gd name="csY28" fmla="*/ 2374888 h 2975280"/>
              <a:gd name="csX29" fmla="*/ 1071380 w 2763341"/>
              <a:gd name="csY29" fmla="*/ 2207221 h 2975280"/>
              <a:gd name="csX30" fmla="*/ 684801 w 2763341"/>
              <a:gd name="csY30" fmla="*/ 1876933 h 2975280"/>
              <a:gd name="csX31" fmla="*/ 553549 w 2763341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48422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4049"/>
              <a:gd name="csY0" fmla="*/ 1886653 h 2975280"/>
              <a:gd name="csX1" fmla="*/ 446475 w 3424049"/>
              <a:gd name="csY1" fmla="*/ 1995461 h 2975280"/>
              <a:gd name="csX2" fmla="*/ 88020 w 3424049"/>
              <a:gd name="csY2" fmla="*/ 1991942 h 2975280"/>
              <a:gd name="csX3" fmla="*/ 111725 w 3424049"/>
              <a:gd name="csY3" fmla="*/ 1702067 h 2975280"/>
              <a:gd name="csX4" fmla="*/ 2174 w 3424049"/>
              <a:gd name="csY4" fmla="*/ 1557396 h 2975280"/>
              <a:gd name="csX5" fmla="*/ 804 w 3424049"/>
              <a:gd name="csY5" fmla="*/ 892924 h 2975280"/>
              <a:gd name="csX6" fmla="*/ 93207 w 3424049"/>
              <a:gd name="csY6" fmla="*/ 591117 h 2975280"/>
              <a:gd name="csX7" fmla="*/ 213909 w 3424049"/>
              <a:gd name="csY7" fmla="*/ 519915 h 2975280"/>
              <a:gd name="csX8" fmla="*/ 621731 w 3424049"/>
              <a:gd name="csY8" fmla="*/ 394138 h 2975280"/>
              <a:gd name="csX9" fmla="*/ 1055283 w 3424049"/>
              <a:gd name="csY9" fmla="*/ 291662 h 2975280"/>
              <a:gd name="csX10" fmla="*/ 1126228 w 3424049"/>
              <a:gd name="csY10" fmla="*/ 402021 h 2975280"/>
              <a:gd name="csX11" fmla="*/ 1181292 w 3424049"/>
              <a:gd name="csY11" fmla="*/ 474832 h 2975280"/>
              <a:gd name="csX12" fmla="*/ 1953916 w 3424049"/>
              <a:gd name="csY12" fmla="*/ 0 h 2975280"/>
              <a:gd name="csX13" fmla="*/ 2196043 w 3424049"/>
              <a:gd name="csY13" fmla="*/ 227144 h 2975280"/>
              <a:gd name="csX14" fmla="*/ 2186457 w 3424049"/>
              <a:gd name="csY14" fmla="*/ 740980 h 2975280"/>
              <a:gd name="csX15" fmla="*/ 1745023 w 3424049"/>
              <a:gd name="csY15" fmla="*/ 748863 h 2975280"/>
              <a:gd name="csX16" fmla="*/ 3424049 w 3424049"/>
              <a:gd name="csY16" fmla="*/ 1121417 h 2975280"/>
              <a:gd name="csX17" fmla="*/ 2763341 w 3424049"/>
              <a:gd name="csY17" fmla="*/ 1234195 h 2975280"/>
              <a:gd name="csX18" fmla="*/ 2759959 w 3424049"/>
              <a:gd name="csY18" fmla="*/ 2094548 h 2975280"/>
              <a:gd name="csX19" fmla="*/ 2448984 w 3424049"/>
              <a:gd name="csY19" fmla="*/ 2027742 h 2975280"/>
              <a:gd name="csX20" fmla="*/ 2246957 w 3424049"/>
              <a:gd name="csY20" fmla="*/ 2064732 h 2975280"/>
              <a:gd name="csX21" fmla="*/ 1990866 w 3424049"/>
              <a:gd name="csY21" fmla="*/ 2232615 h 2975280"/>
              <a:gd name="csX22" fmla="*/ 1843055 w 3424049"/>
              <a:gd name="csY22" fmla="*/ 2445501 h 2975280"/>
              <a:gd name="csX23" fmla="*/ 2172974 w 3424049"/>
              <a:gd name="csY23" fmla="*/ 2872843 h 2975280"/>
              <a:gd name="csX24" fmla="*/ 2059156 w 3424049"/>
              <a:gd name="csY24" fmla="*/ 2975280 h 2975280"/>
              <a:gd name="csX25" fmla="*/ 1638029 w 3424049"/>
              <a:gd name="csY25" fmla="*/ 2542769 h 2975280"/>
              <a:gd name="csX26" fmla="*/ 1526319 w 3424049"/>
              <a:gd name="csY26" fmla="*/ 2505194 h 2975280"/>
              <a:gd name="csX27" fmla="*/ 1238272 w 3424049"/>
              <a:gd name="csY27" fmla="*/ 2535325 h 2975280"/>
              <a:gd name="csX28" fmla="*/ 1060401 w 3424049"/>
              <a:gd name="csY28" fmla="*/ 2374888 h 2975280"/>
              <a:gd name="csX29" fmla="*/ 1071380 w 3424049"/>
              <a:gd name="csY29" fmla="*/ 2207221 h 2975280"/>
              <a:gd name="csX30" fmla="*/ 684801 w 3424049"/>
              <a:gd name="csY30" fmla="*/ 1876933 h 2975280"/>
              <a:gd name="csX31" fmla="*/ 553549 w 3424049"/>
              <a:gd name="csY31" fmla="*/ 1886653 h 2975280"/>
              <a:gd name="csX0" fmla="*/ 553549 w 3421204"/>
              <a:gd name="csY0" fmla="*/ 1886653 h 2975280"/>
              <a:gd name="csX1" fmla="*/ 446475 w 3421204"/>
              <a:gd name="csY1" fmla="*/ 1995461 h 2975280"/>
              <a:gd name="csX2" fmla="*/ 88020 w 3421204"/>
              <a:gd name="csY2" fmla="*/ 1991942 h 2975280"/>
              <a:gd name="csX3" fmla="*/ 111725 w 3421204"/>
              <a:gd name="csY3" fmla="*/ 1702067 h 2975280"/>
              <a:gd name="csX4" fmla="*/ 2174 w 3421204"/>
              <a:gd name="csY4" fmla="*/ 1557396 h 2975280"/>
              <a:gd name="csX5" fmla="*/ 804 w 3421204"/>
              <a:gd name="csY5" fmla="*/ 892924 h 2975280"/>
              <a:gd name="csX6" fmla="*/ 93207 w 3421204"/>
              <a:gd name="csY6" fmla="*/ 591117 h 2975280"/>
              <a:gd name="csX7" fmla="*/ 213909 w 3421204"/>
              <a:gd name="csY7" fmla="*/ 519915 h 2975280"/>
              <a:gd name="csX8" fmla="*/ 621731 w 3421204"/>
              <a:gd name="csY8" fmla="*/ 394138 h 2975280"/>
              <a:gd name="csX9" fmla="*/ 1055283 w 3421204"/>
              <a:gd name="csY9" fmla="*/ 291662 h 2975280"/>
              <a:gd name="csX10" fmla="*/ 1126228 w 3421204"/>
              <a:gd name="csY10" fmla="*/ 402021 h 2975280"/>
              <a:gd name="csX11" fmla="*/ 1181292 w 3421204"/>
              <a:gd name="csY11" fmla="*/ 474832 h 2975280"/>
              <a:gd name="csX12" fmla="*/ 1953916 w 3421204"/>
              <a:gd name="csY12" fmla="*/ 0 h 2975280"/>
              <a:gd name="csX13" fmla="*/ 2196043 w 3421204"/>
              <a:gd name="csY13" fmla="*/ 227144 h 2975280"/>
              <a:gd name="csX14" fmla="*/ 2186457 w 3421204"/>
              <a:gd name="csY14" fmla="*/ 740980 h 2975280"/>
              <a:gd name="csX15" fmla="*/ 1745023 w 3421204"/>
              <a:gd name="csY15" fmla="*/ 748863 h 2975280"/>
              <a:gd name="csX16" fmla="*/ 3421204 w 3421204"/>
              <a:gd name="csY16" fmla="*/ 1149872 h 2975280"/>
              <a:gd name="csX17" fmla="*/ 2763341 w 3421204"/>
              <a:gd name="csY17" fmla="*/ 1234195 h 2975280"/>
              <a:gd name="csX18" fmla="*/ 2759959 w 3421204"/>
              <a:gd name="csY18" fmla="*/ 2094548 h 2975280"/>
              <a:gd name="csX19" fmla="*/ 2448984 w 3421204"/>
              <a:gd name="csY19" fmla="*/ 2027742 h 2975280"/>
              <a:gd name="csX20" fmla="*/ 2246957 w 3421204"/>
              <a:gd name="csY20" fmla="*/ 2064732 h 2975280"/>
              <a:gd name="csX21" fmla="*/ 1990866 w 3421204"/>
              <a:gd name="csY21" fmla="*/ 2232615 h 2975280"/>
              <a:gd name="csX22" fmla="*/ 1843055 w 3421204"/>
              <a:gd name="csY22" fmla="*/ 2445501 h 2975280"/>
              <a:gd name="csX23" fmla="*/ 2172974 w 3421204"/>
              <a:gd name="csY23" fmla="*/ 2872843 h 2975280"/>
              <a:gd name="csX24" fmla="*/ 2059156 w 3421204"/>
              <a:gd name="csY24" fmla="*/ 2975280 h 2975280"/>
              <a:gd name="csX25" fmla="*/ 1638029 w 3421204"/>
              <a:gd name="csY25" fmla="*/ 2542769 h 2975280"/>
              <a:gd name="csX26" fmla="*/ 1526319 w 3421204"/>
              <a:gd name="csY26" fmla="*/ 2505194 h 2975280"/>
              <a:gd name="csX27" fmla="*/ 1238272 w 3421204"/>
              <a:gd name="csY27" fmla="*/ 2535325 h 2975280"/>
              <a:gd name="csX28" fmla="*/ 1060401 w 3421204"/>
              <a:gd name="csY28" fmla="*/ 2374888 h 2975280"/>
              <a:gd name="csX29" fmla="*/ 1071380 w 3421204"/>
              <a:gd name="csY29" fmla="*/ 2207221 h 2975280"/>
              <a:gd name="csX30" fmla="*/ 684801 w 3421204"/>
              <a:gd name="csY30" fmla="*/ 1876933 h 2975280"/>
              <a:gd name="csX31" fmla="*/ 553549 w 3421204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186457 w 3449452"/>
              <a:gd name="csY14" fmla="*/ 740980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96043 w 3449452"/>
              <a:gd name="csY13" fmla="*/ 227144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873263 w 3449452"/>
              <a:gd name="csY13" fmla="*/ 158852 h 2975280"/>
              <a:gd name="csX14" fmla="*/ 2872213 w 3449452"/>
              <a:gd name="csY14" fmla="*/ 817807 h 2975280"/>
              <a:gd name="csX15" fmla="*/ 3449452 w 3449452"/>
              <a:gd name="csY15" fmla="*/ 774473 h 2975280"/>
              <a:gd name="csX16" fmla="*/ 3421204 w 3449452"/>
              <a:gd name="csY16" fmla="*/ 1149872 h 2975280"/>
              <a:gd name="csX17" fmla="*/ 2763341 w 3449452"/>
              <a:gd name="csY17" fmla="*/ 1234195 h 2975280"/>
              <a:gd name="csX18" fmla="*/ 2759959 w 3449452"/>
              <a:gd name="csY18" fmla="*/ 2094548 h 2975280"/>
              <a:gd name="csX19" fmla="*/ 2448984 w 3449452"/>
              <a:gd name="csY19" fmla="*/ 2027742 h 2975280"/>
              <a:gd name="csX20" fmla="*/ 2246957 w 3449452"/>
              <a:gd name="csY20" fmla="*/ 2064732 h 2975280"/>
              <a:gd name="csX21" fmla="*/ 1990866 w 3449452"/>
              <a:gd name="csY21" fmla="*/ 2232615 h 2975280"/>
              <a:gd name="csX22" fmla="*/ 1843055 w 3449452"/>
              <a:gd name="csY22" fmla="*/ 2445501 h 2975280"/>
              <a:gd name="csX23" fmla="*/ 2172974 w 3449452"/>
              <a:gd name="csY23" fmla="*/ 2872843 h 2975280"/>
              <a:gd name="csX24" fmla="*/ 2059156 w 3449452"/>
              <a:gd name="csY24" fmla="*/ 2975280 h 2975280"/>
              <a:gd name="csX25" fmla="*/ 1638029 w 3449452"/>
              <a:gd name="csY25" fmla="*/ 2542769 h 2975280"/>
              <a:gd name="csX26" fmla="*/ 1526319 w 3449452"/>
              <a:gd name="csY26" fmla="*/ 2505194 h 2975280"/>
              <a:gd name="csX27" fmla="*/ 1238272 w 3449452"/>
              <a:gd name="csY27" fmla="*/ 2535325 h 2975280"/>
              <a:gd name="csX28" fmla="*/ 1060401 w 3449452"/>
              <a:gd name="csY28" fmla="*/ 2374888 h 2975280"/>
              <a:gd name="csX29" fmla="*/ 1071380 w 3449452"/>
              <a:gd name="csY29" fmla="*/ 2207221 h 2975280"/>
              <a:gd name="csX30" fmla="*/ 684801 w 3449452"/>
              <a:gd name="csY30" fmla="*/ 1876933 h 2975280"/>
              <a:gd name="csX31" fmla="*/ 553549 w 3449452"/>
              <a:gd name="csY31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181292 w 3449452"/>
              <a:gd name="csY11" fmla="*/ 474832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126228 w 3449452"/>
              <a:gd name="csY10" fmla="*/ 402021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055283 w 3449452"/>
              <a:gd name="csY9" fmla="*/ 291662 h 2975280"/>
              <a:gd name="csX10" fmla="*/ 1341860 w 3449452"/>
              <a:gd name="csY10" fmla="*/ 289892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  <a:gd name="csX0" fmla="*/ 553549 w 3449452"/>
              <a:gd name="csY0" fmla="*/ 1886653 h 2975280"/>
              <a:gd name="csX1" fmla="*/ 446475 w 3449452"/>
              <a:gd name="csY1" fmla="*/ 1995461 h 2975280"/>
              <a:gd name="csX2" fmla="*/ 88020 w 3449452"/>
              <a:gd name="csY2" fmla="*/ 1991942 h 2975280"/>
              <a:gd name="csX3" fmla="*/ 111725 w 3449452"/>
              <a:gd name="csY3" fmla="*/ 1702067 h 2975280"/>
              <a:gd name="csX4" fmla="*/ 2174 w 3449452"/>
              <a:gd name="csY4" fmla="*/ 1557396 h 2975280"/>
              <a:gd name="csX5" fmla="*/ 804 w 3449452"/>
              <a:gd name="csY5" fmla="*/ 892924 h 2975280"/>
              <a:gd name="csX6" fmla="*/ 93207 w 3449452"/>
              <a:gd name="csY6" fmla="*/ 591117 h 2975280"/>
              <a:gd name="csX7" fmla="*/ 213909 w 3449452"/>
              <a:gd name="csY7" fmla="*/ 519915 h 2975280"/>
              <a:gd name="csX8" fmla="*/ 621731 w 3449452"/>
              <a:gd name="csY8" fmla="*/ 394138 h 2975280"/>
              <a:gd name="csX9" fmla="*/ 1115660 w 3449452"/>
              <a:gd name="csY9" fmla="*/ 343414 h 2975280"/>
              <a:gd name="csX10" fmla="*/ 1341860 w 3449452"/>
              <a:gd name="csY10" fmla="*/ 289892 h 2975280"/>
              <a:gd name="csX11" fmla="*/ 1379674 w 3449452"/>
              <a:gd name="csY11" fmla="*/ 362704 h 2975280"/>
              <a:gd name="csX12" fmla="*/ 1953916 w 3449452"/>
              <a:gd name="csY12" fmla="*/ 0 h 2975280"/>
              <a:gd name="csX13" fmla="*/ 2107529 w 3449452"/>
              <a:gd name="csY13" fmla="*/ 166811 h 2975280"/>
              <a:gd name="csX14" fmla="*/ 2873263 w 3449452"/>
              <a:gd name="csY14" fmla="*/ 158852 h 2975280"/>
              <a:gd name="csX15" fmla="*/ 2872213 w 3449452"/>
              <a:gd name="csY15" fmla="*/ 817807 h 2975280"/>
              <a:gd name="csX16" fmla="*/ 3449452 w 3449452"/>
              <a:gd name="csY16" fmla="*/ 774473 h 2975280"/>
              <a:gd name="csX17" fmla="*/ 3421204 w 3449452"/>
              <a:gd name="csY17" fmla="*/ 1149872 h 2975280"/>
              <a:gd name="csX18" fmla="*/ 2763341 w 3449452"/>
              <a:gd name="csY18" fmla="*/ 1234195 h 2975280"/>
              <a:gd name="csX19" fmla="*/ 2759959 w 3449452"/>
              <a:gd name="csY19" fmla="*/ 2094548 h 2975280"/>
              <a:gd name="csX20" fmla="*/ 2448984 w 3449452"/>
              <a:gd name="csY20" fmla="*/ 2027742 h 2975280"/>
              <a:gd name="csX21" fmla="*/ 2246957 w 3449452"/>
              <a:gd name="csY21" fmla="*/ 2064732 h 2975280"/>
              <a:gd name="csX22" fmla="*/ 1990866 w 3449452"/>
              <a:gd name="csY22" fmla="*/ 2232615 h 2975280"/>
              <a:gd name="csX23" fmla="*/ 1843055 w 3449452"/>
              <a:gd name="csY23" fmla="*/ 2445501 h 2975280"/>
              <a:gd name="csX24" fmla="*/ 2172974 w 3449452"/>
              <a:gd name="csY24" fmla="*/ 2872843 h 2975280"/>
              <a:gd name="csX25" fmla="*/ 2059156 w 3449452"/>
              <a:gd name="csY25" fmla="*/ 2975280 h 2975280"/>
              <a:gd name="csX26" fmla="*/ 1638029 w 3449452"/>
              <a:gd name="csY26" fmla="*/ 2542769 h 2975280"/>
              <a:gd name="csX27" fmla="*/ 1526319 w 3449452"/>
              <a:gd name="csY27" fmla="*/ 2505194 h 2975280"/>
              <a:gd name="csX28" fmla="*/ 1238272 w 3449452"/>
              <a:gd name="csY28" fmla="*/ 2535325 h 2975280"/>
              <a:gd name="csX29" fmla="*/ 1060401 w 3449452"/>
              <a:gd name="csY29" fmla="*/ 2374888 h 2975280"/>
              <a:gd name="csX30" fmla="*/ 1071380 w 3449452"/>
              <a:gd name="csY30" fmla="*/ 2207221 h 2975280"/>
              <a:gd name="csX31" fmla="*/ 684801 w 3449452"/>
              <a:gd name="csY31" fmla="*/ 1876933 h 2975280"/>
              <a:gd name="csX32" fmla="*/ 553549 w 3449452"/>
              <a:gd name="csY32" fmla="*/ 1886653 h 2975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3449452" h="2975280">
                <a:moveTo>
                  <a:pt x="553549" y="1886653"/>
                </a:moveTo>
                <a:cubicBezTo>
                  <a:pt x="458538" y="1856309"/>
                  <a:pt x="524063" y="1977913"/>
                  <a:pt x="446475" y="1995461"/>
                </a:cubicBezTo>
                <a:cubicBezTo>
                  <a:pt x="368887" y="2013009"/>
                  <a:pt x="207505" y="1993115"/>
                  <a:pt x="88020" y="1991942"/>
                </a:cubicBezTo>
                <a:cubicBezTo>
                  <a:pt x="72503" y="1898662"/>
                  <a:pt x="127242" y="1795347"/>
                  <a:pt x="111725" y="1702067"/>
                </a:cubicBezTo>
                <a:lnTo>
                  <a:pt x="2174" y="1557396"/>
                </a:lnTo>
                <a:cubicBezTo>
                  <a:pt x="5422" y="1211042"/>
                  <a:pt x="-2444" y="1239278"/>
                  <a:pt x="804" y="892924"/>
                </a:cubicBezTo>
                <a:cubicBezTo>
                  <a:pt x="1495" y="790649"/>
                  <a:pt x="92516" y="693392"/>
                  <a:pt x="93207" y="591117"/>
                </a:cubicBezTo>
                <a:lnTo>
                  <a:pt x="213909" y="519915"/>
                </a:lnTo>
                <a:lnTo>
                  <a:pt x="621731" y="394138"/>
                </a:lnTo>
                <a:lnTo>
                  <a:pt x="1115660" y="343414"/>
                </a:lnTo>
                <a:lnTo>
                  <a:pt x="1341860" y="289892"/>
                </a:lnTo>
                <a:lnTo>
                  <a:pt x="1379674" y="362704"/>
                </a:lnTo>
                <a:lnTo>
                  <a:pt x="1953916" y="0"/>
                </a:lnTo>
                <a:lnTo>
                  <a:pt x="2107529" y="166811"/>
                </a:lnTo>
                <a:lnTo>
                  <a:pt x="2873263" y="158852"/>
                </a:lnTo>
                <a:lnTo>
                  <a:pt x="2872213" y="817807"/>
                </a:lnTo>
                <a:lnTo>
                  <a:pt x="3449452" y="774473"/>
                </a:lnTo>
                <a:lnTo>
                  <a:pt x="3421204" y="1149872"/>
                </a:lnTo>
                <a:lnTo>
                  <a:pt x="2763341" y="1234195"/>
                </a:lnTo>
                <a:cubicBezTo>
                  <a:pt x="2762214" y="1516237"/>
                  <a:pt x="2761086" y="1812506"/>
                  <a:pt x="2759959" y="2094548"/>
                </a:cubicBezTo>
                <a:cubicBezTo>
                  <a:pt x="2662940" y="2099785"/>
                  <a:pt x="2546003" y="2022505"/>
                  <a:pt x="2448984" y="2027742"/>
                </a:cubicBezTo>
                <a:lnTo>
                  <a:pt x="2246957" y="2064732"/>
                </a:lnTo>
                <a:cubicBezTo>
                  <a:pt x="2172027" y="2134920"/>
                  <a:pt x="2065796" y="2162427"/>
                  <a:pt x="1990866" y="2232615"/>
                </a:cubicBezTo>
                <a:lnTo>
                  <a:pt x="1843055" y="2445501"/>
                </a:lnTo>
                <a:lnTo>
                  <a:pt x="2172974" y="2872843"/>
                </a:lnTo>
                <a:lnTo>
                  <a:pt x="2059156" y="2975280"/>
                </a:lnTo>
                <a:cubicBezTo>
                  <a:pt x="1995608" y="2924062"/>
                  <a:pt x="1670875" y="2541918"/>
                  <a:pt x="1638029" y="2542769"/>
                </a:cubicBezTo>
                <a:cubicBezTo>
                  <a:pt x="1605183" y="2543620"/>
                  <a:pt x="1591997" y="2501692"/>
                  <a:pt x="1526319" y="2505194"/>
                </a:cubicBezTo>
                <a:lnTo>
                  <a:pt x="1238272" y="2535325"/>
                </a:lnTo>
                <a:cubicBezTo>
                  <a:pt x="1231148" y="2532116"/>
                  <a:pt x="1067525" y="2378097"/>
                  <a:pt x="1060401" y="2374888"/>
                </a:cubicBezTo>
                <a:lnTo>
                  <a:pt x="1071380" y="2207221"/>
                </a:lnTo>
                <a:cubicBezTo>
                  <a:pt x="1004172" y="2119889"/>
                  <a:pt x="752009" y="1964265"/>
                  <a:pt x="684801" y="1876933"/>
                </a:cubicBezTo>
                <a:lnTo>
                  <a:pt x="553549" y="1886653"/>
                </a:lnTo>
                <a:close/>
              </a:path>
            </a:pathLst>
          </a:custGeom>
          <a:solidFill>
            <a:srgbClr val="4E95D9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F1656F-5C98-702C-C481-A3332DBA4E4C}"/>
              </a:ext>
            </a:extLst>
          </p:cNvPr>
          <p:cNvSpPr txBox="1"/>
          <p:nvPr/>
        </p:nvSpPr>
        <p:spPr>
          <a:xfrm>
            <a:off x="6428829" y="56441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077D2C-2F19-5FE5-1D21-1D92DFF1F49B}"/>
              </a:ext>
            </a:extLst>
          </p:cNvPr>
          <p:cNvSpPr txBox="1"/>
          <p:nvPr/>
        </p:nvSpPr>
        <p:spPr>
          <a:xfrm>
            <a:off x="7543254" y="288851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D3490-5411-F7C3-CE2A-5C4969221B0B}"/>
              </a:ext>
            </a:extLst>
          </p:cNvPr>
          <p:cNvSpPr txBox="1"/>
          <p:nvPr/>
        </p:nvSpPr>
        <p:spPr>
          <a:xfrm>
            <a:off x="4060921" y="1967276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3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AA01B9D-3B36-41E5-27D6-B50A1BF52581}"/>
              </a:ext>
            </a:extLst>
          </p:cNvPr>
          <p:cNvSpPr/>
          <p:nvPr/>
        </p:nvSpPr>
        <p:spPr>
          <a:xfrm>
            <a:off x="3589176" y="130630"/>
            <a:ext cx="2502248" cy="3981071"/>
          </a:xfrm>
          <a:custGeom>
            <a:avLst/>
            <a:gdLst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28800 w 1863090"/>
              <a:gd name="csY6" fmla="*/ 1320165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68630 w 1863090"/>
              <a:gd name="csY15" fmla="*/ 110299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28800 w 1863090"/>
              <a:gd name="csY6" fmla="*/ 1320165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80160 w 1863090"/>
              <a:gd name="csY7" fmla="*/ 1411605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57300 w 1863090"/>
              <a:gd name="csY8" fmla="*/ 1491615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40352 w 1863090"/>
              <a:gd name="csY8" fmla="*/ 565092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80060 w 1863090"/>
              <a:gd name="csY15" fmla="*/ 1080135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474345 w 1863090"/>
              <a:gd name="csY0" fmla="*/ 114300 h 2034540"/>
              <a:gd name="csX1" fmla="*/ 611505 w 1863090"/>
              <a:gd name="csY1" fmla="*/ 182880 h 2034540"/>
              <a:gd name="csX2" fmla="*/ 1263015 w 1863090"/>
              <a:gd name="csY2" fmla="*/ 194310 h 2034540"/>
              <a:gd name="csX3" fmla="*/ 1268730 w 1863090"/>
              <a:gd name="csY3" fmla="*/ 0 h 2034540"/>
              <a:gd name="csX4" fmla="*/ 1863090 w 1863090"/>
              <a:gd name="csY4" fmla="*/ 28575 h 2034540"/>
              <a:gd name="csX5" fmla="*/ 1800225 w 1863090"/>
              <a:gd name="csY5" fmla="*/ 960120 h 2034540"/>
              <a:gd name="csX6" fmla="*/ 1811852 w 1863090"/>
              <a:gd name="csY6" fmla="*/ 1218473 h 2034540"/>
              <a:gd name="csX7" fmla="*/ 1263212 w 1863090"/>
              <a:gd name="csY7" fmla="*/ 1230820 h 2034540"/>
              <a:gd name="csX8" fmla="*/ 1240352 w 1863090"/>
              <a:gd name="csY8" fmla="*/ 565092 h 2034540"/>
              <a:gd name="csX9" fmla="*/ 845820 w 1863090"/>
              <a:gd name="csY9" fmla="*/ 1514475 h 2034540"/>
              <a:gd name="csX10" fmla="*/ 828675 w 1863090"/>
              <a:gd name="csY10" fmla="*/ 1845945 h 2034540"/>
              <a:gd name="csX11" fmla="*/ 760095 w 1863090"/>
              <a:gd name="csY11" fmla="*/ 2034540 h 2034540"/>
              <a:gd name="csX12" fmla="*/ 394335 w 1863090"/>
              <a:gd name="csY12" fmla="*/ 1943100 h 2034540"/>
              <a:gd name="csX13" fmla="*/ 154305 w 1863090"/>
              <a:gd name="csY13" fmla="*/ 1948815 h 2034540"/>
              <a:gd name="csX14" fmla="*/ 0 w 1863090"/>
              <a:gd name="csY14" fmla="*/ 1080135 h 2034540"/>
              <a:gd name="csX15" fmla="*/ 474410 w 1863090"/>
              <a:gd name="csY15" fmla="*/ 633823 h 2034540"/>
              <a:gd name="csX16" fmla="*/ 440055 w 1863090"/>
              <a:gd name="csY16" fmla="*/ 485775 h 2034540"/>
              <a:gd name="csX17" fmla="*/ 188595 w 1863090"/>
              <a:gd name="csY17" fmla="*/ 314325 h 2034540"/>
              <a:gd name="csX18" fmla="*/ 474345 w 1863090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742970 w 2166005"/>
              <a:gd name="csY16" fmla="*/ 485775 h 2034540"/>
              <a:gd name="csX17" fmla="*/ 0 w 2166005"/>
              <a:gd name="csY17" fmla="*/ 709792 h 2034540"/>
              <a:gd name="csX18" fmla="*/ 777260 w 2166005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742970 w 2166005"/>
              <a:gd name="csY16" fmla="*/ 485775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77325 w 2166005"/>
              <a:gd name="csY15" fmla="*/ 633823 h 2034540"/>
              <a:gd name="csX16" fmla="*/ 658227 w 2166005"/>
              <a:gd name="csY16" fmla="*/ 423630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302915 w 2166005"/>
              <a:gd name="csY14" fmla="*/ 1080135 h 2034540"/>
              <a:gd name="csX15" fmla="*/ 754728 w 2166005"/>
              <a:gd name="csY15" fmla="*/ 588626 h 2034540"/>
              <a:gd name="csX16" fmla="*/ 658227 w 2166005"/>
              <a:gd name="csY16" fmla="*/ 423630 h 2034540"/>
              <a:gd name="csX17" fmla="*/ 62886 w 2166005"/>
              <a:gd name="csY17" fmla="*/ 818392 h 2034540"/>
              <a:gd name="csX18" fmla="*/ 0 w 2166005"/>
              <a:gd name="csY18" fmla="*/ 709792 h 2034540"/>
              <a:gd name="csX19" fmla="*/ 777260 w 2166005"/>
              <a:gd name="csY19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457220 w 2166005"/>
              <a:gd name="csY13" fmla="*/ 1948815 h 2034540"/>
              <a:gd name="csX14" fmla="*/ 754728 w 2166005"/>
              <a:gd name="csY14" fmla="*/ 588626 h 2034540"/>
              <a:gd name="csX15" fmla="*/ 658227 w 2166005"/>
              <a:gd name="csY15" fmla="*/ 423630 h 2034540"/>
              <a:gd name="csX16" fmla="*/ 62886 w 2166005"/>
              <a:gd name="csY16" fmla="*/ 818392 h 2034540"/>
              <a:gd name="csX17" fmla="*/ 0 w 2166005"/>
              <a:gd name="csY17" fmla="*/ 709792 h 2034540"/>
              <a:gd name="csX18" fmla="*/ 777260 w 2166005"/>
              <a:gd name="csY18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697250 w 2166005"/>
              <a:gd name="csY12" fmla="*/ 1943100 h 2034540"/>
              <a:gd name="csX13" fmla="*/ 754728 w 2166005"/>
              <a:gd name="csY13" fmla="*/ 588626 h 2034540"/>
              <a:gd name="csX14" fmla="*/ 658227 w 2166005"/>
              <a:gd name="csY14" fmla="*/ 423630 h 2034540"/>
              <a:gd name="csX15" fmla="*/ 62886 w 2166005"/>
              <a:gd name="csY15" fmla="*/ 818392 h 2034540"/>
              <a:gd name="csX16" fmla="*/ 0 w 2166005"/>
              <a:gd name="csY16" fmla="*/ 709792 h 2034540"/>
              <a:gd name="csX17" fmla="*/ 777260 w 2166005"/>
              <a:gd name="csY17" fmla="*/ 114300 h 2034540"/>
              <a:gd name="csX0" fmla="*/ 777260 w 2166005"/>
              <a:gd name="csY0" fmla="*/ 114300 h 2034540"/>
              <a:gd name="csX1" fmla="*/ 914420 w 2166005"/>
              <a:gd name="csY1" fmla="*/ 182880 h 2034540"/>
              <a:gd name="csX2" fmla="*/ 1565930 w 2166005"/>
              <a:gd name="csY2" fmla="*/ 194310 h 2034540"/>
              <a:gd name="csX3" fmla="*/ 1571645 w 2166005"/>
              <a:gd name="csY3" fmla="*/ 0 h 2034540"/>
              <a:gd name="csX4" fmla="*/ 2166005 w 2166005"/>
              <a:gd name="csY4" fmla="*/ 28575 h 2034540"/>
              <a:gd name="csX5" fmla="*/ 2103140 w 2166005"/>
              <a:gd name="csY5" fmla="*/ 960120 h 2034540"/>
              <a:gd name="csX6" fmla="*/ 2114767 w 2166005"/>
              <a:gd name="csY6" fmla="*/ 1218473 h 2034540"/>
              <a:gd name="csX7" fmla="*/ 1566127 w 2166005"/>
              <a:gd name="csY7" fmla="*/ 1230820 h 2034540"/>
              <a:gd name="csX8" fmla="*/ 1543267 w 2166005"/>
              <a:gd name="csY8" fmla="*/ 565092 h 2034540"/>
              <a:gd name="csX9" fmla="*/ 1148735 w 2166005"/>
              <a:gd name="csY9" fmla="*/ 1514475 h 2034540"/>
              <a:gd name="csX10" fmla="*/ 1131590 w 2166005"/>
              <a:gd name="csY10" fmla="*/ 1845945 h 2034540"/>
              <a:gd name="csX11" fmla="*/ 1063010 w 2166005"/>
              <a:gd name="csY11" fmla="*/ 2034540 h 2034540"/>
              <a:gd name="csX12" fmla="*/ 754728 w 2166005"/>
              <a:gd name="csY12" fmla="*/ 588626 h 2034540"/>
              <a:gd name="csX13" fmla="*/ 658227 w 2166005"/>
              <a:gd name="csY13" fmla="*/ 423630 h 2034540"/>
              <a:gd name="csX14" fmla="*/ 62886 w 2166005"/>
              <a:gd name="csY14" fmla="*/ 818392 h 2034540"/>
              <a:gd name="csX15" fmla="*/ 0 w 2166005"/>
              <a:gd name="csY15" fmla="*/ 709792 h 2034540"/>
              <a:gd name="csX16" fmla="*/ 777260 w 2166005"/>
              <a:gd name="csY16" fmla="*/ 114300 h 2034540"/>
              <a:gd name="csX0" fmla="*/ 777260 w 2166005"/>
              <a:gd name="csY0" fmla="*/ 114300 h 1845945"/>
              <a:gd name="csX1" fmla="*/ 914420 w 2166005"/>
              <a:gd name="csY1" fmla="*/ 182880 h 1845945"/>
              <a:gd name="csX2" fmla="*/ 1565930 w 2166005"/>
              <a:gd name="csY2" fmla="*/ 194310 h 1845945"/>
              <a:gd name="csX3" fmla="*/ 1571645 w 2166005"/>
              <a:gd name="csY3" fmla="*/ 0 h 1845945"/>
              <a:gd name="csX4" fmla="*/ 2166005 w 2166005"/>
              <a:gd name="csY4" fmla="*/ 28575 h 1845945"/>
              <a:gd name="csX5" fmla="*/ 2103140 w 2166005"/>
              <a:gd name="csY5" fmla="*/ 960120 h 1845945"/>
              <a:gd name="csX6" fmla="*/ 2114767 w 2166005"/>
              <a:gd name="csY6" fmla="*/ 1218473 h 1845945"/>
              <a:gd name="csX7" fmla="*/ 1566127 w 2166005"/>
              <a:gd name="csY7" fmla="*/ 1230820 h 1845945"/>
              <a:gd name="csX8" fmla="*/ 1543267 w 2166005"/>
              <a:gd name="csY8" fmla="*/ 565092 h 1845945"/>
              <a:gd name="csX9" fmla="*/ 1148735 w 2166005"/>
              <a:gd name="csY9" fmla="*/ 1514475 h 1845945"/>
              <a:gd name="csX10" fmla="*/ 1131590 w 2166005"/>
              <a:gd name="csY10" fmla="*/ 1845945 h 1845945"/>
              <a:gd name="csX11" fmla="*/ 754728 w 2166005"/>
              <a:gd name="csY11" fmla="*/ 588626 h 1845945"/>
              <a:gd name="csX12" fmla="*/ 658227 w 2166005"/>
              <a:gd name="csY12" fmla="*/ 423630 h 1845945"/>
              <a:gd name="csX13" fmla="*/ 62886 w 2166005"/>
              <a:gd name="csY13" fmla="*/ 818392 h 1845945"/>
              <a:gd name="csX14" fmla="*/ 0 w 2166005"/>
              <a:gd name="csY14" fmla="*/ 709792 h 1845945"/>
              <a:gd name="csX15" fmla="*/ 777260 w 2166005"/>
              <a:gd name="csY15" fmla="*/ 114300 h 1845945"/>
              <a:gd name="csX0" fmla="*/ 777260 w 2166005"/>
              <a:gd name="csY0" fmla="*/ 114300 h 1514475"/>
              <a:gd name="csX1" fmla="*/ 914420 w 2166005"/>
              <a:gd name="csY1" fmla="*/ 182880 h 1514475"/>
              <a:gd name="csX2" fmla="*/ 1565930 w 2166005"/>
              <a:gd name="csY2" fmla="*/ 194310 h 1514475"/>
              <a:gd name="csX3" fmla="*/ 1571645 w 2166005"/>
              <a:gd name="csY3" fmla="*/ 0 h 1514475"/>
              <a:gd name="csX4" fmla="*/ 2166005 w 2166005"/>
              <a:gd name="csY4" fmla="*/ 28575 h 1514475"/>
              <a:gd name="csX5" fmla="*/ 2103140 w 2166005"/>
              <a:gd name="csY5" fmla="*/ 960120 h 1514475"/>
              <a:gd name="csX6" fmla="*/ 2114767 w 2166005"/>
              <a:gd name="csY6" fmla="*/ 1218473 h 1514475"/>
              <a:gd name="csX7" fmla="*/ 1566127 w 2166005"/>
              <a:gd name="csY7" fmla="*/ 1230820 h 1514475"/>
              <a:gd name="csX8" fmla="*/ 1543267 w 2166005"/>
              <a:gd name="csY8" fmla="*/ 565092 h 1514475"/>
              <a:gd name="csX9" fmla="*/ 1148735 w 2166005"/>
              <a:gd name="csY9" fmla="*/ 1514475 h 1514475"/>
              <a:gd name="csX10" fmla="*/ 754728 w 2166005"/>
              <a:gd name="csY10" fmla="*/ 588626 h 1514475"/>
              <a:gd name="csX11" fmla="*/ 658227 w 2166005"/>
              <a:gd name="csY11" fmla="*/ 423630 h 1514475"/>
              <a:gd name="csX12" fmla="*/ 62886 w 2166005"/>
              <a:gd name="csY12" fmla="*/ 818392 h 1514475"/>
              <a:gd name="csX13" fmla="*/ 0 w 2166005"/>
              <a:gd name="csY13" fmla="*/ 709792 h 1514475"/>
              <a:gd name="csX14" fmla="*/ 777260 w 2166005"/>
              <a:gd name="csY14" fmla="*/ 114300 h 1514475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777260 w 2166005"/>
              <a:gd name="csY13" fmla="*/ 114300 h 1230820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777260 w 2166005"/>
              <a:gd name="csY13" fmla="*/ 114300 h 1230820"/>
              <a:gd name="csX0" fmla="*/ 777260 w 2166005"/>
              <a:gd name="csY0" fmla="*/ 114300 h 1230820"/>
              <a:gd name="csX1" fmla="*/ 914420 w 2166005"/>
              <a:gd name="csY1" fmla="*/ 182880 h 1230820"/>
              <a:gd name="csX2" fmla="*/ 1565930 w 2166005"/>
              <a:gd name="csY2" fmla="*/ 194310 h 1230820"/>
              <a:gd name="csX3" fmla="*/ 1571645 w 2166005"/>
              <a:gd name="csY3" fmla="*/ 0 h 1230820"/>
              <a:gd name="csX4" fmla="*/ 2166005 w 2166005"/>
              <a:gd name="csY4" fmla="*/ 28575 h 1230820"/>
              <a:gd name="csX5" fmla="*/ 2103140 w 2166005"/>
              <a:gd name="csY5" fmla="*/ 960120 h 1230820"/>
              <a:gd name="csX6" fmla="*/ 2114767 w 2166005"/>
              <a:gd name="csY6" fmla="*/ 1218473 h 1230820"/>
              <a:gd name="csX7" fmla="*/ 1566127 w 2166005"/>
              <a:gd name="csY7" fmla="*/ 1230820 h 1230820"/>
              <a:gd name="csX8" fmla="*/ 1543267 w 2166005"/>
              <a:gd name="csY8" fmla="*/ 565092 h 1230820"/>
              <a:gd name="csX9" fmla="*/ 754728 w 2166005"/>
              <a:gd name="csY9" fmla="*/ 588626 h 1230820"/>
              <a:gd name="csX10" fmla="*/ 658227 w 2166005"/>
              <a:gd name="csY10" fmla="*/ 423630 h 1230820"/>
              <a:gd name="csX11" fmla="*/ 62886 w 2166005"/>
              <a:gd name="csY11" fmla="*/ 818392 h 1230820"/>
              <a:gd name="csX12" fmla="*/ 0 w 2166005"/>
              <a:gd name="csY12" fmla="*/ 709792 h 1230820"/>
              <a:gd name="csX13" fmla="*/ 565694 w 2166005"/>
              <a:gd name="csY13" fmla="*/ 315585 h 1230820"/>
              <a:gd name="csX14" fmla="*/ 777260 w 2166005"/>
              <a:gd name="csY14" fmla="*/ 114300 h 1230820"/>
              <a:gd name="csX0" fmla="*/ 777260 w 2166005"/>
              <a:gd name="csY0" fmla="*/ 179999 h 1296519"/>
              <a:gd name="csX1" fmla="*/ 812729 w 2166005"/>
              <a:gd name="csY1" fmla="*/ 0 h 1296519"/>
              <a:gd name="csX2" fmla="*/ 1565930 w 2166005"/>
              <a:gd name="csY2" fmla="*/ 260009 h 1296519"/>
              <a:gd name="csX3" fmla="*/ 1571645 w 2166005"/>
              <a:gd name="csY3" fmla="*/ 65699 h 1296519"/>
              <a:gd name="csX4" fmla="*/ 2166005 w 2166005"/>
              <a:gd name="csY4" fmla="*/ 94274 h 1296519"/>
              <a:gd name="csX5" fmla="*/ 2103140 w 2166005"/>
              <a:gd name="csY5" fmla="*/ 1025819 h 1296519"/>
              <a:gd name="csX6" fmla="*/ 2114767 w 2166005"/>
              <a:gd name="csY6" fmla="*/ 1284172 h 1296519"/>
              <a:gd name="csX7" fmla="*/ 1566127 w 2166005"/>
              <a:gd name="csY7" fmla="*/ 1296519 h 1296519"/>
              <a:gd name="csX8" fmla="*/ 1543267 w 2166005"/>
              <a:gd name="csY8" fmla="*/ 630791 h 1296519"/>
              <a:gd name="csX9" fmla="*/ 754728 w 2166005"/>
              <a:gd name="csY9" fmla="*/ 654325 h 1296519"/>
              <a:gd name="csX10" fmla="*/ 658227 w 2166005"/>
              <a:gd name="csY10" fmla="*/ 489329 h 1296519"/>
              <a:gd name="csX11" fmla="*/ 62886 w 2166005"/>
              <a:gd name="csY11" fmla="*/ 884091 h 1296519"/>
              <a:gd name="csX12" fmla="*/ 0 w 2166005"/>
              <a:gd name="csY12" fmla="*/ 775491 h 1296519"/>
              <a:gd name="csX13" fmla="*/ 565694 w 2166005"/>
              <a:gd name="csY13" fmla="*/ 381284 h 1296519"/>
              <a:gd name="csX14" fmla="*/ 777260 w 2166005"/>
              <a:gd name="csY14" fmla="*/ 179999 h 1296519"/>
              <a:gd name="csX0" fmla="*/ 777260 w 2166005"/>
              <a:gd name="csY0" fmla="*/ 289110 h 1405630"/>
              <a:gd name="csX1" fmla="*/ 812729 w 2166005"/>
              <a:gd name="csY1" fmla="*/ 109111 h 1405630"/>
              <a:gd name="csX2" fmla="*/ 1565930 w 2166005"/>
              <a:gd name="csY2" fmla="*/ 369120 h 1405630"/>
              <a:gd name="csX3" fmla="*/ 1571645 w 2166005"/>
              <a:gd name="csY3" fmla="*/ 174810 h 1405630"/>
              <a:gd name="csX4" fmla="*/ 2166005 w 2166005"/>
              <a:gd name="csY4" fmla="*/ 203385 h 1405630"/>
              <a:gd name="csX5" fmla="*/ 2103140 w 2166005"/>
              <a:gd name="csY5" fmla="*/ 1134930 h 1405630"/>
              <a:gd name="csX6" fmla="*/ 2114767 w 2166005"/>
              <a:gd name="csY6" fmla="*/ 1393283 h 1405630"/>
              <a:gd name="csX7" fmla="*/ 1566127 w 2166005"/>
              <a:gd name="csY7" fmla="*/ 1405630 h 1405630"/>
              <a:gd name="csX8" fmla="*/ 1543267 w 2166005"/>
              <a:gd name="csY8" fmla="*/ 739902 h 1405630"/>
              <a:gd name="csX9" fmla="*/ 754728 w 2166005"/>
              <a:gd name="csY9" fmla="*/ 763436 h 1405630"/>
              <a:gd name="csX10" fmla="*/ 658227 w 2166005"/>
              <a:gd name="csY10" fmla="*/ 598440 h 1405630"/>
              <a:gd name="csX11" fmla="*/ 62886 w 2166005"/>
              <a:gd name="csY11" fmla="*/ 993202 h 1405630"/>
              <a:gd name="csX12" fmla="*/ 0 w 2166005"/>
              <a:gd name="csY12" fmla="*/ 884602 h 1405630"/>
              <a:gd name="csX13" fmla="*/ 565694 w 2166005"/>
              <a:gd name="csY13" fmla="*/ 490395 h 1405630"/>
              <a:gd name="csX14" fmla="*/ 777260 w 2166005"/>
              <a:gd name="csY14" fmla="*/ 289110 h 1405630"/>
              <a:gd name="csX0" fmla="*/ 877344 w 2266089"/>
              <a:gd name="csY0" fmla="*/ 2499788 h 3616308"/>
              <a:gd name="csX1" fmla="*/ 912813 w 2266089"/>
              <a:gd name="csY1" fmla="*/ 2319789 h 3616308"/>
              <a:gd name="csX2" fmla="*/ 10433 w 2266089"/>
              <a:gd name="csY2" fmla="*/ 600 h 3616308"/>
              <a:gd name="csX3" fmla="*/ 1666014 w 2266089"/>
              <a:gd name="csY3" fmla="*/ 2579798 h 3616308"/>
              <a:gd name="csX4" fmla="*/ 1671729 w 2266089"/>
              <a:gd name="csY4" fmla="*/ 2385488 h 3616308"/>
              <a:gd name="csX5" fmla="*/ 2266089 w 2266089"/>
              <a:gd name="csY5" fmla="*/ 2414063 h 3616308"/>
              <a:gd name="csX6" fmla="*/ 2203224 w 2266089"/>
              <a:gd name="csY6" fmla="*/ 3345608 h 3616308"/>
              <a:gd name="csX7" fmla="*/ 2214851 w 2266089"/>
              <a:gd name="csY7" fmla="*/ 3603961 h 3616308"/>
              <a:gd name="csX8" fmla="*/ 1666211 w 2266089"/>
              <a:gd name="csY8" fmla="*/ 3616308 h 3616308"/>
              <a:gd name="csX9" fmla="*/ 1643351 w 2266089"/>
              <a:gd name="csY9" fmla="*/ 2950580 h 3616308"/>
              <a:gd name="csX10" fmla="*/ 854812 w 2266089"/>
              <a:gd name="csY10" fmla="*/ 2974114 h 3616308"/>
              <a:gd name="csX11" fmla="*/ 758311 w 2266089"/>
              <a:gd name="csY11" fmla="*/ 2809118 h 3616308"/>
              <a:gd name="csX12" fmla="*/ 162970 w 2266089"/>
              <a:gd name="csY12" fmla="*/ 3203880 h 3616308"/>
              <a:gd name="csX13" fmla="*/ 100084 w 2266089"/>
              <a:gd name="csY13" fmla="*/ 3095280 h 3616308"/>
              <a:gd name="csX14" fmla="*/ 665778 w 2266089"/>
              <a:gd name="csY14" fmla="*/ 2701073 h 3616308"/>
              <a:gd name="csX15" fmla="*/ 877344 w 2266089"/>
              <a:gd name="csY15" fmla="*/ 2499788 h 3616308"/>
              <a:gd name="csX0" fmla="*/ 976886 w 2365631"/>
              <a:gd name="csY0" fmla="*/ 2573023 h 3689543"/>
              <a:gd name="csX1" fmla="*/ 1012355 w 2365631"/>
              <a:gd name="csY1" fmla="*/ 2393024 h 3689543"/>
              <a:gd name="csX2" fmla="*/ 206017 w 2365631"/>
              <a:gd name="csY2" fmla="*/ 780026 h 3689543"/>
              <a:gd name="csX3" fmla="*/ 109975 w 2365631"/>
              <a:gd name="csY3" fmla="*/ 73835 h 3689543"/>
              <a:gd name="csX4" fmla="*/ 1765556 w 2365631"/>
              <a:gd name="csY4" fmla="*/ 2653033 h 3689543"/>
              <a:gd name="csX5" fmla="*/ 1771271 w 2365631"/>
              <a:gd name="csY5" fmla="*/ 2458723 h 3689543"/>
              <a:gd name="csX6" fmla="*/ 2365631 w 2365631"/>
              <a:gd name="csY6" fmla="*/ 2487298 h 3689543"/>
              <a:gd name="csX7" fmla="*/ 2302766 w 2365631"/>
              <a:gd name="csY7" fmla="*/ 3418843 h 3689543"/>
              <a:gd name="csX8" fmla="*/ 2314393 w 2365631"/>
              <a:gd name="csY8" fmla="*/ 3677196 h 3689543"/>
              <a:gd name="csX9" fmla="*/ 1765753 w 2365631"/>
              <a:gd name="csY9" fmla="*/ 3689543 h 3689543"/>
              <a:gd name="csX10" fmla="*/ 1742893 w 2365631"/>
              <a:gd name="csY10" fmla="*/ 3023815 h 3689543"/>
              <a:gd name="csX11" fmla="*/ 954354 w 2365631"/>
              <a:gd name="csY11" fmla="*/ 3047349 h 3689543"/>
              <a:gd name="csX12" fmla="*/ 857853 w 2365631"/>
              <a:gd name="csY12" fmla="*/ 2882353 h 3689543"/>
              <a:gd name="csX13" fmla="*/ 262512 w 2365631"/>
              <a:gd name="csY13" fmla="*/ 3277115 h 3689543"/>
              <a:gd name="csX14" fmla="*/ 199626 w 2365631"/>
              <a:gd name="csY14" fmla="*/ 3168515 h 3689543"/>
              <a:gd name="csX15" fmla="*/ 765320 w 2365631"/>
              <a:gd name="csY15" fmla="*/ 2774308 h 3689543"/>
              <a:gd name="csX16" fmla="*/ 976886 w 2365631"/>
              <a:gd name="csY16" fmla="*/ 2573023 h 3689543"/>
              <a:gd name="csX0" fmla="*/ 907822 w 2296567"/>
              <a:gd name="csY0" fmla="*/ 2557560 h 3674080"/>
              <a:gd name="csX1" fmla="*/ 943291 w 2296567"/>
              <a:gd name="csY1" fmla="*/ 2377561 h 3674080"/>
              <a:gd name="csX2" fmla="*/ 136953 w 2296567"/>
              <a:gd name="csY2" fmla="*/ 764563 h 3674080"/>
              <a:gd name="csX3" fmla="*/ 148252 w 2296567"/>
              <a:gd name="csY3" fmla="*/ 75320 h 3674080"/>
              <a:gd name="csX4" fmla="*/ 1696492 w 2296567"/>
              <a:gd name="csY4" fmla="*/ 2637570 h 3674080"/>
              <a:gd name="csX5" fmla="*/ 1702207 w 2296567"/>
              <a:gd name="csY5" fmla="*/ 2443260 h 3674080"/>
              <a:gd name="csX6" fmla="*/ 2296567 w 2296567"/>
              <a:gd name="csY6" fmla="*/ 2471835 h 3674080"/>
              <a:gd name="csX7" fmla="*/ 2233702 w 2296567"/>
              <a:gd name="csY7" fmla="*/ 3403380 h 3674080"/>
              <a:gd name="csX8" fmla="*/ 2245329 w 2296567"/>
              <a:gd name="csY8" fmla="*/ 3661733 h 3674080"/>
              <a:gd name="csX9" fmla="*/ 1696689 w 2296567"/>
              <a:gd name="csY9" fmla="*/ 3674080 h 3674080"/>
              <a:gd name="csX10" fmla="*/ 1673829 w 2296567"/>
              <a:gd name="csY10" fmla="*/ 3008352 h 3674080"/>
              <a:gd name="csX11" fmla="*/ 885290 w 2296567"/>
              <a:gd name="csY11" fmla="*/ 3031886 h 3674080"/>
              <a:gd name="csX12" fmla="*/ 788789 w 2296567"/>
              <a:gd name="csY12" fmla="*/ 2866890 h 3674080"/>
              <a:gd name="csX13" fmla="*/ 193448 w 2296567"/>
              <a:gd name="csY13" fmla="*/ 3261652 h 3674080"/>
              <a:gd name="csX14" fmla="*/ 130562 w 2296567"/>
              <a:gd name="csY14" fmla="*/ 3153052 h 3674080"/>
              <a:gd name="csX15" fmla="*/ 696256 w 2296567"/>
              <a:gd name="csY15" fmla="*/ 2758845 h 3674080"/>
              <a:gd name="csX16" fmla="*/ 907822 w 2296567"/>
              <a:gd name="csY16" fmla="*/ 2557560 h 3674080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146781 w 2306395"/>
              <a:gd name="csY2" fmla="*/ 914085 h 3823602"/>
              <a:gd name="csX3" fmla="*/ 56388 w 2306395"/>
              <a:gd name="csY3" fmla="*/ 207895 h 3823602"/>
              <a:gd name="csX4" fmla="*/ 158080 w 2306395"/>
              <a:gd name="csY4" fmla="*/ 224842 h 3823602"/>
              <a:gd name="csX5" fmla="*/ 1706320 w 2306395"/>
              <a:gd name="csY5" fmla="*/ 2787092 h 3823602"/>
              <a:gd name="csX6" fmla="*/ 1712035 w 2306395"/>
              <a:gd name="csY6" fmla="*/ 2592782 h 3823602"/>
              <a:gd name="csX7" fmla="*/ 2306395 w 2306395"/>
              <a:gd name="csY7" fmla="*/ 2621357 h 3823602"/>
              <a:gd name="csX8" fmla="*/ 2243530 w 2306395"/>
              <a:gd name="csY8" fmla="*/ 3552902 h 3823602"/>
              <a:gd name="csX9" fmla="*/ 2255157 w 2306395"/>
              <a:gd name="csY9" fmla="*/ 3811255 h 3823602"/>
              <a:gd name="csX10" fmla="*/ 1706517 w 2306395"/>
              <a:gd name="csY10" fmla="*/ 3823602 h 3823602"/>
              <a:gd name="csX11" fmla="*/ 1683657 w 2306395"/>
              <a:gd name="csY11" fmla="*/ 3157874 h 3823602"/>
              <a:gd name="csX12" fmla="*/ 895118 w 2306395"/>
              <a:gd name="csY12" fmla="*/ 3181408 h 3823602"/>
              <a:gd name="csX13" fmla="*/ 798617 w 2306395"/>
              <a:gd name="csY13" fmla="*/ 3016412 h 3823602"/>
              <a:gd name="csX14" fmla="*/ 203276 w 2306395"/>
              <a:gd name="csY14" fmla="*/ 3411174 h 3823602"/>
              <a:gd name="csX15" fmla="*/ 140390 w 2306395"/>
              <a:gd name="csY15" fmla="*/ 3302574 h 3823602"/>
              <a:gd name="csX16" fmla="*/ 706084 w 2306395"/>
              <a:gd name="csY16" fmla="*/ 2908367 h 3823602"/>
              <a:gd name="csX17" fmla="*/ 917650 w 2306395"/>
              <a:gd name="csY17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440557 w 2306395"/>
              <a:gd name="csY2" fmla="*/ 1157015 h 3823602"/>
              <a:gd name="csX3" fmla="*/ 146781 w 2306395"/>
              <a:gd name="csY3" fmla="*/ 914085 h 3823602"/>
              <a:gd name="csX4" fmla="*/ 56388 w 2306395"/>
              <a:gd name="csY4" fmla="*/ 207895 h 3823602"/>
              <a:gd name="csX5" fmla="*/ 158080 w 2306395"/>
              <a:gd name="csY5" fmla="*/ 224842 h 3823602"/>
              <a:gd name="csX6" fmla="*/ 1706320 w 2306395"/>
              <a:gd name="csY6" fmla="*/ 2787092 h 3823602"/>
              <a:gd name="csX7" fmla="*/ 1712035 w 2306395"/>
              <a:gd name="csY7" fmla="*/ 2592782 h 3823602"/>
              <a:gd name="csX8" fmla="*/ 2306395 w 2306395"/>
              <a:gd name="csY8" fmla="*/ 2621357 h 3823602"/>
              <a:gd name="csX9" fmla="*/ 2243530 w 2306395"/>
              <a:gd name="csY9" fmla="*/ 3552902 h 3823602"/>
              <a:gd name="csX10" fmla="*/ 2255157 w 2306395"/>
              <a:gd name="csY10" fmla="*/ 3811255 h 3823602"/>
              <a:gd name="csX11" fmla="*/ 1706517 w 2306395"/>
              <a:gd name="csY11" fmla="*/ 3823602 h 3823602"/>
              <a:gd name="csX12" fmla="*/ 1683657 w 2306395"/>
              <a:gd name="csY12" fmla="*/ 3157874 h 3823602"/>
              <a:gd name="csX13" fmla="*/ 895118 w 2306395"/>
              <a:gd name="csY13" fmla="*/ 3181408 h 3823602"/>
              <a:gd name="csX14" fmla="*/ 798617 w 2306395"/>
              <a:gd name="csY14" fmla="*/ 3016412 h 3823602"/>
              <a:gd name="csX15" fmla="*/ 203276 w 2306395"/>
              <a:gd name="csY15" fmla="*/ 3411174 h 3823602"/>
              <a:gd name="csX16" fmla="*/ 140390 w 2306395"/>
              <a:gd name="csY16" fmla="*/ 3302574 h 3823602"/>
              <a:gd name="csX17" fmla="*/ 706084 w 2306395"/>
              <a:gd name="csY17" fmla="*/ 2908367 h 3823602"/>
              <a:gd name="csX18" fmla="*/ 917650 w 2306395"/>
              <a:gd name="csY18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711734 w 2306395"/>
              <a:gd name="csY2" fmla="*/ 1462089 h 3823602"/>
              <a:gd name="csX3" fmla="*/ 440557 w 2306395"/>
              <a:gd name="csY3" fmla="*/ 1157015 h 3823602"/>
              <a:gd name="csX4" fmla="*/ 146781 w 2306395"/>
              <a:gd name="csY4" fmla="*/ 914085 h 3823602"/>
              <a:gd name="csX5" fmla="*/ 56388 w 2306395"/>
              <a:gd name="csY5" fmla="*/ 207895 h 3823602"/>
              <a:gd name="csX6" fmla="*/ 158080 w 2306395"/>
              <a:gd name="csY6" fmla="*/ 224842 h 3823602"/>
              <a:gd name="csX7" fmla="*/ 1706320 w 2306395"/>
              <a:gd name="csY7" fmla="*/ 2787092 h 3823602"/>
              <a:gd name="csX8" fmla="*/ 1712035 w 2306395"/>
              <a:gd name="csY8" fmla="*/ 2592782 h 3823602"/>
              <a:gd name="csX9" fmla="*/ 2306395 w 2306395"/>
              <a:gd name="csY9" fmla="*/ 2621357 h 3823602"/>
              <a:gd name="csX10" fmla="*/ 2243530 w 2306395"/>
              <a:gd name="csY10" fmla="*/ 3552902 h 3823602"/>
              <a:gd name="csX11" fmla="*/ 2255157 w 2306395"/>
              <a:gd name="csY11" fmla="*/ 3811255 h 3823602"/>
              <a:gd name="csX12" fmla="*/ 1706517 w 2306395"/>
              <a:gd name="csY12" fmla="*/ 3823602 h 3823602"/>
              <a:gd name="csX13" fmla="*/ 1683657 w 2306395"/>
              <a:gd name="csY13" fmla="*/ 3157874 h 3823602"/>
              <a:gd name="csX14" fmla="*/ 895118 w 2306395"/>
              <a:gd name="csY14" fmla="*/ 3181408 h 3823602"/>
              <a:gd name="csX15" fmla="*/ 798617 w 2306395"/>
              <a:gd name="csY15" fmla="*/ 3016412 h 3823602"/>
              <a:gd name="csX16" fmla="*/ 203276 w 2306395"/>
              <a:gd name="csY16" fmla="*/ 3411174 h 3823602"/>
              <a:gd name="csX17" fmla="*/ 140390 w 2306395"/>
              <a:gd name="csY17" fmla="*/ 3302574 h 3823602"/>
              <a:gd name="csX18" fmla="*/ 706084 w 2306395"/>
              <a:gd name="csY18" fmla="*/ 2908367 h 3823602"/>
              <a:gd name="csX19" fmla="*/ 917650 w 2306395"/>
              <a:gd name="csY19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11734 w 2306395"/>
              <a:gd name="csY3" fmla="*/ 1462089 h 3823602"/>
              <a:gd name="csX4" fmla="*/ 440557 w 2306395"/>
              <a:gd name="csY4" fmla="*/ 1157015 h 3823602"/>
              <a:gd name="csX5" fmla="*/ 146781 w 2306395"/>
              <a:gd name="csY5" fmla="*/ 914085 h 3823602"/>
              <a:gd name="csX6" fmla="*/ 56388 w 2306395"/>
              <a:gd name="csY6" fmla="*/ 207895 h 3823602"/>
              <a:gd name="csX7" fmla="*/ 158080 w 2306395"/>
              <a:gd name="csY7" fmla="*/ 224842 h 3823602"/>
              <a:gd name="csX8" fmla="*/ 1706320 w 2306395"/>
              <a:gd name="csY8" fmla="*/ 2787092 h 3823602"/>
              <a:gd name="csX9" fmla="*/ 1712035 w 2306395"/>
              <a:gd name="csY9" fmla="*/ 2592782 h 3823602"/>
              <a:gd name="csX10" fmla="*/ 2306395 w 2306395"/>
              <a:gd name="csY10" fmla="*/ 2621357 h 3823602"/>
              <a:gd name="csX11" fmla="*/ 2243530 w 2306395"/>
              <a:gd name="csY11" fmla="*/ 3552902 h 3823602"/>
              <a:gd name="csX12" fmla="*/ 2255157 w 2306395"/>
              <a:gd name="csY12" fmla="*/ 3811255 h 3823602"/>
              <a:gd name="csX13" fmla="*/ 1706517 w 2306395"/>
              <a:gd name="csY13" fmla="*/ 3823602 h 3823602"/>
              <a:gd name="csX14" fmla="*/ 1683657 w 2306395"/>
              <a:gd name="csY14" fmla="*/ 3157874 h 3823602"/>
              <a:gd name="csX15" fmla="*/ 895118 w 2306395"/>
              <a:gd name="csY15" fmla="*/ 3181408 h 3823602"/>
              <a:gd name="csX16" fmla="*/ 798617 w 2306395"/>
              <a:gd name="csY16" fmla="*/ 3016412 h 3823602"/>
              <a:gd name="csX17" fmla="*/ 203276 w 2306395"/>
              <a:gd name="csY17" fmla="*/ 3411174 h 3823602"/>
              <a:gd name="csX18" fmla="*/ 140390 w 2306395"/>
              <a:gd name="csY18" fmla="*/ 3302574 h 3823602"/>
              <a:gd name="csX19" fmla="*/ 706084 w 2306395"/>
              <a:gd name="csY19" fmla="*/ 2908367 h 3823602"/>
              <a:gd name="csX20" fmla="*/ 917650 w 2306395"/>
              <a:gd name="csY20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90828 w 2306395"/>
              <a:gd name="csY3" fmla="*/ 1931000 h 3823602"/>
              <a:gd name="csX4" fmla="*/ 711734 w 2306395"/>
              <a:gd name="csY4" fmla="*/ 1462089 h 3823602"/>
              <a:gd name="csX5" fmla="*/ 440557 w 2306395"/>
              <a:gd name="csY5" fmla="*/ 1157015 h 3823602"/>
              <a:gd name="csX6" fmla="*/ 146781 w 2306395"/>
              <a:gd name="csY6" fmla="*/ 914085 h 3823602"/>
              <a:gd name="csX7" fmla="*/ 56388 w 2306395"/>
              <a:gd name="csY7" fmla="*/ 207895 h 3823602"/>
              <a:gd name="csX8" fmla="*/ 158080 w 2306395"/>
              <a:gd name="csY8" fmla="*/ 224842 h 3823602"/>
              <a:gd name="csX9" fmla="*/ 1706320 w 2306395"/>
              <a:gd name="csY9" fmla="*/ 2787092 h 3823602"/>
              <a:gd name="csX10" fmla="*/ 1712035 w 2306395"/>
              <a:gd name="csY10" fmla="*/ 2592782 h 3823602"/>
              <a:gd name="csX11" fmla="*/ 2306395 w 2306395"/>
              <a:gd name="csY11" fmla="*/ 2621357 h 3823602"/>
              <a:gd name="csX12" fmla="*/ 2243530 w 2306395"/>
              <a:gd name="csY12" fmla="*/ 3552902 h 3823602"/>
              <a:gd name="csX13" fmla="*/ 2255157 w 2306395"/>
              <a:gd name="csY13" fmla="*/ 3811255 h 3823602"/>
              <a:gd name="csX14" fmla="*/ 1706517 w 2306395"/>
              <a:gd name="csY14" fmla="*/ 3823602 h 3823602"/>
              <a:gd name="csX15" fmla="*/ 1683657 w 2306395"/>
              <a:gd name="csY15" fmla="*/ 3157874 h 3823602"/>
              <a:gd name="csX16" fmla="*/ 895118 w 2306395"/>
              <a:gd name="csY16" fmla="*/ 3181408 h 3823602"/>
              <a:gd name="csX17" fmla="*/ 798617 w 2306395"/>
              <a:gd name="csY17" fmla="*/ 3016412 h 3823602"/>
              <a:gd name="csX18" fmla="*/ 203276 w 2306395"/>
              <a:gd name="csY18" fmla="*/ 3411174 h 3823602"/>
              <a:gd name="csX19" fmla="*/ 140390 w 2306395"/>
              <a:gd name="csY19" fmla="*/ 3302574 h 3823602"/>
              <a:gd name="csX20" fmla="*/ 706084 w 2306395"/>
              <a:gd name="csY20" fmla="*/ 2908367 h 3823602"/>
              <a:gd name="csX21" fmla="*/ 917650 w 2306395"/>
              <a:gd name="csY21" fmla="*/ 2707082 h 3823602"/>
              <a:gd name="csX0" fmla="*/ 917650 w 2306395"/>
              <a:gd name="csY0" fmla="*/ 2707082 h 3823602"/>
              <a:gd name="csX1" fmla="*/ 953119 w 2306395"/>
              <a:gd name="csY1" fmla="*/ 2527083 h 3823602"/>
              <a:gd name="csX2" fmla="*/ 937716 w 2306395"/>
              <a:gd name="csY2" fmla="*/ 2360364 h 3823602"/>
              <a:gd name="csX3" fmla="*/ 790828 w 2306395"/>
              <a:gd name="csY3" fmla="*/ 1931000 h 3823602"/>
              <a:gd name="csX4" fmla="*/ 711734 w 2306395"/>
              <a:gd name="csY4" fmla="*/ 1462089 h 3823602"/>
              <a:gd name="csX5" fmla="*/ 440557 w 2306395"/>
              <a:gd name="csY5" fmla="*/ 1157015 h 3823602"/>
              <a:gd name="csX6" fmla="*/ 146781 w 2306395"/>
              <a:gd name="csY6" fmla="*/ 914085 h 3823602"/>
              <a:gd name="csX7" fmla="*/ 56388 w 2306395"/>
              <a:gd name="csY7" fmla="*/ 207895 h 3823602"/>
              <a:gd name="csX8" fmla="*/ 158080 w 2306395"/>
              <a:gd name="csY8" fmla="*/ 224842 h 3823602"/>
              <a:gd name="csX9" fmla="*/ 1706320 w 2306395"/>
              <a:gd name="csY9" fmla="*/ 2787092 h 3823602"/>
              <a:gd name="csX10" fmla="*/ 1712035 w 2306395"/>
              <a:gd name="csY10" fmla="*/ 2592782 h 3823602"/>
              <a:gd name="csX11" fmla="*/ 2306395 w 2306395"/>
              <a:gd name="csY11" fmla="*/ 2621357 h 3823602"/>
              <a:gd name="csX12" fmla="*/ 2243530 w 2306395"/>
              <a:gd name="csY12" fmla="*/ 3552902 h 3823602"/>
              <a:gd name="csX13" fmla="*/ 2255157 w 2306395"/>
              <a:gd name="csY13" fmla="*/ 3811255 h 3823602"/>
              <a:gd name="csX14" fmla="*/ 1706517 w 2306395"/>
              <a:gd name="csY14" fmla="*/ 3823602 h 3823602"/>
              <a:gd name="csX15" fmla="*/ 1683657 w 2306395"/>
              <a:gd name="csY15" fmla="*/ 3157874 h 3823602"/>
              <a:gd name="csX16" fmla="*/ 895118 w 2306395"/>
              <a:gd name="csY16" fmla="*/ 3181408 h 3823602"/>
              <a:gd name="csX17" fmla="*/ 798617 w 2306395"/>
              <a:gd name="csY17" fmla="*/ 3016412 h 3823602"/>
              <a:gd name="csX18" fmla="*/ 203276 w 2306395"/>
              <a:gd name="csY18" fmla="*/ 3411174 h 3823602"/>
              <a:gd name="csX19" fmla="*/ 140390 w 2306395"/>
              <a:gd name="csY19" fmla="*/ 3302574 h 3823602"/>
              <a:gd name="csX20" fmla="*/ 706084 w 2306395"/>
              <a:gd name="csY20" fmla="*/ 2908367 h 3823602"/>
              <a:gd name="csX21" fmla="*/ 917650 w 2306395"/>
              <a:gd name="csY21" fmla="*/ 2707082 h 3823602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664723 w 2264798"/>
              <a:gd name="csY9" fmla="*/ 2579197 h 3615707"/>
              <a:gd name="csX10" fmla="*/ 1670438 w 2264798"/>
              <a:gd name="csY10" fmla="*/ 2384887 h 3615707"/>
              <a:gd name="csX11" fmla="*/ 2264798 w 2264798"/>
              <a:gd name="csY11" fmla="*/ 2413462 h 3615707"/>
              <a:gd name="csX12" fmla="*/ 2201933 w 2264798"/>
              <a:gd name="csY12" fmla="*/ 3345007 h 3615707"/>
              <a:gd name="csX13" fmla="*/ 2213560 w 2264798"/>
              <a:gd name="csY13" fmla="*/ 3603360 h 3615707"/>
              <a:gd name="csX14" fmla="*/ 1664920 w 2264798"/>
              <a:gd name="csY14" fmla="*/ 3615707 h 3615707"/>
              <a:gd name="csX15" fmla="*/ 1642060 w 2264798"/>
              <a:gd name="csY15" fmla="*/ 2949979 h 3615707"/>
              <a:gd name="csX16" fmla="*/ 853521 w 2264798"/>
              <a:gd name="csY16" fmla="*/ 2973513 h 3615707"/>
              <a:gd name="csX17" fmla="*/ 757020 w 2264798"/>
              <a:gd name="csY17" fmla="*/ 2808517 h 3615707"/>
              <a:gd name="csX18" fmla="*/ 161679 w 2264798"/>
              <a:gd name="csY18" fmla="*/ 3203279 h 3615707"/>
              <a:gd name="csX19" fmla="*/ 98793 w 2264798"/>
              <a:gd name="csY19" fmla="*/ 3094679 h 3615707"/>
              <a:gd name="csX20" fmla="*/ 664487 w 2264798"/>
              <a:gd name="csY20" fmla="*/ 2700472 h 3615707"/>
              <a:gd name="csX21" fmla="*/ 876053 w 2264798"/>
              <a:gd name="csY2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1664723 w 2264798"/>
              <a:gd name="csY10" fmla="*/ 2579197 h 3615707"/>
              <a:gd name="csX11" fmla="*/ 1670438 w 2264798"/>
              <a:gd name="csY11" fmla="*/ 2384887 h 3615707"/>
              <a:gd name="csX12" fmla="*/ 2264798 w 2264798"/>
              <a:gd name="csY12" fmla="*/ 2413462 h 3615707"/>
              <a:gd name="csX13" fmla="*/ 2201933 w 2264798"/>
              <a:gd name="csY13" fmla="*/ 3345007 h 3615707"/>
              <a:gd name="csX14" fmla="*/ 2213560 w 2264798"/>
              <a:gd name="csY14" fmla="*/ 3603360 h 3615707"/>
              <a:gd name="csX15" fmla="*/ 1664920 w 2264798"/>
              <a:gd name="csY15" fmla="*/ 3615707 h 3615707"/>
              <a:gd name="csX16" fmla="*/ 1642060 w 2264798"/>
              <a:gd name="csY16" fmla="*/ 2949979 h 3615707"/>
              <a:gd name="csX17" fmla="*/ 853521 w 2264798"/>
              <a:gd name="csY17" fmla="*/ 2973513 h 3615707"/>
              <a:gd name="csX18" fmla="*/ 757020 w 2264798"/>
              <a:gd name="csY18" fmla="*/ 2808517 h 3615707"/>
              <a:gd name="csX19" fmla="*/ 161679 w 2264798"/>
              <a:gd name="csY19" fmla="*/ 3203279 h 3615707"/>
              <a:gd name="csX20" fmla="*/ 98793 w 2264798"/>
              <a:gd name="csY20" fmla="*/ 3094679 h 3615707"/>
              <a:gd name="csX21" fmla="*/ 664487 w 2264798"/>
              <a:gd name="csY21" fmla="*/ 2700472 h 3615707"/>
              <a:gd name="csX22" fmla="*/ 876053 w 2264798"/>
              <a:gd name="csY22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1664723 w 2264798"/>
              <a:gd name="csY11" fmla="*/ 2579197 h 3615707"/>
              <a:gd name="csX12" fmla="*/ 1670438 w 2264798"/>
              <a:gd name="csY12" fmla="*/ 2384887 h 3615707"/>
              <a:gd name="csX13" fmla="*/ 2264798 w 2264798"/>
              <a:gd name="csY13" fmla="*/ 2413462 h 3615707"/>
              <a:gd name="csX14" fmla="*/ 2201933 w 2264798"/>
              <a:gd name="csY14" fmla="*/ 3345007 h 3615707"/>
              <a:gd name="csX15" fmla="*/ 2213560 w 2264798"/>
              <a:gd name="csY15" fmla="*/ 3603360 h 3615707"/>
              <a:gd name="csX16" fmla="*/ 1664920 w 2264798"/>
              <a:gd name="csY16" fmla="*/ 3615707 h 3615707"/>
              <a:gd name="csX17" fmla="*/ 1642060 w 2264798"/>
              <a:gd name="csY17" fmla="*/ 2949979 h 3615707"/>
              <a:gd name="csX18" fmla="*/ 853521 w 2264798"/>
              <a:gd name="csY18" fmla="*/ 2973513 h 3615707"/>
              <a:gd name="csX19" fmla="*/ 757020 w 2264798"/>
              <a:gd name="csY19" fmla="*/ 2808517 h 3615707"/>
              <a:gd name="csX20" fmla="*/ 161679 w 2264798"/>
              <a:gd name="csY20" fmla="*/ 3203279 h 3615707"/>
              <a:gd name="csX21" fmla="*/ 98793 w 2264798"/>
              <a:gd name="csY21" fmla="*/ 3094679 h 3615707"/>
              <a:gd name="csX22" fmla="*/ 664487 w 2264798"/>
              <a:gd name="csY22" fmla="*/ 2700472 h 3615707"/>
              <a:gd name="csX23" fmla="*/ 876053 w 2264798"/>
              <a:gd name="csY23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1664723 w 2264798"/>
              <a:gd name="csY12" fmla="*/ 2579197 h 3615707"/>
              <a:gd name="csX13" fmla="*/ 1670438 w 2264798"/>
              <a:gd name="csY13" fmla="*/ 2384887 h 3615707"/>
              <a:gd name="csX14" fmla="*/ 2264798 w 2264798"/>
              <a:gd name="csY14" fmla="*/ 2413462 h 3615707"/>
              <a:gd name="csX15" fmla="*/ 2201933 w 2264798"/>
              <a:gd name="csY15" fmla="*/ 3345007 h 3615707"/>
              <a:gd name="csX16" fmla="*/ 2213560 w 2264798"/>
              <a:gd name="csY16" fmla="*/ 3603360 h 3615707"/>
              <a:gd name="csX17" fmla="*/ 1664920 w 2264798"/>
              <a:gd name="csY17" fmla="*/ 3615707 h 3615707"/>
              <a:gd name="csX18" fmla="*/ 1642060 w 2264798"/>
              <a:gd name="csY18" fmla="*/ 2949979 h 3615707"/>
              <a:gd name="csX19" fmla="*/ 853521 w 2264798"/>
              <a:gd name="csY19" fmla="*/ 2973513 h 3615707"/>
              <a:gd name="csX20" fmla="*/ 757020 w 2264798"/>
              <a:gd name="csY20" fmla="*/ 2808517 h 3615707"/>
              <a:gd name="csX21" fmla="*/ 161679 w 2264798"/>
              <a:gd name="csY21" fmla="*/ 3203279 h 3615707"/>
              <a:gd name="csX22" fmla="*/ 98793 w 2264798"/>
              <a:gd name="csY22" fmla="*/ 3094679 h 3615707"/>
              <a:gd name="csX23" fmla="*/ 664487 w 2264798"/>
              <a:gd name="csY23" fmla="*/ 2700472 h 3615707"/>
              <a:gd name="csX24" fmla="*/ 876053 w 2264798"/>
              <a:gd name="csY24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664723 w 2264798"/>
              <a:gd name="csY13" fmla="*/ 2579197 h 3615707"/>
              <a:gd name="csX14" fmla="*/ 1670438 w 2264798"/>
              <a:gd name="csY14" fmla="*/ 2384887 h 3615707"/>
              <a:gd name="csX15" fmla="*/ 2264798 w 2264798"/>
              <a:gd name="csY15" fmla="*/ 2413462 h 3615707"/>
              <a:gd name="csX16" fmla="*/ 2201933 w 2264798"/>
              <a:gd name="csY16" fmla="*/ 3345007 h 3615707"/>
              <a:gd name="csX17" fmla="*/ 2213560 w 2264798"/>
              <a:gd name="csY17" fmla="*/ 3603360 h 3615707"/>
              <a:gd name="csX18" fmla="*/ 1664920 w 2264798"/>
              <a:gd name="csY18" fmla="*/ 3615707 h 3615707"/>
              <a:gd name="csX19" fmla="*/ 1642060 w 2264798"/>
              <a:gd name="csY19" fmla="*/ 2949979 h 3615707"/>
              <a:gd name="csX20" fmla="*/ 853521 w 2264798"/>
              <a:gd name="csY20" fmla="*/ 2973513 h 3615707"/>
              <a:gd name="csX21" fmla="*/ 757020 w 2264798"/>
              <a:gd name="csY21" fmla="*/ 2808517 h 3615707"/>
              <a:gd name="csX22" fmla="*/ 161679 w 2264798"/>
              <a:gd name="csY22" fmla="*/ 3203279 h 3615707"/>
              <a:gd name="csX23" fmla="*/ 98793 w 2264798"/>
              <a:gd name="csY23" fmla="*/ 3094679 h 3615707"/>
              <a:gd name="csX24" fmla="*/ 664487 w 2264798"/>
              <a:gd name="csY24" fmla="*/ 2700472 h 3615707"/>
              <a:gd name="csX25" fmla="*/ 876053 w 2264798"/>
              <a:gd name="csY25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664723 w 2264798"/>
              <a:gd name="csY14" fmla="*/ 2579197 h 3615707"/>
              <a:gd name="csX15" fmla="*/ 1670438 w 2264798"/>
              <a:gd name="csY15" fmla="*/ 2384887 h 3615707"/>
              <a:gd name="csX16" fmla="*/ 2264798 w 2264798"/>
              <a:gd name="csY16" fmla="*/ 2413462 h 3615707"/>
              <a:gd name="csX17" fmla="*/ 2201933 w 2264798"/>
              <a:gd name="csY17" fmla="*/ 3345007 h 3615707"/>
              <a:gd name="csX18" fmla="*/ 2213560 w 2264798"/>
              <a:gd name="csY18" fmla="*/ 3603360 h 3615707"/>
              <a:gd name="csX19" fmla="*/ 1664920 w 2264798"/>
              <a:gd name="csY19" fmla="*/ 3615707 h 3615707"/>
              <a:gd name="csX20" fmla="*/ 1642060 w 2264798"/>
              <a:gd name="csY20" fmla="*/ 2949979 h 3615707"/>
              <a:gd name="csX21" fmla="*/ 853521 w 2264798"/>
              <a:gd name="csY21" fmla="*/ 2973513 h 3615707"/>
              <a:gd name="csX22" fmla="*/ 757020 w 2264798"/>
              <a:gd name="csY22" fmla="*/ 2808517 h 3615707"/>
              <a:gd name="csX23" fmla="*/ 161679 w 2264798"/>
              <a:gd name="csY23" fmla="*/ 3203279 h 3615707"/>
              <a:gd name="csX24" fmla="*/ 98793 w 2264798"/>
              <a:gd name="csY24" fmla="*/ 3094679 h 3615707"/>
              <a:gd name="csX25" fmla="*/ 664487 w 2264798"/>
              <a:gd name="csY25" fmla="*/ 2700472 h 3615707"/>
              <a:gd name="csX26" fmla="*/ 876053 w 2264798"/>
              <a:gd name="csY26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664723 w 2264798"/>
              <a:gd name="csY15" fmla="*/ 2579197 h 3615707"/>
              <a:gd name="csX16" fmla="*/ 1670438 w 2264798"/>
              <a:gd name="csY16" fmla="*/ 2384887 h 3615707"/>
              <a:gd name="csX17" fmla="*/ 2264798 w 2264798"/>
              <a:gd name="csY17" fmla="*/ 2413462 h 3615707"/>
              <a:gd name="csX18" fmla="*/ 2201933 w 2264798"/>
              <a:gd name="csY18" fmla="*/ 3345007 h 3615707"/>
              <a:gd name="csX19" fmla="*/ 2213560 w 2264798"/>
              <a:gd name="csY19" fmla="*/ 3603360 h 3615707"/>
              <a:gd name="csX20" fmla="*/ 1664920 w 2264798"/>
              <a:gd name="csY20" fmla="*/ 3615707 h 3615707"/>
              <a:gd name="csX21" fmla="*/ 1642060 w 2264798"/>
              <a:gd name="csY21" fmla="*/ 2949979 h 3615707"/>
              <a:gd name="csX22" fmla="*/ 853521 w 2264798"/>
              <a:gd name="csY22" fmla="*/ 2973513 h 3615707"/>
              <a:gd name="csX23" fmla="*/ 757020 w 2264798"/>
              <a:gd name="csY23" fmla="*/ 2808517 h 3615707"/>
              <a:gd name="csX24" fmla="*/ 161679 w 2264798"/>
              <a:gd name="csY24" fmla="*/ 3203279 h 3615707"/>
              <a:gd name="csX25" fmla="*/ 98793 w 2264798"/>
              <a:gd name="csY25" fmla="*/ 3094679 h 3615707"/>
              <a:gd name="csX26" fmla="*/ 664487 w 2264798"/>
              <a:gd name="csY26" fmla="*/ 2700472 h 3615707"/>
              <a:gd name="csX27" fmla="*/ 876053 w 2264798"/>
              <a:gd name="csY27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1664723 w 2264798"/>
              <a:gd name="csY16" fmla="*/ 2579197 h 3615707"/>
              <a:gd name="csX17" fmla="*/ 1670438 w 2264798"/>
              <a:gd name="csY17" fmla="*/ 2384887 h 3615707"/>
              <a:gd name="csX18" fmla="*/ 2264798 w 2264798"/>
              <a:gd name="csY18" fmla="*/ 2413462 h 3615707"/>
              <a:gd name="csX19" fmla="*/ 2201933 w 2264798"/>
              <a:gd name="csY19" fmla="*/ 3345007 h 3615707"/>
              <a:gd name="csX20" fmla="*/ 2213560 w 2264798"/>
              <a:gd name="csY20" fmla="*/ 3603360 h 3615707"/>
              <a:gd name="csX21" fmla="*/ 1664920 w 2264798"/>
              <a:gd name="csY21" fmla="*/ 3615707 h 3615707"/>
              <a:gd name="csX22" fmla="*/ 1642060 w 2264798"/>
              <a:gd name="csY22" fmla="*/ 2949979 h 3615707"/>
              <a:gd name="csX23" fmla="*/ 853521 w 2264798"/>
              <a:gd name="csY23" fmla="*/ 2973513 h 3615707"/>
              <a:gd name="csX24" fmla="*/ 757020 w 2264798"/>
              <a:gd name="csY24" fmla="*/ 2808517 h 3615707"/>
              <a:gd name="csX25" fmla="*/ 161679 w 2264798"/>
              <a:gd name="csY25" fmla="*/ 3203279 h 3615707"/>
              <a:gd name="csX26" fmla="*/ 98793 w 2264798"/>
              <a:gd name="csY26" fmla="*/ 3094679 h 3615707"/>
              <a:gd name="csX27" fmla="*/ 664487 w 2264798"/>
              <a:gd name="csY27" fmla="*/ 2700472 h 3615707"/>
              <a:gd name="csX28" fmla="*/ 876053 w 2264798"/>
              <a:gd name="csY28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664723 w 2264798"/>
              <a:gd name="csY17" fmla="*/ 2579197 h 3615707"/>
              <a:gd name="csX18" fmla="*/ 1670438 w 2264798"/>
              <a:gd name="csY18" fmla="*/ 2384887 h 3615707"/>
              <a:gd name="csX19" fmla="*/ 2264798 w 2264798"/>
              <a:gd name="csY19" fmla="*/ 2413462 h 3615707"/>
              <a:gd name="csX20" fmla="*/ 2201933 w 2264798"/>
              <a:gd name="csY20" fmla="*/ 3345007 h 3615707"/>
              <a:gd name="csX21" fmla="*/ 2213560 w 2264798"/>
              <a:gd name="csY21" fmla="*/ 3603360 h 3615707"/>
              <a:gd name="csX22" fmla="*/ 1664920 w 2264798"/>
              <a:gd name="csY22" fmla="*/ 3615707 h 3615707"/>
              <a:gd name="csX23" fmla="*/ 1642060 w 2264798"/>
              <a:gd name="csY23" fmla="*/ 2949979 h 3615707"/>
              <a:gd name="csX24" fmla="*/ 853521 w 2264798"/>
              <a:gd name="csY24" fmla="*/ 2973513 h 3615707"/>
              <a:gd name="csX25" fmla="*/ 757020 w 2264798"/>
              <a:gd name="csY25" fmla="*/ 2808517 h 3615707"/>
              <a:gd name="csX26" fmla="*/ 161679 w 2264798"/>
              <a:gd name="csY26" fmla="*/ 3203279 h 3615707"/>
              <a:gd name="csX27" fmla="*/ 98793 w 2264798"/>
              <a:gd name="csY27" fmla="*/ 3094679 h 3615707"/>
              <a:gd name="csX28" fmla="*/ 664487 w 2264798"/>
              <a:gd name="csY28" fmla="*/ 2700472 h 3615707"/>
              <a:gd name="csX29" fmla="*/ 876053 w 2264798"/>
              <a:gd name="csY29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178629 w 2264798"/>
              <a:gd name="csY9" fmla="*/ 474559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596694 w 2264798"/>
              <a:gd name="csY10" fmla="*/ 99431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1026058 w 2264798"/>
              <a:gd name="csY13" fmla="*/ 2265459 h 3615707"/>
              <a:gd name="csX14" fmla="*/ 1263338 w 2264798"/>
              <a:gd name="csY14" fmla="*/ 2276759 h 3615707"/>
              <a:gd name="csX15" fmla="*/ 1291586 w 2264798"/>
              <a:gd name="csY15" fmla="*/ 2463193 h 3615707"/>
              <a:gd name="csX16" fmla="*/ 997810 w 2264798"/>
              <a:gd name="csY16" fmla="*/ 2474492 h 3615707"/>
              <a:gd name="csX17" fmla="*/ 1014759 w 2264798"/>
              <a:gd name="csY17" fmla="*/ 2553585 h 3615707"/>
              <a:gd name="csX18" fmla="*/ 1664723 w 2264798"/>
              <a:gd name="csY18" fmla="*/ 2579197 h 3615707"/>
              <a:gd name="csX19" fmla="*/ 1670438 w 2264798"/>
              <a:gd name="csY19" fmla="*/ 2384887 h 3615707"/>
              <a:gd name="csX20" fmla="*/ 2264798 w 2264798"/>
              <a:gd name="csY20" fmla="*/ 2413462 h 3615707"/>
              <a:gd name="csX21" fmla="*/ 2201933 w 2264798"/>
              <a:gd name="csY21" fmla="*/ 3345007 h 3615707"/>
              <a:gd name="csX22" fmla="*/ 2213560 w 2264798"/>
              <a:gd name="csY22" fmla="*/ 3603360 h 3615707"/>
              <a:gd name="csX23" fmla="*/ 1664920 w 2264798"/>
              <a:gd name="csY23" fmla="*/ 3615707 h 3615707"/>
              <a:gd name="csX24" fmla="*/ 1642060 w 2264798"/>
              <a:gd name="csY24" fmla="*/ 2949979 h 3615707"/>
              <a:gd name="csX25" fmla="*/ 853521 w 2264798"/>
              <a:gd name="csY25" fmla="*/ 2973513 h 3615707"/>
              <a:gd name="csX26" fmla="*/ 757020 w 2264798"/>
              <a:gd name="csY26" fmla="*/ 2808517 h 3615707"/>
              <a:gd name="csX27" fmla="*/ 161679 w 2264798"/>
              <a:gd name="csY27" fmla="*/ 3203279 h 3615707"/>
              <a:gd name="csX28" fmla="*/ 98793 w 2264798"/>
              <a:gd name="csY28" fmla="*/ 3094679 h 3615707"/>
              <a:gd name="csX29" fmla="*/ 664487 w 2264798"/>
              <a:gd name="csY29" fmla="*/ 2700472 h 3615707"/>
              <a:gd name="csX30" fmla="*/ 876053 w 2264798"/>
              <a:gd name="csY30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1014759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91586 w 2264798"/>
              <a:gd name="csY16" fmla="*/ 2463193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6053 w 2264798"/>
              <a:gd name="csY0" fmla="*/ 2499187 h 3615707"/>
              <a:gd name="csX1" fmla="*/ 911522 w 2264798"/>
              <a:gd name="csY1" fmla="*/ 2319188 h 3615707"/>
              <a:gd name="csX2" fmla="*/ 896119 w 2264798"/>
              <a:gd name="csY2" fmla="*/ 2152469 h 3615707"/>
              <a:gd name="csX3" fmla="*/ 749231 w 2264798"/>
              <a:gd name="csY3" fmla="*/ 1723105 h 3615707"/>
              <a:gd name="csX4" fmla="*/ 670137 w 2264798"/>
              <a:gd name="csY4" fmla="*/ 1254194 h 3615707"/>
              <a:gd name="csX5" fmla="*/ 398960 w 2264798"/>
              <a:gd name="csY5" fmla="*/ 949120 h 3615707"/>
              <a:gd name="csX6" fmla="*/ 105184 w 2264798"/>
              <a:gd name="csY6" fmla="*/ 706190 h 3615707"/>
              <a:gd name="csX7" fmla="*/ 14791 w 2264798"/>
              <a:gd name="csY7" fmla="*/ 0 h 3615707"/>
              <a:gd name="csX8" fmla="*/ 116483 w 2264798"/>
              <a:gd name="csY8" fmla="*/ 16947 h 3615707"/>
              <a:gd name="csX9" fmla="*/ 201226 w 2264798"/>
              <a:gd name="csY9" fmla="*/ 570601 h 3615707"/>
              <a:gd name="csX10" fmla="*/ 624941 w 2264798"/>
              <a:gd name="csY10" fmla="*/ 988665 h 3615707"/>
              <a:gd name="csX11" fmla="*/ 828325 w 2264798"/>
              <a:gd name="csY11" fmla="*/ 1237245 h 3615707"/>
              <a:gd name="csX12" fmla="*/ 890469 w 2264798"/>
              <a:gd name="csY12" fmla="*/ 1734404 h 3615707"/>
              <a:gd name="csX13" fmla="*/ 997810 w 2264798"/>
              <a:gd name="csY13" fmla="*/ 2022530 h 3615707"/>
              <a:gd name="csX14" fmla="*/ 1026058 w 2264798"/>
              <a:gd name="csY14" fmla="*/ 2265459 h 3615707"/>
              <a:gd name="csX15" fmla="*/ 1263338 w 2264798"/>
              <a:gd name="csY15" fmla="*/ 2276759 h 3615707"/>
              <a:gd name="csX16" fmla="*/ 1263338 w 2264798"/>
              <a:gd name="csY16" fmla="*/ 2474492 h 3615707"/>
              <a:gd name="csX17" fmla="*/ 997810 w 2264798"/>
              <a:gd name="csY17" fmla="*/ 2474492 h 3615707"/>
              <a:gd name="csX18" fmla="*/ 992161 w 2264798"/>
              <a:gd name="csY18" fmla="*/ 2553585 h 3615707"/>
              <a:gd name="csX19" fmla="*/ 1664723 w 2264798"/>
              <a:gd name="csY19" fmla="*/ 2579197 h 3615707"/>
              <a:gd name="csX20" fmla="*/ 1670438 w 2264798"/>
              <a:gd name="csY20" fmla="*/ 2384887 h 3615707"/>
              <a:gd name="csX21" fmla="*/ 2264798 w 2264798"/>
              <a:gd name="csY21" fmla="*/ 2413462 h 3615707"/>
              <a:gd name="csX22" fmla="*/ 2201933 w 2264798"/>
              <a:gd name="csY22" fmla="*/ 3345007 h 3615707"/>
              <a:gd name="csX23" fmla="*/ 2213560 w 2264798"/>
              <a:gd name="csY23" fmla="*/ 3603360 h 3615707"/>
              <a:gd name="csX24" fmla="*/ 1664920 w 2264798"/>
              <a:gd name="csY24" fmla="*/ 3615707 h 3615707"/>
              <a:gd name="csX25" fmla="*/ 1642060 w 2264798"/>
              <a:gd name="csY25" fmla="*/ 2949979 h 3615707"/>
              <a:gd name="csX26" fmla="*/ 853521 w 2264798"/>
              <a:gd name="csY26" fmla="*/ 2973513 h 3615707"/>
              <a:gd name="csX27" fmla="*/ 757020 w 2264798"/>
              <a:gd name="csY27" fmla="*/ 2808517 h 3615707"/>
              <a:gd name="csX28" fmla="*/ 161679 w 2264798"/>
              <a:gd name="csY28" fmla="*/ 3203279 h 3615707"/>
              <a:gd name="csX29" fmla="*/ 98793 w 2264798"/>
              <a:gd name="csY29" fmla="*/ 3094679 h 3615707"/>
              <a:gd name="csX30" fmla="*/ 664487 w 2264798"/>
              <a:gd name="csY30" fmla="*/ 2700472 h 3615707"/>
              <a:gd name="csX31" fmla="*/ 876053 w 2264798"/>
              <a:gd name="csY31" fmla="*/ 2499187 h 3615707"/>
              <a:gd name="csX0" fmla="*/ 873277 w 2262022"/>
              <a:gd name="csY0" fmla="*/ 2499187 h 3615707"/>
              <a:gd name="csX1" fmla="*/ 908746 w 2262022"/>
              <a:gd name="csY1" fmla="*/ 2319188 h 3615707"/>
              <a:gd name="csX2" fmla="*/ 893343 w 2262022"/>
              <a:gd name="csY2" fmla="*/ 2152469 h 3615707"/>
              <a:gd name="csX3" fmla="*/ 746455 w 2262022"/>
              <a:gd name="csY3" fmla="*/ 1723105 h 3615707"/>
              <a:gd name="csX4" fmla="*/ 667361 w 2262022"/>
              <a:gd name="csY4" fmla="*/ 1254194 h 3615707"/>
              <a:gd name="csX5" fmla="*/ 396184 w 2262022"/>
              <a:gd name="csY5" fmla="*/ 949120 h 3615707"/>
              <a:gd name="csX6" fmla="*/ 102408 w 2262022"/>
              <a:gd name="csY6" fmla="*/ 706190 h 3615707"/>
              <a:gd name="csX7" fmla="*/ 12016 w 2262022"/>
              <a:gd name="csY7" fmla="*/ 435012 h 3615707"/>
              <a:gd name="csX8" fmla="*/ 12015 w 2262022"/>
              <a:gd name="csY8" fmla="*/ 0 h 3615707"/>
              <a:gd name="csX9" fmla="*/ 113707 w 2262022"/>
              <a:gd name="csY9" fmla="*/ 16947 h 3615707"/>
              <a:gd name="csX10" fmla="*/ 198450 w 2262022"/>
              <a:gd name="csY10" fmla="*/ 570601 h 3615707"/>
              <a:gd name="csX11" fmla="*/ 622165 w 2262022"/>
              <a:gd name="csY11" fmla="*/ 988665 h 3615707"/>
              <a:gd name="csX12" fmla="*/ 825549 w 2262022"/>
              <a:gd name="csY12" fmla="*/ 1237245 h 3615707"/>
              <a:gd name="csX13" fmla="*/ 887693 w 2262022"/>
              <a:gd name="csY13" fmla="*/ 1734404 h 3615707"/>
              <a:gd name="csX14" fmla="*/ 995034 w 2262022"/>
              <a:gd name="csY14" fmla="*/ 2022530 h 3615707"/>
              <a:gd name="csX15" fmla="*/ 1023282 w 2262022"/>
              <a:gd name="csY15" fmla="*/ 2265459 h 3615707"/>
              <a:gd name="csX16" fmla="*/ 1260562 w 2262022"/>
              <a:gd name="csY16" fmla="*/ 2276759 h 3615707"/>
              <a:gd name="csX17" fmla="*/ 1260562 w 2262022"/>
              <a:gd name="csY17" fmla="*/ 2474492 h 3615707"/>
              <a:gd name="csX18" fmla="*/ 995034 w 2262022"/>
              <a:gd name="csY18" fmla="*/ 2474492 h 3615707"/>
              <a:gd name="csX19" fmla="*/ 989385 w 2262022"/>
              <a:gd name="csY19" fmla="*/ 2553585 h 3615707"/>
              <a:gd name="csX20" fmla="*/ 1661947 w 2262022"/>
              <a:gd name="csY20" fmla="*/ 2579197 h 3615707"/>
              <a:gd name="csX21" fmla="*/ 1667662 w 2262022"/>
              <a:gd name="csY21" fmla="*/ 2384887 h 3615707"/>
              <a:gd name="csX22" fmla="*/ 2262022 w 2262022"/>
              <a:gd name="csY22" fmla="*/ 2413462 h 3615707"/>
              <a:gd name="csX23" fmla="*/ 2199157 w 2262022"/>
              <a:gd name="csY23" fmla="*/ 3345007 h 3615707"/>
              <a:gd name="csX24" fmla="*/ 2210784 w 2262022"/>
              <a:gd name="csY24" fmla="*/ 3603360 h 3615707"/>
              <a:gd name="csX25" fmla="*/ 1662144 w 2262022"/>
              <a:gd name="csY25" fmla="*/ 3615707 h 3615707"/>
              <a:gd name="csX26" fmla="*/ 1639284 w 2262022"/>
              <a:gd name="csY26" fmla="*/ 2949979 h 3615707"/>
              <a:gd name="csX27" fmla="*/ 850745 w 2262022"/>
              <a:gd name="csY27" fmla="*/ 2973513 h 3615707"/>
              <a:gd name="csX28" fmla="*/ 754244 w 2262022"/>
              <a:gd name="csY28" fmla="*/ 2808517 h 3615707"/>
              <a:gd name="csX29" fmla="*/ 158903 w 2262022"/>
              <a:gd name="csY29" fmla="*/ 3203279 h 3615707"/>
              <a:gd name="csX30" fmla="*/ 96017 w 2262022"/>
              <a:gd name="csY30" fmla="*/ 3094679 h 3615707"/>
              <a:gd name="csX31" fmla="*/ 661711 w 2262022"/>
              <a:gd name="csY31" fmla="*/ 2700472 h 3615707"/>
              <a:gd name="csX32" fmla="*/ 873277 w 2262022"/>
              <a:gd name="csY32" fmla="*/ 2499187 h 3615707"/>
              <a:gd name="csX0" fmla="*/ 873277 w 2262022"/>
              <a:gd name="csY0" fmla="*/ 2499187 h 3615707"/>
              <a:gd name="csX1" fmla="*/ 908746 w 2262022"/>
              <a:gd name="csY1" fmla="*/ 2319188 h 3615707"/>
              <a:gd name="csX2" fmla="*/ 893343 w 2262022"/>
              <a:gd name="csY2" fmla="*/ 2152469 h 3615707"/>
              <a:gd name="csX3" fmla="*/ 746455 w 2262022"/>
              <a:gd name="csY3" fmla="*/ 1723105 h 3615707"/>
              <a:gd name="csX4" fmla="*/ 667361 w 2262022"/>
              <a:gd name="csY4" fmla="*/ 1254194 h 3615707"/>
              <a:gd name="csX5" fmla="*/ 396184 w 2262022"/>
              <a:gd name="csY5" fmla="*/ 949120 h 3615707"/>
              <a:gd name="csX6" fmla="*/ 102408 w 2262022"/>
              <a:gd name="csY6" fmla="*/ 706190 h 3615707"/>
              <a:gd name="csX7" fmla="*/ 12016 w 2262022"/>
              <a:gd name="csY7" fmla="*/ 435012 h 3615707"/>
              <a:gd name="csX8" fmla="*/ 12015 w 2262022"/>
              <a:gd name="csY8" fmla="*/ 0 h 3615707"/>
              <a:gd name="csX9" fmla="*/ 113707 w 2262022"/>
              <a:gd name="csY9" fmla="*/ 16947 h 3615707"/>
              <a:gd name="csX10" fmla="*/ 153253 w 2262022"/>
              <a:gd name="csY10" fmla="*/ 384166 h 3615707"/>
              <a:gd name="csX11" fmla="*/ 198450 w 2262022"/>
              <a:gd name="csY11" fmla="*/ 570601 h 3615707"/>
              <a:gd name="csX12" fmla="*/ 622165 w 2262022"/>
              <a:gd name="csY12" fmla="*/ 988665 h 3615707"/>
              <a:gd name="csX13" fmla="*/ 825549 w 2262022"/>
              <a:gd name="csY13" fmla="*/ 1237245 h 3615707"/>
              <a:gd name="csX14" fmla="*/ 887693 w 2262022"/>
              <a:gd name="csY14" fmla="*/ 1734404 h 3615707"/>
              <a:gd name="csX15" fmla="*/ 995034 w 2262022"/>
              <a:gd name="csY15" fmla="*/ 2022530 h 3615707"/>
              <a:gd name="csX16" fmla="*/ 1023282 w 2262022"/>
              <a:gd name="csY16" fmla="*/ 2265459 h 3615707"/>
              <a:gd name="csX17" fmla="*/ 1260562 w 2262022"/>
              <a:gd name="csY17" fmla="*/ 2276759 h 3615707"/>
              <a:gd name="csX18" fmla="*/ 1260562 w 2262022"/>
              <a:gd name="csY18" fmla="*/ 2474492 h 3615707"/>
              <a:gd name="csX19" fmla="*/ 995034 w 2262022"/>
              <a:gd name="csY19" fmla="*/ 2474492 h 3615707"/>
              <a:gd name="csX20" fmla="*/ 989385 w 2262022"/>
              <a:gd name="csY20" fmla="*/ 2553585 h 3615707"/>
              <a:gd name="csX21" fmla="*/ 1661947 w 2262022"/>
              <a:gd name="csY21" fmla="*/ 2579197 h 3615707"/>
              <a:gd name="csX22" fmla="*/ 1667662 w 2262022"/>
              <a:gd name="csY22" fmla="*/ 2384887 h 3615707"/>
              <a:gd name="csX23" fmla="*/ 2262022 w 2262022"/>
              <a:gd name="csY23" fmla="*/ 2413462 h 3615707"/>
              <a:gd name="csX24" fmla="*/ 2199157 w 2262022"/>
              <a:gd name="csY24" fmla="*/ 3345007 h 3615707"/>
              <a:gd name="csX25" fmla="*/ 2210784 w 2262022"/>
              <a:gd name="csY25" fmla="*/ 3603360 h 3615707"/>
              <a:gd name="csX26" fmla="*/ 1662144 w 2262022"/>
              <a:gd name="csY26" fmla="*/ 3615707 h 3615707"/>
              <a:gd name="csX27" fmla="*/ 1639284 w 2262022"/>
              <a:gd name="csY27" fmla="*/ 2949979 h 3615707"/>
              <a:gd name="csX28" fmla="*/ 850745 w 2262022"/>
              <a:gd name="csY28" fmla="*/ 2973513 h 3615707"/>
              <a:gd name="csX29" fmla="*/ 754244 w 2262022"/>
              <a:gd name="csY29" fmla="*/ 2808517 h 3615707"/>
              <a:gd name="csX30" fmla="*/ 158903 w 2262022"/>
              <a:gd name="csY30" fmla="*/ 3203279 h 3615707"/>
              <a:gd name="csX31" fmla="*/ 96017 w 2262022"/>
              <a:gd name="csY31" fmla="*/ 3094679 h 3615707"/>
              <a:gd name="csX32" fmla="*/ 661711 w 2262022"/>
              <a:gd name="csY32" fmla="*/ 2700472 h 3615707"/>
              <a:gd name="csX33" fmla="*/ 873277 w 2262022"/>
              <a:gd name="csY33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77944 w 2272605"/>
              <a:gd name="csY4" fmla="*/ 1254194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77944 w 2272605"/>
              <a:gd name="csY4" fmla="*/ 1254194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  <a:gd name="csX0" fmla="*/ 883860 w 2272605"/>
              <a:gd name="csY0" fmla="*/ 2499187 h 3615707"/>
              <a:gd name="csX1" fmla="*/ 919329 w 2272605"/>
              <a:gd name="csY1" fmla="*/ 2319188 h 3615707"/>
              <a:gd name="csX2" fmla="*/ 903926 w 2272605"/>
              <a:gd name="csY2" fmla="*/ 2152469 h 3615707"/>
              <a:gd name="csX3" fmla="*/ 757038 w 2272605"/>
              <a:gd name="csY3" fmla="*/ 1723105 h 3615707"/>
              <a:gd name="csX4" fmla="*/ 660995 w 2272605"/>
              <a:gd name="csY4" fmla="*/ 1265493 h 3615707"/>
              <a:gd name="csX5" fmla="*/ 406767 w 2272605"/>
              <a:gd name="csY5" fmla="*/ 949120 h 3615707"/>
              <a:gd name="csX6" fmla="*/ 112991 w 2272605"/>
              <a:gd name="csY6" fmla="*/ 706190 h 3615707"/>
              <a:gd name="csX7" fmla="*/ 22599 w 2272605"/>
              <a:gd name="csY7" fmla="*/ 435012 h 3615707"/>
              <a:gd name="csX8" fmla="*/ 0 w 2272605"/>
              <a:gd name="csY8" fmla="*/ 186433 h 3615707"/>
              <a:gd name="csX9" fmla="*/ 22598 w 2272605"/>
              <a:gd name="csY9" fmla="*/ 0 h 3615707"/>
              <a:gd name="csX10" fmla="*/ 124290 w 2272605"/>
              <a:gd name="csY10" fmla="*/ 16947 h 3615707"/>
              <a:gd name="csX11" fmla="*/ 163836 w 2272605"/>
              <a:gd name="csY11" fmla="*/ 384166 h 3615707"/>
              <a:gd name="csX12" fmla="*/ 209033 w 2272605"/>
              <a:gd name="csY12" fmla="*/ 570601 h 3615707"/>
              <a:gd name="csX13" fmla="*/ 632748 w 2272605"/>
              <a:gd name="csY13" fmla="*/ 988665 h 3615707"/>
              <a:gd name="csX14" fmla="*/ 836132 w 2272605"/>
              <a:gd name="csY14" fmla="*/ 1237245 h 3615707"/>
              <a:gd name="csX15" fmla="*/ 898276 w 2272605"/>
              <a:gd name="csY15" fmla="*/ 1734404 h 3615707"/>
              <a:gd name="csX16" fmla="*/ 1005617 w 2272605"/>
              <a:gd name="csY16" fmla="*/ 2022530 h 3615707"/>
              <a:gd name="csX17" fmla="*/ 1033865 w 2272605"/>
              <a:gd name="csY17" fmla="*/ 2265459 h 3615707"/>
              <a:gd name="csX18" fmla="*/ 1271145 w 2272605"/>
              <a:gd name="csY18" fmla="*/ 2276759 h 3615707"/>
              <a:gd name="csX19" fmla="*/ 1271145 w 2272605"/>
              <a:gd name="csY19" fmla="*/ 2474492 h 3615707"/>
              <a:gd name="csX20" fmla="*/ 1005617 w 2272605"/>
              <a:gd name="csY20" fmla="*/ 2474492 h 3615707"/>
              <a:gd name="csX21" fmla="*/ 999968 w 2272605"/>
              <a:gd name="csY21" fmla="*/ 2553585 h 3615707"/>
              <a:gd name="csX22" fmla="*/ 1672530 w 2272605"/>
              <a:gd name="csY22" fmla="*/ 2579197 h 3615707"/>
              <a:gd name="csX23" fmla="*/ 1678245 w 2272605"/>
              <a:gd name="csY23" fmla="*/ 2384887 h 3615707"/>
              <a:gd name="csX24" fmla="*/ 2272605 w 2272605"/>
              <a:gd name="csY24" fmla="*/ 2413462 h 3615707"/>
              <a:gd name="csX25" fmla="*/ 2209740 w 2272605"/>
              <a:gd name="csY25" fmla="*/ 3345007 h 3615707"/>
              <a:gd name="csX26" fmla="*/ 2221367 w 2272605"/>
              <a:gd name="csY26" fmla="*/ 3603360 h 3615707"/>
              <a:gd name="csX27" fmla="*/ 1672727 w 2272605"/>
              <a:gd name="csY27" fmla="*/ 3615707 h 3615707"/>
              <a:gd name="csX28" fmla="*/ 1649867 w 2272605"/>
              <a:gd name="csY28" fmla="*/ 2949979 h 3615707"/>
              <a:gd name="csX29" fmla="*/ 861328 w 2272605"/>
              <a:gd name="csY29" fmla="*/ 2973513 h 3615707"/>
              <a:gd name="csX30" fmla="*/ 764827 w 2272605"/>
              <a:gd name="csY30" fmla="*/ 2808517 h 3615707"/>
              <a:gd name="csX31" fmla="*/ 169486 w 2272605"/>
              <a:gd name="csY31" fmla="*/ 3203279 h 3615707"/>
              <a:gd name="csX32" fmla="*/ 106600 w 2272605"/>
              <a:gd name="csY32" fmla="*/ 3094679 h 3615707"/>
              <a:gd name="csX33" fmla="*/ 672294 w 2272605"/>
              <a:gd name="csY33" fmla="*/ 2700472 h 3615707"/>
              <a:gd name="csX34" fmla="*/ 883860 w 2272605"/>
              <a:gd name="csY34" fmla="*/ 2499187 h 3615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272605" h="3615707">
                <a:moveTo>
                  <a:pt x="883860" y="2499187"/>
                </a:moveTo>
                <a:lnTo>
                  <a:pt x="919329" y="2319188"/>
                </a:lnTo>
                <a:cubicBezTo>
                  <a:pt x="917965" y="2259519"/>
                  <a:pt x="944157" y="2329968"/>
                  <a:pt x="903926" y="2152469"/>
                </a:cubicBezTo>
                <a:cubicBezTo>
                  <a:pt x="882527" y="2050297"/>
                  <a:pt x="794702" y="1872817"/>
                  <a:pt x="757038" y="1723105"/>
                </a:cubicBezTo>
                <a:cubicBezTo>
                  <a:pt x="719374" y="1573393"/>
                  <a:pt x="725023" y="1391666"/>
                  <a:pt x="660995" y="1265493"/>
                </a:cubicBezTo>
                <a:cubicBezTo>
                  <a:pt x="596967" y="1139320"/>
                  <a:pt x="483977" y="1061169"/>
                  <a:pt x="406767" y="949120"/>
                </a:cubicBezTo>
                <a:lnTo>
                  <a:pt x="112991" y="706190"/>
                </a:lnTo>
                <a:lnTo>
                  <a:pt x="22599" y="435012"/>
                </a:lnTo>
                <a:cubicBezTo>
                  <a:pt x="7534" y="348386"/>
                  <a:pt x="0" y="258935"/>
                  <a:pt x="0" y="186433"/>
                </a:cubicBezTo>
                <a:cubicBezTo>
                  <a:pt x="0" y="113931"/>
                  <a:pt x="5649" y="28248"/>
                  <a:pt x="22598" y="0"/>
                </a:cubicBezTo>
                <a:lnTo>
                  <a:pt x="124290" y="16947"/>
                </a:lnTo>
                <a:cubicBezTo>
                  <a:pt x="143122" y="143120"/>
                  <a:pt x="145004" y="257993"/>
                  <a:pt x="163836" y="384166"/>
                </a:cubicBezTo>
                <a:lnTo>
                  <a:pt x="209033" y="570601"/>
                </a:lnTo>
                <a:lnTo>
                  <a:pt x="632748" y="988665"/>
                </a:lnTo>
                <a:lnTo>
                  <a:pt x="836132" y="1237245"/>
                </a:lnTo>
                <a:lnTo>
                  <a:pt x="898276" y="1734404"/>
                </a:lnTo>
                <a:lnTo>
                  <a:pt x="1005617" y="2022530"/>
                </a:lnTo>
                <a:lnTo>
                  <a:pt x="1033865" y="2265459"/>
                </a:lnTo>
                <a:lnTo>
                  <a:pt x="1271145" y="2276759"/>
                </a:lnTo>
                <a:lnTo>
                  <a:pt x="1271145" y="2474492"/>
                </a:lnTo>
                <a:cubicBezTo>
                  <a:pt x="1297510" y="2515922"/>
                  <a:pt x="943428" y="2455158"/>
                  <a:pt x="1005617" y="2474492"/>
                </a:cubicBezTo>
                <a:lnTo>
                  <a:pt x="999968" y="2553585"/>
                </a:lnTo>
                <a:lnTo>
                  <a:pt x="1672530" y="2579197"/>
                </a:lnTo>
                <a:lnTo>
                  <a:pt x="1678245" y="2384887"/>
                </a:lnTo>
                <a:lnTo>
                  <a:pt x="2272605" y="2413462"/>
                </a:lnTo>
                <a:lnTo>
                  <a:pt x="2209740" y="3345007"/>
                </a:lnTo>
                <a:lnTo>
                  <a:pt x="2221367" y="3603360"/>
                </a:lnTo>
                <a:lnTo>
                  <a:pt x="1672727" y="3615707"/>
                </a:lnTo>
                <a:lnTo>
                  <a:pt x="1649867" y="2949979"/>
                </a:lnTo>
                <a:lnTo>
                  <a:pt x="861328" y="2973513"/>
                </a:lnTo>
                <a:lnTo>
                  <a:pt x="764827" y="2808517"/>
                </a:lnTo>
                <a:lnTo>
                  <a:pt x="169486" y="3203279"/>
                </a:lnTo>
                <a:lnTo>
                  <a:pt x="106600" y="3094679"/>
                </a:lnTo>
                <a:cubicBezTo>
                  <a:pt x="280099" y="2955744"/>
                  <a:pt x="498795" y="2839407"/>
                  <a:pt x="672294" y="2700472"/>
                </a:cubicBezTo>
                <a:lnTo>
                  <a:pt x="883860" y="2499187"/>
                </a:lnTo>
                <a:close/>
              </a:path>
            </a:pathLst>
          </a:custGeom>
          <a:solidFill>
            <a:srgbClr val="27713A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16829DC-6041-600E-8835-F8D3491AC6C0}"/>
              </a:ext>
            </a:extLst>
          </p:cNvPr>
          <p:cNvSpPr/>
          <p:nvPr/>
        </p:nvSpPr>
        <p:spPr>
          <a:xfrm>
            <a:off x="5312229" y="3014028"/>
            <a:ext cx="3655666" cy="2721615"/>
          </a:xfrm>
          <a:custGeom>
            <a:avLst/>
            <a:gdLst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73480 h 2245360"/>
              <a:gd name="csX3" fmla="*/ 1473200 w 2534920"/>
              <a:gd name="csY3" fmla="*/ 1143000 h 2245360"/>
              <a:gd name="csX4" fmla="*/ 1813560 w 2534920"/>
              <a:gd name="csY4" fmla="*/ 238760 h 2245360"/>
              <a:gd name="csX5" fmla="*/ 1783080 w 2534920"/>
              <a:gd name="csY5" fmla="*/ 10160 h 2245360"/>
              <a:gd name="csX6" fmla="*/ 2519680 w 2534920"/>
              <a:gd name="csY6" fmla="*/ 0 h 2245360"/>
              <a:gd name="csX7" fmla="*/ 2534920 w 2534920"/>
              <a:gd name="csY7" fmla="*/ 1884680 h 2245360"/>
              <a:gd name="csX8" fmla="*/ 2534920 w 2534920"/>
              <a:gd name="csY8" fmla="*/ 2021840 h 2245360"/>
              <a:gd name="csX9" fmla="*/ 1971040 w 2534920"/>
              <a:gd name="csY9" fmla="*/ 1803400 h 2245360"/>
              <a:gd name="csX10" fmla="*/ 1640840 w 2534920"/>
              <a:gd name="csY10" fmla="*/ 1676400 h 2245360"/>
              <a:gd name="csX11" fmla="*/ 1457960 w 2534920"/>
              <a:gd name="csY11" fmla="*/ 1722120 h 2245360"/>
              <a:gd name="csX12" fmla="*/ 1203960 w 2534920"/>
              <a:gd name="csY12" fmla="*/ 1884680 h 2245360"/>
              <a:gd name="csX13" fmla="*/ 878840 w 2534920"/>
              <a:gd name="csY13" fmla="*/ 2103120 h 2245360"/>
              <a:gd name="csX14" fmla="*/ 563880 w 2534920"/>
              <a:gd name="csY14" fmla="*/ 2245360 h 2245360"/>
              <a:gd name="csX15" fmla="*/ 513080 w 2534920"/>
              <a:gd name="csY15" fmla="*/ 1772920 h 2245360"/>
              <a:gd name="csX16" fmla="*/ 436880 w 2534920"/>
              <a:gd name="csY16" fmla="*/ 1559560 h 2245360"/>
              <a:gd name="csX17" fmla="*/ 248920 w 2534920"/>
              <a:gd name="csY17" fmla="*/ 1503680 h 2245360"/>
              <a:gd name="csX18" fmla="*/ 50800 w 2534920"/>
              <a:gd name="csY18" fmla="*/ 1371600 h 2245360"/>
              <a:gd name="csX19" fmla="*/ 20320 w 2534920"/>
              <a:gd name="csY19" fmla="*/ 1336040 h 2245360"/>
              <a:gd name="csX20" fmla="*/ 0 w 2534920"/>
              <a:gd name="csY20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73480 h 2245360"/>
              <a:gd name="csX3" fmla="*/ 1473200 w 2534920"/>
              <a:gd name="csY3" fmla="*/ 1143000 h 2245360"/>
              <a:gd name="csX4" fmla="*/ 1569720 w 2534920"/>
              <a:gd name="csY4" fmla="*/ 74676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73480 h 2245360"/>
              <a:gd name="csX3" fmla="*/ 1473200 w 2534920"/>
              <a:gd name="csY3" fmla="*/ 1143000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88720 h 2245360"/>
              <a:gd name="csX3" fmla="*/ 1473200 w 2534920"/>
              <a:gd name="csY3" fmla="*/ 1143000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80160 w 2534920"/>
              <a:gd name="csY2" fmla="*/ 1188720 h 2245360"/>
              <a:gd name="csX3" fmla="*/ 1478860 w 2534920"/>
              <a:gd name="csY3" fmla="*/ 1103376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82880 w 2534920"/>
              <a:gd name="csY1" fmla="*/ 1310640 h 2245360"/>
              <a:gd name="csX2" fmla="*/ 1217894 w 2534920"/>
              <a:gd name="csY2" fmla="*/ 1109473 h 2245360"/>
              <a:gd name="csX3" fmla="*/ 1478860 w 2534920"/>
              <a:gd name="csY3" fmla="*/ 1103376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534920"/>
              <a:gd name="csY0" fmla="*/ 970280 h 2245360"/>
              <a:gd name="csX1" fmla="*/ 131936 w 2534920"/>
              <a:gd name="csY1" fmla="*/ 1248375 h 2245360"/>
              <a:gd name="csX2" fmla="*/ 1217894 w 2534920"/>
              <a:gd name="csY2" fmla="*/ 1109473 h 2245360"/>
              <a:gd name="csX3" fmla="*/ 1478860 w 2534920"/>
              <a:gd name="csY3" fmla="*/ 1103376 h 2245360"/>
              <a:gd name="csX4" fmla="*/ 1590040 w 2534920"/>
              <a:gd name="csY4" fmla="*/ 741680 h 2245360"/>
              <a:gd name="csX5" fmla="*/ 1813560 w 2534920"/>
              <a:gd name="csY5" fmla="*/ 238760 h 2245360"/>
              <a:gd name="csX6" fmla="*/ 1783080 w 2534920"/>
              <a:gd name="csY6" fmla="*/ 10160 h 2245360"/>
              <a:gd name="csX7" fmla="*/ 2519680 w 2534920"/>
              <a:gd name="csY7" fmla="*/ 0 h 2245360"/>
              <a:gd name="csX8" fmla="*/ 2534920 w 2534920"/>
              <a:gd name="csY8" fmla="*/ 1884680 h 2245360"/>
              <a:gd name="csX9" fmla="*/ 2534920 w 2534920"/>
              <a:gd name="csY9" fmla="*/ 2021840 h 2245360"/>
              <a:gd name="csX10" fmla="*/ 1971040 w 2534920"/>
              <a:gd name="csY10" fmla="*/ 1803400 h 2245360"/>
              <a:gd name="csX11" fmla="*/ 1640840 w 2534920"/>
              <a:gd name="csY11" fmla="*/ 1676400 h 2245360"/>
              <a:gd name="csX12" fmla="*/ 1457960 w 2534920"/>
              <a:gd name="csY12" fmla="*/ 1722120 h 2245360"/>
              <a:gd name="csX13" fmla="*/ 1203960 w 2534920"/>
              <a:gd name="csY13" fmla="*/ 1884680 h 2245360"/>
              <a:gd name="csX14" fmla="*/ 878840 w 2534920"/>
              <a:gd name="csY14" fmla="*/ 2103120 h 2245360"/>
              <a:gd name="csX15" fmla="*/ 563880 w 2534920"/>
              <a:gd name="csY15" fmla="*/ 2245360 h 2245360"/>
              <a:gd name="csX16" fmla="*/ 513080 w 2534920"/>
              <a:gd name="csY16" fmla="*/ 1772920 h 2245360"/>
              <a:gd name="csX17" fmla="*/ 436880 w 2534920"/>
              <a:gd name="csY17" fmla="*/ 1559560 h 2245360"/>
              <a:gd name="csX18" fmla="*/ 248920 w 2534920"/>
              <a:gd name="csY18" fmla="*/ 1503680 h 2245360"/>
              <a:gd name="csX19" fmla="*/ 50800 w 2534920"/>
              <a:gd name="csY19" fmla="*/ 1371600 h 2245360"/>
              <a:gd name="csX20" fmla="*/ 20320 w 2534920"/>
              <a:gd name="csY20" fmla="*/ 1336040 h 2245360"/>
              <a:gd name="csX21" fmla="*/ 0 w 2534920"/>
              <a:gd name="csY21" fmla="*/ 970280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89714 w 2687754"/>
              <a:gd name="csY17" fmla="*/ 1559560 h 2245360"/>
              <a:gd name="csX18" fmla="*/ 401754 w 2687754"/>
              <a:gd name="csY18" fmla="*/ 1503680 h 2245360"/>
              <a:gd name="csX19" fmla="*/ 203634 w 2687754"/>
              <a:gd name="csY19" fmla="*/ 1371600 h 2245360"/>
              <a:gd name="csX20" fmla="*/ 173154 w 2687754"/>
              <a:gd name="csY20" fmla="*/ 1336040 h 2245360"/>
              <a:gd name="csX21" fmla="*/ 0 w 2687754"/>
              <a:gd name="csY21" fmla="*/ 840088 h 2245360"/>
              <a:gd name="csX0" fmla="*/ 30625 w 2718379"/>
              <a:gd name="csY0" fmla="*/ 840088 h 2245360"/>
              <a:gd name="csX1" fmla="*/ 315395 w 2718379"/>
              <a:gd name="csY1" fmla="*/ 1248375 h 2245360"/>
              <a:gd name="csX2" fmla="*/ 1401353 w 2718379"/>
              <a:gd name="csY2" fmla="*/ 1109473 h 2245360"/>
              <a:gd name="csX3" fmla="*/ 1662319 w 2718379"/>
              <a:gd name="csY3" fmla="*/ 1103376 h 2245360"/>
              <a:gd name="csX4" fmla="*/ 1773499 w 2718379"/>
              <a:gd name="csY4" fmla="*/ 741680 h 2245360"/>
              <a:gd name="csX5" fmla="*/ 1997019 w 2718379"/>
              <a:gd name="csY5" fmla="*/ 238760 h 2245360"/>
              <a:gd name="csX6" fmla="*/ 1966539 w 2718379"/>
              <a:gd name="csY6" fmla="*/ 10160 h 2245360"/>
              <a:gd name="csX7" fmla="*/ 2703139 w 2718379"/>
              <a:gd name="csY7" fmla="*/ 0 h 2245360"/>
              <a:gd name="csX8" fmla="*/ 2718379 w 2718379"/>
              <a:gd name="csY8" fmla="*/ 1884680 h 2245360"/>
              <a:gd name="csX9" fmla="*/ 2718379 w 2718379"/>
              <a:gd name="csY9" fmla="*/ 2021840 h 2245360"/>
              <a:gd name="csX10" fmla="*/ 2154499 w 2718379"/>
              <a:gd name="csY10" fmla="*/ 1803400 h 2245360"/>
              <a:gd name="csX11" fmla="*/ 1824299 w 2718379"/>
              <a:gd name="csY11" fmla="*/ 1676400 h 2245360"/>
              <a:gd name="csX12" fmla="*/ 1641419 w 2718379"/>
              <a:gd name="csY12" fmla="*/ 1722120 h 2245360"/>
              <a:gd name="csX13" fmla="*/ 1387419 w 2718379"/>
              <a:gd name="csY13" fmla="*/ 1884680 h 2245360"/>
              <a:gd name="csX14" fmla="*/ 1062299 w 2718379"/>
              <a:gd name="csY14" fmla="*/ 2103120 h 2245360"/>
              <a:gd name="csX15" fmla="*/ 747339 w 2718379"/>
              <a:gd name="csY15" fmla="*/ 2245360 h 2245360"/>
              <a:gd name="csX16" fmla="*/ 696539 w 2718379"/>
              <a:gd name="csY16" fmla="*/ 1772920 h 2245360"/>
              <a:gd name="csX17" fmla="*/ 620339 w 2718379"/>
              <a:gd name="csY17" fmla="*/ 1559560 h 2245360"/>
              <a:gd name="csX18" fmla="*/ 432379 w 2718379"/>
              <a:gd name="csY18" fmla="*/ 1503680 h 2245360"/>
              <a:gd name="csX19" fmla="*/ 234259 w 2718379"/>
              <a:gd name="csY19" fmla="*/ 1371600 h 2245360"/>
              <a:gd name="csX20" fmla="*/ 0 w 2718379"/>
              <a:gd name="csY20" fmla="*/ 1302078 h 2245360"/>
              <a:gd name="csX21" fmla="*/ 30625 w 2718379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89714 w 2687754"/>
              <a:gd name="csY17" fmla="*/ 1559560 h 2245360"/>
              <a:gd name="csX18" fmla="*/ 401754 w 2687754"/>
              <a:gd name="csY18" fmla="*/ 1503680 h 2245360"/>
              <a:gd name="csX19" fmla="*/ 203634 w 2687754"/>
              <a:gd name="csY19" fmla="*/ 1371600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89714 w 2687754"/>
              <a:gd name="csY17" fmla="*/ 1559560 h 2245360"/>
              <a:gd name="csX18" fmla="*/ 401754 w 2687754"/>
              <a:gd name="csY18" fmla="*/ 1503680 h 2245360"/>
              <a:gd name="csX19" fmla="*/ 141369 w 2687754"/>
              <a:gd name="csY19" fmla="*/ 1337637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65914 w 2687754"/>
              <a:gd name="csY16" fmla="*/ 1772920 h 2245360"/>
              <a:gd name="csX17" fmla="*/ 544430 w 2687754"/>
              <a:gd name="csY17" fmla="*/ 1525598 h 2245360"/>
              <a:gd name="csX18" fmla="*/ 401754 w 2687754"/>
              <a:gd name="csY18" fmla="*/ 1503680 h 2245360"/>
              <a:gd name="csX19" fmla="*/ 141369 w 2687754"/>
              <a:gd name="csY19" fmla="*/ 1337637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0 w 2687754"/>
              <a:gd name="csY0" fmla="*/ 840088 h 2245360"/>
              <a:gd name="csX1" fmla="*/ 284770 w 2687754"/>
              <a:gd name="csY1" fmla="*/ 1248375 h 2245360"/>
              <a:gd name="csX2" fmla="*/ 1370728 w 2687754"/>
              <a:gd name="csY2" fmla="*/ 1109473 h 2245360"/>
              <a:gd name="csX3" fmla="*/ 1631694 w 2687754"/>
              <a:gd name="csY3" fmla="*/ 1103376 h 2245360"/>
              <a:gd name="csX4" fmla="*/ 1742874 w 2687754"/>
              <a:gd name="csY4" fmla="*/ 741680 h 2245360"/>
              <a:gd name="csX5" fmla="*/ 1966394 w 2687754"/>
              <a:gd name="csY5" fmla="*/ 238760 h 2245360"/>
              <a:gd name="csX6" fmla="*/ 1935914 w 2687754"/>
              <a:gd name="csY6" fmla="*/ 10160 h 2245360"/>
              <a:gd name="csX7" fmla="*/ 2672514 w 2687754"/>
              <a:gd name="csY7" fmla="*/ 0 h 2245360"/>
              <a:gd name="csX8" fmla="*/ 2687754 w 2687754"/>
              <a:gd name="csY8" fmla="*/ 1884680 h 2245360"/>
              <a:gd name="csX9" fmla="*/ 2687754 w 2687754"/>
              <a:gd name="csY9" fmla="*/ 2021840 h 2245360"/>
              <a:gd name="csX10" fmla="*/ 2123874 w 2687754"/>
              <a:gd name="csY10" fmla="*/ 1803400 h 2245360"/>
              <a:gd name="csX11" fmla="*/ 1793674 w 2687754"/>
              <a:gd name="csY11" fmla="*/ 1676400 h 2245360"/>
              <a:gd name="csX12" fmla="*/ 1610794 w 2687754"/>
              <a:gd name="csY12" fmla="*/ 1722120 h 2245360"/>
              <a:gd name="csX13" fmla="*/ 1356794 w 2687754"/>
              <a:gd name="csY13" fmla="*/ 1884680 h 2245360"/>
              <a:gd name="csX14" fmla="*/ 1031674 w 2687754"/>
              <a:gd name="csY14" fmla="*/ 2103120 h 2245360"/>
              <a:gd name="csX15" fmla="*/ 716714 w 2687754"/>
              <a:gd name="csY15" fmla="*/ 2245360 h 2245360"/>
              <a:gd name="csX16" fmla="*/ 620631 w 2687754"/>
              <a:gd name="csY16" fmla="*/ 1840847 h 2245360"/>
              <a:gd name="csX17" fmla="*/ 544430 w 2687754"/>
              <a:gd name="csY17" fmla="*/ 1525598 h 2245360"/>
              <a:gd name="csX18" fmla="*/ 401754 w 2687754"/>
              <a:gd name="csY18" fmla="*/ 1503680 h 2245360"/>
              <a:gd name="csX19" fmla="*/ 141369 w 2687754"/>
              <a:gd name="csY19" fmla="*/ 1337637 h 2245360"/>
              <a:gd name="csX20" fmla="*/ 20320 w 2687754"/>
              <a:gd name="csY20" fmla="*/ 1341701 h 2245360"/>
              <a:gd name="csX21" fmla="*/ 0 w 2687754"/>
              <a:gd name="csY21" fmla="*/ 840088 h 2245360"/>
              <a:gd name="csX0" fmla="*/ 633206 w 3320960"/>
              <a:gd name="csY0" fmla="*/ 840088 h 2245360"/>
              <a:gd name="csX1" fmla="*/ 917976 w 3320960"/>
              <a:gd name="csY1" fmla="*/ 1248375 h 2245360"/>
              <a:gd name="csX2" fmla="*/ 2003934 w 3320960"/>
              <a:gd name="csY2" fmla="*/ 1109473 h 2245360"/>
              <a:gd name="csX3" fmla="*/ 2264900 w 3320960"/>
              <a:gd name="csY3" fmla="*/ 1103376 h 2245360"/>
              <a:gd name="csX4" fmla="*/ 2376080 w 3320960"/>
              <a:gd name="csY4" fmla="*/ 741680 h 2245360"/>
              <a:gd name="csX5" fmla="*/ 2599600 w 3320960"/>
              <a:gd name="csY5" fmla="*/ 238760 h 2245360"/>
              <a:gd name="csX6" fmla="*/ 2569120 w 3320960"/>
              <a:gd name="csY6" fmla="*/ 10160 h 2245360"/>
              <a:gd name="csX7" fmla="*/ 3305720 w 3320960"/>
              <a:gd name="csY7" fmla="*/ 0 h 2245360"/>
              <a:gd name="csX8" fmla="*/ 3320960 w 3320960"/>
              <a:gd name="csY8" fmla="*/ 1884680 h 2245360"/>
              <a:gd name="csX9" fmla="*/ 3320960 w 3320960"/>
              <a:gd name="csY9" fmla="*/ 2021840 h 2245360"/>
              <a:gd name="csX10" fmla="*/ 2757080 w 3320960"/>
              <a:gd name="csY10" fmla="*/ 1803400 h 2245360"/>
              <a:gd name="csX11" fmla="*/ 2426880 w 3320960"/>
              <a:gd name="csY11" fmla="*/ 1676400 h 2245360"/>
              <a:gd name="csX12" fmla="*/ 2244000 w 3320960"/>
              <a:gd name="csY12" fmla="*/ 1722120 h 2245360"/>
              <a:gd name="csX13" fmla="*/ 1990000 w 3320960"/>
              <a:gd name="csY13" fmla="*/ 1884680 h 2245360"/>
              <a:gd name="csX14" fmla="*/ 1664880 w 3320960"/>
              <a:gd name="csY14" fmla="*/ 2103120 h 2245360"/>
              <a:gd name="csX15" fmla="*/ 1349920 w 3320960"/>
              <a:gd name="csY15" fmla="*/ 2245360 h 2245360"/>
              <a:gd name="csX16" fmla="*/ 0 w 3320960"/>
              <a:gd name="csY16" fmla="*/ 2130964 h 2245360"/>
              <a:gd name="csX17" fmla="*/ 1253837 w 3320960"/>
              <a:gd name="csY17" fmla="*/ 1840847 h 2245360"/>
              <a:gd name="csX18" fmla="*/ 1177636 w 3320960"/>
              <a:gd name="csY18" fmla="*/ 1525598 h 2245360"/>
              <a:gd name="csX19" fmla="*/ 1034960 w 3320960"/>
              <a:gd name="csY19" fmla="*/ 1503680 h 2245360"/>
              <a:gd name="csX20" fmla="*/ 774575 w 3320960"/>
              <a:gd name="csY20" fmla="*/ 1337637 h 2245360"/>
              <a:gd name="csX21" fmla="*/ 653526 w 3320960"/>
              <a:gd name="csY21" fmla="*/ 1341701 h 2245360"/>
              <a:gd name="csX22" fmla="*/ 633206 w 3320960"/>
              <a:gd name="csY22" fmla="*/ 840088 h 2245360"/>
              <a:gd name="csX0" fmla="*/ 761651 w 3449405"/>
              <a:gd name="csY0" fmla="*/ 840088 h 2304465"/>
              <a:gd name="csX1" fmla="*/ 1046421 w 3449405"/>
              <a:gd name="csY1" fmla="*/ 1248375 h 2304465"/>
              <a:gd name="csX2" fmla="*/ 2132379 w 3449405"/>
              <a:gd name="csY2" fmla="*/ 1109473 h 2304465"/>
              <a:gd name="csX3" fmla="*/ 2393345 w 3449405"/>
              <a:gd name="csY3" fmla="*/ 1103376 h 2304465"/>
              <a:gd name="csX4" fmla="*/ 2504525 w 3449405"/>
              <a:gd name="csY4" fmla="*/ 741680 h 2304465"/>
              <a:gd name="csX5" fmla="*/ 2728045 w 3449405"/>
              <a:gd name="csY5" fmla="*/ 238760 h 2304465"/>
              <a:gd name="csX6" fmla="*/ 2697565 w 3449405"/>
              <a:gd name="csY6" fmla="*/ 10160 h 2304465"/>
              <a:gd name="csX7" fmla="*/ 3434165 w 3449405"/>
              <a:gd name="csY7" fmla="*/ 0 h 2304465"/>
              <a:gd name="csX8" fmla="*/ 3449405 w 3449405"/>
              <a:gd name="csY8" fmla="*/ 1884680 h 2304465"/>
              <a:gd name="csX9" fmla="*/ 3449405 w 3449405"/>
              <a:gd name="csY9" fmla="*/ 2021840 h 2304465"/>
              <a:gd name="csX10" fmla="*/ 2885525 w 3449405"/>
              <a:gd name="csY10" fmla="*/ 1803400 h 2304465"/>
              <a:gd name="csX11" fmla="*/ 2555325 w 3449405"/>
              <a:gd name="csY11" fmla="*/ 1676400 h 2304465"/>
              <a:gd name="csX12" fmla="*/ 2372445 w 3449405"/>
              <a:gd name="csY12" fmla="*/ 1722120 h 2304465"/>
              <a:gd name="csX13" fmla="*/ 2118445 w 3449405"/>
              <a:gd name="csY13" fmla="*/ 1884680 h 2304465"/>
              <a:gd name="csX14" fmla="*/ 1793325 w 3449405"/>
              <a:gd name="csY14" fmla="*/ 2103120 h 2304465"/>
              <a:gd name="csX15" fmla="*/ 1478365 w 3449405"/>
              <a:gd name="csY15" fmla="*/ 2245360 h 2304465"/>
              <a:gd name="csX16" fmla="*/ 122785 w 3449405"/>
              <a:gd name="csY16" fmla="*/ 2300780 h 2304465"/>
              <a:gd name="csX17" fmla="*/ 128445 w 3449405"/>
              <a:gd name="csY17" fmla="*/ 2130964 h 2304465"/>
              <a:gd name="csX18" fmla="*/ 1382282 w 3449405"/>
              <a:gd name="csY18" fmla="*/ 1840847 h 2304465"/>
              <a:gd name="csX19" fmla="*/ 1306081 w 3449405"/>
              <a:gd name="csY19" fmla="*/ 1525598 h 2304465"/>
              <a:gd name="csX20" fmla="*/ 1163405 w 3449405"/>
              <a:gd name="csY20" fmla="*/ 1503680 h 2304465"/>
              <a:gd name="csX21" fmla="*/ 903020 w 3449405"/>
              <a:gd name="csY21" fmla="*/ 1337637 h 2304465"/>
              <a:gd name="csX22" fmla="*/ 781971 w 3449405"/>
              <a:gd name="csY22" fmla="*/ 1341701 h 2304465"/>
              <a:gd name="csX23" fmla="*/ 761651 w 3449405"/>
              <a:gd name="csY23" fmla="*/ 840088 h 2304465"/>
              <a:gd name="csX0" fmla="*/ 704498 w 3392252"/>
              <a:gd name="csY0" fmla="*/ 840088 h 2476643"/>
              <a:gd name="csX1" fmla="*/ 989268 w 3392252"/>
              <a:gd name="csY1" fmla="*/ 1248375 h 2476643"/>
              <a:gd name="csX2" fmla="*/ 2075226 w 3392252"/>
              <a:gd name="csY2" fmla="*/ 1109473 h 2476643"/>
              <a:gd name="csX3" fmla="*/ 2336192 w 3392252"/>
              <a:gd name="csY3" fmla="*/ 1103376 h 2476643"/>
              <a:gd name="csX4" fmla="*/ 2447372 w 3392252"/>
              <a:gd name="csY4" fmla="*/ 741680 h 2476643"/>
              <a:gd name="csX5" fmla="*/ 2670892 w 3392252"/>
              <a:gd name="csY5" fmla="*/ 238760 h 2476643"/>
              <a:gd name="csX6" fmla="*/ 2640412 w 3392252"/>
              <a:gd name="csY6" fmla="*/ 10160 h 2476643"/>
              <a:gd name="csX7" fmla="*/ 3377012 w 3392252"/>
              <a:gd name="csY7" fmla="*/ 0 h 2476643"/>
              <a:gd name="csX8" fmla="*/ 3392252 w 3392252"/>
              <a:gd name="csY8" fmla="*/ 1884680 h 2476643"/>
              <a:gd name="csX9" fmla="*/ 3392252 w 3392252"/>
              <a:gd name="csY9" fmla="*/ 2021840 h 2476643"/>
              <a:gd name="csX10" fmla="*/ 2828372 w 3392252"/>
              <a:gd name="csY10" fmla="*/ 1803400 h 2476643"/>
              <a:gd name="csX11" fmla="*/ 2498172 w 3392252"/>
              <a:gd name="csY11" fmla="*/ 1676400 h 2476643"/>
              <a:gd name="csX12" fmla="*/ 2315292 w 3392252"/>
              <a:gd name="csY12" fmla="*/ 1722120 h 2476643"/>
              <a:gd name="csX13" fmla="*/ 2061292 w 3392252"/>
              <a:gd name="csY13" fmla="*/ 1884680 h 2476643"/>
              <a:gd name="csX14" fmla="*/ 1736172 w 3392252"/>
              <a:gd name="csY14" fmla="*/ 2103120 h 2476643"/>
              <a:gd name="csX15" fmla="*/ 1421212 w 3392252"/>
              <a:gd name="csY15" fmla="*/ 2245360 h 2476643"/>
              <a:gd name="csX16" fmla="*/ 592059 w 3392252"/>
              <a:gd name="csY16" fmla="*/ 2476255 h 2476643"/>
              <a:gd name="csX17" fmla="*/ 65632 w 3392252"/>
              <a:gd name="csY17" fmla="*/ 2300780 h 2476643"/>
              <a:gd name="csX18" fmla="*/ 71292 w 3392252"/>
              <a:gd name="csY18" fmla="*/ 2130964 h 2476643"/>
              <a:gd name="csX19" fmla="*/ 1325129 w 3392252"/>
              <a:gd name="csY19" fmla="*/ 1840847 h 2476643"/>
              <a:gd name="csX20" fmla="*/ 1248928 w 3392252"/>
              <a:gd name="csY20" fmla="*/ 1525598 h 2476643"/>
              <a:gd name="csX21" fmla="*/ 1106252 w 3392252"/>
              <a:gd name="csY21" fmla="*/ 1503680 h 2476643"/>
              <a:gd name="csX22" fmla="*/ 845867 w 3392252"/>
              <a:gd name="csY22" fmla="*/ 1337637 h 2476643"/>
              <a:gd name="csX23" fmla="*/ 724818 w 3392252"/>
              <a:gd name="csY23" fmla="*/ 1341701 h 2476643"/>
              <a:gd name="csX24" fmla="*/ 704498 w 3392252"/>
              <a:gd name="csY24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1259497 w 3326620"/>
              <a:gd name="csY19" fmla="*/ 1840847 h 2476643"/>
              <a:gd name="csX20" fmla="*/ 1183296 w 3326620"/>
              <a:gd name="csY20" fmla="*/ 1525598 h 2476643"/>
              <a:gd name="csX21" fmla="*/ 1040620 w 3326620"/>
              <a:gd name="csY21" fmla="*/ 1503680 h 2476643"/>
              <a:gd name="csX22" fmla="*/ 780235 w 3326620"/>
              <a:gd name="csY22" fmla="*/ 1337637 h 2476643"/>
              <a:gd name="csX23" fmla="*/ 659186 w 3326620"/>
              <a:gd name="csY23" fmla="*/ 1341701 h 2476643"/>
              <a:gd name="csX24" fmla="*/ 638866 w 3326620"/>
              <a:gd name="csY24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1259497 w 3326620"/>
              <a:gd name="csY20" fmla="*/ 1840847 h 2476643"/>
              <a:gd name="csX21" fmla="*/ 1183296 w 3326620"/>
              <a:gd name="csY21" fmla="*/ 1525598 h 2476643"/>
              <a:gd name="csX22" fmla="*/ 1040620 w 3326620"/>
              <a:gd name="csY22" fmla="*/ 1503680 h 2476643"/>
              <a:gd name="csX23" fmla="*/ 780235 w 3326620"/>
              <a:gd name="csY23" fmla="*/ 1337637 h 2476643"/>
              <a:gd name="csX24" fmla="*/ 659186 w 3326620"/>
              <a:gd name="csY24" fmla="*/ 1341701 h 2476643"/>
              <a:gd name="csX25" fmla="*/ 638866 w 3326620"/>
              <a:gd name="csY25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259497 w 3326620"/>
              <a:gd name="csY21" fmla="*/ 1840847 h 2476643"/>
              <a:gd name="csX22" fmla="*/ 1183296 w 3326620"/>
              <a:gd name="csY22" fmla="*/ 1525598 h 2476643"/>
              <a:gd name="csX23" fmla="*/ 1040620 w 3326620"/>
              <a:gd name="csY23" fmla="*/ 1503680 h 2476643"/>
              <a:gd name="csX24" fmla="*/ 780235 w 3326620"/>
              <a:gd name="csY24" fmla="*/ 1337637 h 2476643"/>
              <a:gd name="csX25" fmla="*/ 659186 w 3326620"/>
              <a:gd name="csY25" fmla="*/ 1341701 h 2476643"/>
              <a:gd name="csX26" fmla="*/ 638866 w 3326620"/>
              <a:gd name="csY26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762740 w 3326620"/>
              <a:gd name="csY10" fmla="*/ 1803400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605260 w 3326620"/>
              <a:gd name="csY5" fmla="*/ 238760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808024 w 3326620"/>
              <a:gd name="csY10" fmla="*/ 1775098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  <a:gd name="csX0" fmla="*/ 638866 w 3326620"/>
              <a:gd name="csY0" fmla="*/ 840088 h 2476643"/>
              <a:gd name="csX1" fmla="*/ 923636 w 3326620"/>
              <a:gd name="csY1" fmla="*/ 1248375 h 2476643"/>
              <a:gd name="csX2" fmla="*/ 2009594 w 3326620"/>
              <a:gd name="csY2" fmla="*/ 1109473 h 2476643"/>
              <a:gd name="csX3" fmla="*/ 2270560 w 3326620"/>
              <a:gd name="csY3" fmla="*/ 1103376 h 2476643"/>
              <a:gd name="csX4" fmla="*/ 2381740 w 3326620"/>
              <a:gd name="csY4" fmla="*/ 741680 h 2476643"/>
              <a:gd name="csX5" fmla="*/ 2548655 w 3326620"/>
              <a:gd name="csY5" fmla="*/ 278383 h 2476643"/>
              <a:gd name="csX6" fmla="*/ 2574780 w 3326620"/>
              <a:gd name="csY6" fmla="*/ 10160 h 2476643"/>
              <a:gd name="csX7" fmla="*/ 3311380 w 3326620"/>
              <a:gd name="csY7" fmla="*/ 0 h 2476643"/>
              <a:gd name="csX8" fmla="*/ 3326620 w 3326620"/>
              <a:gd name="csY8" fmla="*/ 1884680 h 2476643"/>
              <a:gd name="csX9" fmla="*/ 3326620 w 3326620"/>
              <a:gd name="csY9" fmla="*/ 2021840 h 2476643"/>
              <a:gd name="csX10" fmla="*/ 2808024 w 3326620"/>
              <a:gd name="csY10" fmla="*/ 1775098 h 2476643"/>
              <a:gd name="csX11" fmla="*/ 2432540 w 3326620"/>
              <a:gd name="csY11" fmla="*/ 1676400 h 2476643"/>
              <a:gd name="csX12" fmla="*/ 2249660 w 3326620"/>
              <a:gd name="csY12" fmla="*/ 1722120 h 2476643"/>
              <a:gd name="csX13" fmla="*/ 1995660 w 3326620"/>
              <a:gd name="csY13" fmla="*/ 1884680 h 2476643"/>
              <a:gd name="csX14" fmla="*/ 1670540 w 3326620"/>
              <a:gd name="csY14" fmla="*/ 2103120 h 2476643"/>
              <a:gd name="csX15" fmla="*/ 1355580 w 3326620"/>
              <a:gd name="csY15" fmla="*/ 2245360 h 2476643"/>
              <a:gd name="csX16" fmla="*/ 526427 w 3326620"/>
              <a:gd name="csY16" fmla="*/ 2476255 h 2476643"/>
              <a:gd name="csX17" fmla="*/ 0 w 3326620"/>
              <a:gd name="csY17" fmla="*/ 2300780 h 2476643"/>
              <a:gd name="csX18" fmla="*/ 5660 w 3326620"/>
              <a:gd name="csY18" fmla="*/ 2130964 h 2476643"/>
              <a:gd name="csX19" fmla="*/ 503785 w 3326620"/>
              <a:gd name="csY19" fmla="*/ 2317761 h 2476643"/>
              <a:gd name="csX20" fmla="*/ 979268 w 3326620"/>
              <a:gd name="csY20" fmla="*/ 2210211 h 2476643"/>
              <a:gd name="csX21" fmla="*/ 1324559 w 3326620"/>
              <a:gd name="csY21" fmla="*/ 2068698 h 2476643"/>
              <a:gd name="csX22" fmla="*/ 1259497 w 3326620"/>
              <a:gd name="csY22" fmla="*/ 1840847 h 2476643"/>
              <a:gd name="csX23" fmla="*/ 1183296 w 3326620"/>
              <a:gd name="csY23" fmla="*/ 1525598 h 2476643"/>
              <a:gd name="csX24" fmla="*/ 1040620 w 3326620"/>
              <a:gd name="csY24" fmla="*/ 1503680 h 2476643"/>
              <a:gd name="csX25" fmla="*/ 780235 w 3326620"/>
              <a:gd name="csY25" fmla="*/ 1337637 h 2476643"/>
              <a:gd name="csX26" fmla="*/ 659186 w 3326620"/>
              <a:gd name="csY26" fmla="*/ 1341701 h 2476643"/>
              <a:gd name="csX27" fmla="*/ 638866 w 3326620"/>
              <a:gd name="csY27" fmla="*/ 840088 h 24766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3326620" h="2476643">
                <a:moveTo>
                  <a:pt x="638866" y="840088"/>
                </a:moveTo>
                <a:lnTo>
                  <a:pt x="923636" y="1248375"/>
                </a:lnTo>
                <a:lnTo>
                  <a:pt x="2009594" y="1109473"/>
                </a:lnTo>
                <a:cubicBezTo>
                  <a:pt x="2073941" y="1094233"/>
                  <a:pt x="2206213" y="1118616"/>
                  <a:pt x="2270560" y="1103376"/>
                </a:cubicBezTo>
                <a:cubicBezTo>
                  <a:pt x="2314587" y="971296"/>
                  <a:pt x="2337713" y="873760"/>
                  <a:pt x="2381740" y="741680"/>
                </a:cubicBezTo>
                <a:lnTo>
                  <a:pt x="2548655" y="278383"/>
                </a:lnTo>
                <a:lnTo>
                  <a:pt x="2574780" y="10160"/>
                </a:lnTo>
                <a:lnTo>
                  <a:pt x="3311380" y="0"/>
                </a:lnTo>
                <a:lnTo>
                  <a:pt x="3326620" y="1884680"/>
                </a:lnTo>
                <a:lnTo>
                  <a:pt x="3326620" y="2021840"/>
                </a:lnTo>
                <a:lnTo>
                  <a:pt x="2808024" y="1775098"/>
                </a:lnTo>
                <a:lnTo>
                  <a:pt x="2432540" y="1676400"/>
                </a:lnTo>
                <a:lnTo>
                  <a:pt x="2249660" y="1722120"/>
                </a:lnTo>
                <a:lnTo>
                  <a:pt x="1995660" y="1884680"/>
                </a:lnTo>
                <a:lnTo>
                  <a:pt x="1670540" y="2103120"/>
                </a:lnTo>
                <a:lnTo>
                  <a:pt x="1355580" y="2245360"/>
                </a:lnTo>
                <a:cubicBezTo>
                  <a:pt x="1164895" y="2276416"/>
                  <a:pt x="752357" y="2467018"/>
                  <a:pt x="526427" y="2476255"/>
                </a:cubicBezTo>
                <a:cubicBezTo>
                  <a:pt x="300497" y="2485492"/>
                  <a:pt x="86794" y="2327196"/>
                  <a:pt x="0" y="2300780"/>
                </a:cubicBezTo>
                <a:lnTo>
                  <a:pt x="5660" y="2130964"/>
                </a:lnTo>
                <a:lnTo>
                  <a:pt x="503785" y="2317761"/>
                </a:lnTo>
                <a:lnTo>
                  <a:pt x="979268" y="2210211"/>
                </a:lnTo>
                <a:lnTo>
                  <a:pt x="1324559" y="2068698"/>
                </a:lnTo>
                <a:lnTo>
                  <a:pt x="1259497" y="1840847"/>
                </a:lnTo>
                <a:lnTo>
                  <a:pt x="1183296" y="1525598"/>
                </a:lnTo>
                <a:lnTo>
                  <a:pt x="1040620" y="1503680"/>
                </a:lnTo>
                <a:lnTo>
                  <a:pt x="780235" y="1337637"/>
                </a:lnTo>
                <a:lnTo>
                  <a:pt x="659186" y="1341701"/>
                </a:lnTo>
                <a:lnTo>
                  <a:pt x="638866" y="840088"/>
                </a:lnTo>
                <a:close/>
              </a:path>
            </a:pathLst>
          </a:custGeom>
          <a:solidFill>
            <a:srgbClr val="78206E">
              <a:alpha val="47843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3CCACF-B2F1-BD1F-FB71-3A44372BAE8E}"/>
              </a:ext>
            </a:extLst>
          </p:cNvPr>
          <p:cNvSpPr txBox="1"/>
          <p:nvPr/>
        </p:nvSpPr>
        <p:spPr>
          <a:xfrm>
            <a:off x="3501241" y="2550291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Phase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1CAD44-C61F-8B94-93B0-7BE6E324A2F7}"/>
              </a:ext>
            </a:extLst>
          </p:cNvPr>
          <p:cNvSpPr txBox="1"/>
          <p:nvPr/>
        </p:nvSpPr>
        <p:spPr>
          <a:xfrm>
            <a:off x="7824100" y="4914459"/>
            <a:ext cx="317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</a:rPr>
              <a:t> 4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CB5433A-DABD-669D-5A32-002DBD15DD70}"/>
              </a:ext>
            </a:extLst>
          </p:cNvPr>
          <p:cNvSpPr/>
          <p:nvPr/>
        </p:nvSpPr>
        <p:spPr>
          <a:xfrm>
            <a:off x="4341845" y="1200539"/>
            <a:ext cx="1032588" cy="1673289"/>
          </a:xfrm>
          <a:custGeom>
            <a:avLst/>
            <a:gdLst>
              <a:gd name="csX0" fmla="*/ 24882 w 1057470"/>
              <a:gd name="csY0" fmla="*/ 87085 h 1698171"/>
              <a:gd name="csX1" fmla="*/ 130629 w 1057470"/>
              <a:gd name="csY1" fmla="*/ 0 h 1698171"/>
              <a:gd name="csX2" fmla="*/ 740229 w 1057470"/>
              <a:gd name="csY2" fmla="*/ 6220 h 1698171"/>
              <a:gd name="csX3" fmla="*/ 734008 w 1057470"/>
              <a:gd name="csY3" fmla="*/ 590939 h 1698171"/>
              <a:gd name="csX4" fmla="*/ 1057470 w 1057470"/>
              <a:gd name="csY4" fmla="*/ 584718 h 1698171"/>
              <a:gd name="csX5" fmla="*/ 1026368 w 1057470"/>
              <a:gd name="csY5" fmla="*/ 1698171 h 1698171"/>
              <a:gd name="csX6" fmla="*/ 622041 w 1057470"/>
              <a:gd name="csY6" fmla="*/ 1685730 h 1698171"/>
              <a:gd name="csX7" fmla="*/ 665584 w 1057470"/>
              <a:gd name="csY7" fmla="*/ 1424473 h 1698171"/>
              <a:gd name="csX8" fmla="*/ 422988 w 1057470"/>
              <a:gd name="csY8" fmla="*/ 1418253 h 1698171"/>
              <a:gd name="csX9" fmla="*/ 379445 w 1057470"/>
              <a:gd name="csY9" fmla="*/ 1194318 h 1698171"/>
              <a:gd name="csX10" fmla="*/ 292359 w 1057470"/>
              <a:gd name="csY10" fmla="*/ 939281 h 1698171"/>
              <a:gd name="csX11" fmla="*/ 217715 w 1057470"/>
              <a:gd name="csY11" fmla="*/ 547396 h 1698171"/>
              <a:gd name="csX12" fmla="*/ 143070 w 1057470"/>
              <a:gd name="csY12" fmla="*/ 248816 h 1698171"/>
              <a:gd name="csX13" fmla="*/ 0 w 1057470"/>
              <a:gd name="csY13" fmla="*/ 43543 h 1698171"/>
              <a:gd name="csX0" fmla="*/ 0 w 1032588"/>
              <a:gd name="csY0" fmla="*/ 87085 h 1698171"/>
              <a:gd name="csX1" fmla="*/ 105747 w 1032588"/>
              <a:gd name="csY1" fmla="*/ 0 h 1698171"/>
              <a:gd name="csX2" fmla="*/ 715347 w 1032588"/>
              <a:gd name="csY2" fmla="*/ 6220 h 1698171"/>
              <a:gd name="csX3" fmla="*/ 709126 w 1032588"/>
              <a:gd name="csY3" fmla="*/ 590939 h 1698171"/>
              <a:gd name="csX4" fmla="*/ 1032588 w 1032588"/>
              <a:gd name="csY4" fmla="*/ 584718 h 1698171"/>
              <a:gd name="csX5" fmla="*/ 1001486 w 1032588"/>
              <a:gd name="csY5" fmla="*/ 1698171 h 1698171"/>
              <a:gd name="csX6" fmla="*/ 597159 w 1032588"/>
              <a:gd name="csY6" fmla="*/ 1685730 h 1698171"/>
              <a:gd name="csX7" fmla="*/ 640702 w 1032588"/>
              <a:gd name="csY7" fmla="*/ 1424473 h 1698171"/>
              <a:gd name="csX8" fmla="*/ 398106 w 1032588"/>
              <a:gd name="csY8" fmla="*/ 1418253 h 1698171"/>
              <a:gd name="csX9" fmla="*/ 354563 w 1032588"/>
              <a:gd name="csY9" fmla="*/ 1194318 h 1698171"/>
              <a:gd name="csX10" fmla="*/ 267477 w 1032588"/>
              <a:gd name="csY10" fmla="*/ 939281 h 1698171"/>
              <a:gd name="csX11" fmla="*/ 192833 w 1032588"/>
              <a:gd name="csY11" fmla="*/ 547396 h 1698171"/>
              <a:gd name="csX12" fmla="*/ 118188 w 1032588"/>
              <a:gd name="csY12" fmla="*/ 248816 h 1698171"/>
              <a:gd name="csX0" fmla="*/ 0 w 1032588"/>
              <a:gd name="csY0" fmla="*/ 87085 h 1698171"/>
              <a:gd name="csX1" fmla="*/ 105747 w 1032588"/>
              <a:gd name="csY1" fmla="*/ 0 h 1698171"/>
              <a:gd name="csX2" fmla="*/ 715347 w 1032588"/>
              <a:gd name="csY2" fmla="*/ 6220 h 1698171"/>
              <a:gd name="csX3" fmla="*/ 709126 w 1032588"/>
              <a:gd name="csY3" fmla="*/ 590939 h 1698171"/>
              <a:gd name="csX4" fmla="*/ 1032588 w 1032588"/>
              <a:gd name="csY4" fmla="*/ 584718 h 1698171"/>
              <a:gd name="csX5" fmla="*/ 1001486 w 1032588"/>
              <a:gd name="csY5" fmla="*/ 1698171 h 1698171"/>
              <a:gd name="csX6" fmla="*/ 597159 w 1032588"/>
              <a:gd name="csY6" fmla="*/ 1685730 h 1698171"/>
              <a:gd name="csX7" fmla="*/ 640702 w 1032588"/>
              <a:gd name="csY7" fmla="*/ 1424473 h 1698171"/>
              <a:gd name="csX8" fmla="*/ 398106 w 1032588"/>
              <a:gd name="csY8" fmla="*/ 1418253 h 1698171"/>
              <a:gd name="csX9" fmla="*/ 354563 w 1032588"/>
              <a:gd name="csY9" fmla="*/ 1194318 h 1698171"/>
              <a:gd name="csX10" fmla="*/ 267477 w 1032588"/>
              <a:gd name="csY10" fmla="*/ 939281 h 1698171"/>
              <a:gd name="csX11" fmla="*/ 192833 w 1032588"/>
              <a:gd name="csY11" fmla="*/ 547396 h 1698171"/>
              <a:gd name="csX12" fmla="*/ 118188 w 1032588"/>
              <a:gd name="csY12" fmla="*/ 248816 h 1698171"/>
              <a:gd name="csX13" fmla="*/ 0 w 1032588"/>
              <a:gd name="csY13" fmla="*/ 87085 h 1698171"/>
              <a:gd name="csX0" fmla="*/ 0 w 1032588"/>
              <a:gd name="csY0" fmla="*/ 87085 h 1704392"/>
              <a:gd name="csX1" fmla="*/ 105747 w 1032588"/>
              <a:gd name="csY1" fmla="*/ 0 h 1704392"/>
              <a:gd name="csX2" fmla="*/ 715347 w 1032588"/>
              <a:gd name="csY2" fmla="*/ 6220 h 1704392"/>
              <a:gd name="csX3" fmla="*/ 709126 w 1032588"/>
              <a:gd name="csY3" fmla="*/ 590939 h 1704392"/>
              <a:gd name="csX4" fmla="*/ 1032588 w 1032588"/>
              <a:gd name="csY4" fmla="*/ 584718 h 1704392"/>
              <a:gd name="csX5" fmla="*/ 1001486 w 1032588"/>
              <a:gd name="csY5" fmla="*/ 1698171 h 1704392"/>
              <a:gd name="csX6" fmla="*/ 615821 w 1032588"/>
              <a:gd name="csY6" fmla="*/ 1704392 h 1704392"/>
              <a:gd name="csX7" fmla="*/ 640702 w 1032588"/>
              <a:gd name="csY7" fmla="*/ 1424473 h 1704392"/>
              <a:gd name="csX8" fmla="*/ 398106 w 1032588"/>
              <a:gd name="csY8" fmla="*/ 1418253 h 1704392"/>
              <a:gd name="csX9" fmla="*/ 354563 w 1032588"/>
              <a:gd name="csY9" fmla="*/ 1194318 h 1704392"/>
              <a:gd name="csX10" fmla="*/ 267477 w 1032588"/>
              <a:gd name="csY10" fmla="*/ 939281 h 1704392"/>
              <a:gd name="csX11" fmla="*/ 192833 w 1032588"/>
              <a:gd name="csY11" fmla="*/ 547396 h 1704392"/>
              <a:gd name="csX12" fmla="*/ 118188 w 1032588"/>
              <a:gd name="csY12" fmla="*/ 248816 h 1704392"/>
              <a:gd name="csX13" fmla="*/ 0 w 1032588"/>
              <a:gd name="csY13" fmla="*/ 87085 h 1704392"/>
              <a:gd name="csX0" fmla="*/ 0 w 1032588"/>
              <a:gd name="csY0" fmla="*/ 87085 h 1698171"/>
              <a:gd name="csX1" fmla="*/ 105747 w 1032588"/>
              <a:gd name="csY1" fmla="*/ 0 h 1698171"/>
              <a:gd name="csX2" fmla="*/ 715347 w 1032588"/>
              <a:gd name="csY2" fmla="*/ 6220 h 1698171"/>
              <a:gd name="csX3" fmla="*/ 709126 w 1032588"/>
              <a:gd name="csY3" fmla="*/ 590939 h 1698171"/>
              <a:gd name="csX4" fmla="*/ 1032588 w 1032588"/>
              <a:gd name="csY4" fmla="*/ 584718 h 1698171"/>
              <a:gd name="csX5" fmla="*/ 1001486 w 1032588"/>
              <a:gd name="csY5" fmla="*/ 1698171 h 1698171"/>
              <a:gd name="csX6" fmla="*/ 628261 w 1032588"/>
              <a:gd name="csY6" fmla="*/ 1685731 h 1698171"/>
              <a:gd name="csX7" fmla="*/ 640702 w 1032588"/>
              <a:gd name="csY7" fmla="*/ 1424473 h 1698171"/>
              <a:gd name="csX8" fmla="*/ 398106 w 1032588"/>
              <a:gd name="csY8" fmla="*/ 1418253 h 1698171"/>
              <a:gd name="csX9" fmla="*/ 354563 w 1032588"/>
              <a:gd name="csY9" fmla="*/ 1194318 h 1698171"/>
              <a:gd name="csX10" fmla="*/ 267477 w 1032588"/>
              <a:gd name="csY10" fmla="*/ 939281 h 1698171"/>
              <a:gd name="csX11" fmla="*/ 192833 w 1032588"/>
              <a:gd name="csY11" fmla="*/ 547396 h 1698171"/>
              <a:gd name="csX12" fmla="*/ 118188 w 1032588"/>
              <a:gd name="csY12" fmla="*/ 248816 h 1698171"/>
              <a:gd name="csX13" fmla="*/ 0 w 1032588"/>
              <a:gd name="csY13" fmla="*/ 87085 h 1698171"/>
              <a:gd name="csX0" fmla="*/ 0 w 1032588"/>
              <a:gd name="csY0" fmla="*/ 87085 h 1685731"/>
              <a:gd name="csX1" fmla="*/ 105747 w 1032588"/>
              <a:gd name="csY1" fmla="*/ 0 h 1685731"/>
              <a:gd name="csX2" fmla="*/ 715347 w 1032588"/>
              <a:gd name="csY2" fmla="*/ 6220 h 1685731"/>
              <a:gd name="csX3" fmla="*/ 709126 w 1032588"/>
              <a:gd name="csY3" fmla="*/ 590939 h 1685731"/>
              <a:gd name="csX4" fmla="*/ 1032588 w 1032588"/>
              <a:gd name="csY4" fmla="*/ 584718 h 1685731"/>
              <a:gd name="csX5" fmla="*/ 982824 w 1032588"/>
              <a:gd name="csY5" fmla="*/ 1673289 h 1685731"/>
              <a:gd name="csX6" fmla="*/ 628261 w 1032588"/>
              <a:gd name="csY6" fmla="*/ 1685731 h 1685731"/>
              <a:gd name="csX7" fmla="*/ 640702 w 1032588"/>
              <a:gd name="csY7" fmla="*/ 1424473 h 1685731"/>
              <a:gd name="csX8" fmla="*/ 398106 w 1032588"/>
              <a:gd name="csY8" fmla="*/ 1418253 h 1685731"/>
              <a:gd name="csX9" fmla="*/ 354563 w 1032588"/>
              <a:gd name="csY9" fmla="*/ 1194318 h 1685731"/>
              <a:gd name="csX10" fmla="*/ 267477 w 1032588"/>
              <a:gd name="csY10" fmla="*/ 939281 h 1685731"/>
              <a:gd name="csX11" fmla="*/ 192833 w 1032588"/>
              <a:gd name="csY11" fmla="*/ 547396 h 1685731"/>
              <a:gd name="csX12" fmla="*/ 118188 w 1032588"/>
              <a:gd name="csY12" fmla="*/ 248816 h 1685731"/>
              <a:gd name="csX13" fmla="*/ 0 w 1032588"/>
              <a:gd name="csY13" fmla="*/ 87085 h 1685731"/>
              <a:gd name="csX0" fmla="*/ 0 w 1032588"/>
              <a:gd name="csY0" fmla="*/ 87085 h 1673289"/>
              <a:gd name="csX1" fmla="*/ 105747 w 1032588"/>
              <a:gd name="csY1" fmla="*/ 0 h 1673289"/>
              <a:gd name="csX2" fmla="*/ 715347 w 1032588"/>
              <a:gd name="csY2" fmla="*/ 6220 h 1673289"/>
              <a:gd name="csX3" fmla="*/ 709126 w 1032588"/>
              <a:gd name="csY3" fmla="*/ 590939 h 1673289"/>
              <a:gd name="csX4" fmla="*/ 1032588 w 1032588"/>
              <a:gd name="csY4" fmla="*/ 584718 h 1673289"/>
              <a:gd name="csX5" fmla="*/ 982824 w 1032588"/>
              <a:gd name="csY5" fmla="*/ 1673289 h 1673289"/>
              <a:gd name="csX6" fmla="*/ 646922 w 1032588"/>
              <a:gd name="csY6" fmla="*/ 1660850 h 1673289"/>
              <a:gd name="csX7" fmla="*/ 640702 w 1032588"/>
              <a:gd name="csY7" fmla="*/ 1424473 h 1673289"/>
              <a:gd name="csX8" fmla="*/ 398106 w 1032588"/>
              <a:gd name="csY8" fmla="*/ 1418253 h 1673289"/>
              <a:gd name="csX9" fmla="*/ 354563 w 1032588"/>
              <a:gd name="csY9" fmla="*/ 1194318 h 1673289"/>
              <a:gd name="csX10" fmla="*/ 267477 w 1032588"/>
              <a:gd name="csY10" fmla="*/ 939281 h 1673289"/>
              <a:gd name="csX11" fmla="*/ 192833 w 1032588"/>
              <a:gd name="csY11" fmla="*/ 547396 h 1673289"/>
              <a:gd name="csX12" fmla="*/ 118188 w 1032588"/>
              <a:gd name="csY12" fmla="*/ 248816 h 1673289"/>
              <a:gd name="csX13" fmla="*/ 0 w 1032588"/>
              <a:gd name="csY13" fmla="*/ 87085 h 16732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032588" h="1673289">
                <a:moveTo>
                  <a:pt x="0" y="87085"/>
                </a:moveTo>
                <a:lnTo>
                  <a:pt x="105747" y="0"/>
                </a:lnTo>
                <a:lnTo>
                  <a:pt x="715347" y="6220"/>
                </a:lnTo>
                <a:cubicBezTo>
                  <a:pt x="713273" y="201126"/>
                  <a:pt x="711200" y="396033"/>
                  <a:pt x="709126" y="590939"/>
                </a:cubicBezTo>
                <a:lnTo>
                  <a:pt x="1032588" y="584718"/>
                </a:lnTo>
                <a:lnTo>
                  <a:pt x="982824" y="1673289"/>
                </a:lnTo>
                <a:lnTo>
                  <a:pt x="646922" y="1660850"/>
                </a:lnTo>
                <a:lnTo>
                  <a:pt x="640702" y="1424473"/>
                </a:lnTo>
                <a:lnTo>
                  <a:pt x="398106" y="1418253"/>
                </a:lnTo>
                <a:lnTo>
                  <a:pt x="354563" y="1194318"/>
                </a:lnTo>
                <a:lnTo>
                  <a:pt x="267477" y="939281"/>
                </a:lnTo>
                <a:lnTo>
                  <a:pt x="192833" y="547396"/>
                </a:lnTo>
                <a:lnTo>
                  <a:pt x="118188" y="248816"/>
                </a:lnTo>
                <a:lnTo>
                  <a:pt x="0" y="87085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A8722B-7A61-D20E-AEDC-E3F9E6A08DEB}"/>
              </a:ext>
            </a:extLst>
          </p:cNvPr>
          <p:cNvSpPr/>
          <p:nvPr/>
        </p:nvSpPr>
        <p:spPr>
          <a:xfrm>
            <a:off x="4679172" y="33849"/>
            <a:ext cx="3503345" cy="4213906"/>
          </a:xfrm>
          <a:custGeom>
            <a:avLst/>
            <a:gdLst>
              <a:gd name="csX0" fmla="*/ 117987 w 1897626"/>
              <a:gd name="csY0" fmla="*/ 1946787 h 2428568"/>
              <a:gd name="csX1" fmla="*/ 688258 w 1897626"/>
              <a:gd name="csY1" fmla="*/ 2005781 h 2428568"/>
              <a:gd name="csX2" fmla="*/ 698090 w 1897626"/>
              <a:gd name="csY2" fmla="*/ 157316 h 2428568"/>
              <a:gd name="csX3" fmla="*/ 786581 w 1897626"/>
              <a:gd name="csY3" fmla="*/ 88490 h 2428568"/>
              <a:gd name="csX4" fmla="*/ 914400 w 1897626"/>
              <a:gd name="csY4" fmla="*/ 0 h 2428568"/>
              <a:gd name="csX5" fmla="*/ 1661652 w 1897626"/>
              <a:gd name="csY5" fmla="*/ 363794 h 2428568"/>
              <a:gd name="csX6" fmla="*/ 1779639 w 1897626"/>
              <a:gd name="csY6" fmla="*/ 511278 h 2428568"/>
              <a:gd name="csX7" fmla="*/ 1868129 w 1897626"/>
              <a:gd name="csY7" fmla="*/ 757084 h 2428568"/>
              <a:gd name="csX8" fmla="*/ 1897626 w 1897626"/>
              <a:gd name="csY8" fmla="*/ 1130710 h 2428568"/>
              <a:gd name="csX9" fmla="*/ 1720645 w 1897626"/>
              <a:gd name="csY9" fmla="*/ 1219200 h 2428568"/>
              <a:gd name="csX10" fmla="*/ 1386348 w 1897626"/>
              <a:gd name="csY10" fmla="*/ 1877961 h 2428568"/>
              <a:gd name="csX11" fmla="*/ 1406013 w 1897626"/>
              <a:gd name="csY11" fmla="*/ 2163097 h 2428568"/>
              <a:gd name="csX12" fmla="*/ 1356852 w 1897626"/>
              <a:gd name="csY12" fmla="*/ 2369574 h 2428568"/>
              <a:gd name="csX13" fmla="*/ 855406 w 1897626"/>
              <a:gd name="csY13" fmla="*/ 2399071 h 2428568"/>
              <a:gd name="csX14" fmla="*/ 481781 w 1897626"/>
              <a:gd name="csY14" fmla="*/ 2428568 h 2428568"/>
              <a:gd name="csX15" fmla="*/ 235974 w 1897626"/>
              <a:gd name="csY15" fmla="*/ 2418736 h 2428568"/>
              <a:gd name="csX16" fmla="*/ 88490 w 1897626"/>
              <a:gd name="csY16" fmla="*/ 2418736 h 2428568"/>
              <a:gd name="csX17" fmla="*/ 0 w 1897626"/>
              <a:gd name="csY17" fmla="*/ 2349910 h 2428568"/>
              <a:gd name="csX18" fmla="*/ 137652 w 1897626"/>
              <a:gd name="csY18" fmla="*/ 2163097 h 2428568"/>
              <a:gd name="csX19" fmla="*/ 167148 w 1897626"/>
              <a:gd name="csY19" fmla="*/ 1956620 h 2428568"/>
              <a:gd name="csX20" fmla="*/ 108155 w 1897626"/>
              <a:gd name="csY20" fmla="*/ 1995949 h 2428568"/>
              <a:gd name="csX21" fmla="*/ 108155 w 1897626"/>
              <a:gd name="csY21" fmla="*/ 1995949 h 2428568"/>
              <a:gd name="csX22" fmla="*/ 137652 w 1897626"/>
              <a:gd name="csY22" fmla="*/ 1995949 h 2428568"/>
              <a:gd name="csX23" fmla="*/ 206477 w 1897626"/>
              <a:gd name="csY23" fmla="*/ 1995949 h 2428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661652 w 1897626"/>
              <a:gd name="csY5" fmla="*/ 307892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79639 w 1897626"/>
              <a:gd name="csY6" fmla="*/ 455376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20645 w 1897626"/>
              <a:gd name="csY9" fmla="*/ 1163298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386348 w 1897626"/>
              <a:gd name="csY10" fmla="*/ 1822059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356852 w 1897626"/>
              <a:gd name="csY12" fmla="*/ 2313672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3568"/>
              <a:gd name="csX1" fmla="*/ 688258 w 1897626"/>
              <a:gd name="csY1" fmla="*/ 1949879 h 2373568"/>
              <a:gd name="csX2" fmla="*/ 698090 w 1897626"/>
              <a:gd name="csY2" fmla="*/ 101414 h 2373568"/>
              <a:gd name="csX3" fmla="*/ 786581 w 1897626"/>
              <a:gd name="csY3" fmla="*/ 32588 h 2373568"/>
              <a:gd name="csX4" fmla="*/ 846518 w 1897626"/>
              <a:gd name="csY4" fmla="*/ 0 h 2373568"/>
              <a:gd name="csX5" fmla="*/ 1565820 w 1897626"/>
              <a:gd name="csY5" fmla="*/ 315878 h 2373568"/>
              <a:gd name="csX6" fmla="*/ 1743702 w 1897626"/>
              <a:gd name="csY6" fmla="*/ 491313 h 2373568"/>
              <a:gd name="csX7" fmla="*/ 1868129 w 1897626"/>
              <a:gd name="csY7" fmla="*/ 701182 h 2373568"/>
              <a:gd name="csX8" fmla="*/ 1897626 w 1897626"/>
              <a:gd name="csY8" fmla="*/ 1074808 h 2373568"/>
              <a:gd name="csX9" fmla="*/ 1764568 w 1897626"/>
              <a:gd name="csY9" fmla="*/ 1247151 h 2373568"/>
              <a:gd name="csX10" fmla="*/ 1402320 w 1897626"/>
              <a:gd name="csY10" fmla="*/ 1830045 h 2373568"/>
              <a:gd name="csX11" fmla="*/ 1406013 w 1897626"/>
              <a:gd name="csY11" fmla="*/ 2107195 h 2373568"/>
              <a:gd name="csX12" fmla="*/ 1412754 w 1897626"/>
              <a:gd name="csY12" fmla="*/ 2373568 h 2373568"/>
              <a:gd name="csX13" fmla="*/ 855406 w 1897626"/>
              <a:gd name="csY13" fmla="*/ 2343169 h 2373568"/>
              <a:gd name="csX14" fmla="*/ 481781 w 1897626"/>
              <a:gd name="csY14" fmla="*/ 2372666 h 2373568"/>
              <a:gd name="csX15" fmla="*/ 235974 w 1897626"/>
              <a:gd name="csY15" fmla="*/ 2362834 h 2373568"/>
              <a:gd name="csX16" fmla="*/ 88490 w 1897626"/>
              <a:gd name="csY16" fmla="*/ 2362834 h 2373568"/>
              <a:gd name="csX17" fmla="*/ 0 w 1897626"/>
              <a:gd name="csY17" fmla="*/ 2294008 h 2373568"/>
              <a:gd name="csX18" fmla="*/ 137652 w 1897626"/>
              <a:gd name="csY18" fmla="*/ 2107195 h 2373568"/>
              <a:gd name="csX19" fmla="*/ 167148 w 1897626"/>
              <a:gd name="csY19" fmla="*/ 1900718 h 2373568"/>
              <a:gd name="csX20" fmla="*/ 108155 w 1897626"/>
              <a:gd name="csY20" fmla="*/ 1940047 h 2373568"/>
              <a:gd name="csX21" fmla="*/ 108155 w 1897626"/>
              <a:gd name="csY21" fmla="*/ 1940047 h 2373568"/>
              <a:gd name="csX22" fmla="*/ 137652 w 1897626"/>
              <a:gd name="csY22" fmla="*/ 1940047 h 2373568"/>
              <a:gd name="csX23" fmla="*/ 206477 w 1897626"/>
              <a:gd name="csY23" fmla="*/ 1940047 h 2373568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855406 w 1897626"/>
              <a:gd name="csY13" fmla="*/ 2343169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63567 w 1897626"/>
              <a:gd name="csY13" fmla="*/ 2371120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08761 w 1897626"/>
              <a:gd name="csY12" fmla="*/ 2337631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372666"/>
              <a:gd name="csX1" fmla="*/ 688258 w 1897626"/>
              <a:gd name="csY1" fmla="*/ 1949879 h 2372666"/>
              <a:gd name="csX2" fmla="*/ 698090 w 1897626"/>
              <a:gd name="csY2" fmla="*/ 101414 h 2372666"/>
              <a:gd name="csX3" fmla="*/ 786581 w 1897626"/>
              <a:gd name="csY3" fmla="*/ 32588 h 2372666"/>
              <a:gd name="csX4" fmla="*/ 846518 w 1897626"/>
              <a:gd name="csY4" fmla="*/ 0 h 2372666"/>
              <a:gd name="csX5" fmla="*/ 1565820 w 1897626"/>
              <a:gd name="csY5" fmla="*/ 315878 h 2372666"/>
              <a:gd name="csX6" fmla="*/ 1743702 w 1897626"/>
              <a:gd name="csY6" fmla="*/ 491313 h 2372666"/>
              <a:gd name="csX7" fmla="*/ 1868129 w 1897626"/>
              <a:gd name="csY7" fmla="*/ 701182 h 2372666"/>
              <a:gd name="csX8" fmla="*/ 1897626 w 1897626"/>
              <a:gd name="csY8" fmla="*/ 1074808 h 2372666"/>
              <a:gd name="csX9" fmla="*/ 1764568 w 1897626"/>
              <a:gd name="csY9" fmla="*/ 1247151 h 2372666"/>
              <a:gd name="csX10" fmla="*/ 1402320 w 1897626"/>
              <a:gd name="csY10" fmla="*/ 1830045 h 2372666"/>
              <a:gd name="csX11" fmla="*/ 1406013 w 1897626"/>
              <a:gd name="csY11" fmla="*/ 2107195 h 2372666"/>
              <a:gd name="csX12" fmla="*/ 1412754 w 1897626"/>
              <a:gd name="csY12" fmla="*/ 2221833 h 2372666"/>
              <a:gd name="csX13" fmla="*/ 787525 w 1897626"/>
              <a:gd name="csY13" fmla="*/ 2207406 h 2372666"/>
              <a:gd name="csX14" fmla="*/ 481781 w 1897626"/>
              <a:gd name="csY14" fmla="*/ 2372666 h 2372666"/>
              <a:gd name="csX15" fmla="*/ 235974 w 1897626"/>
              <a:gd name="csY15" fmla="*/ 2362834 h 2372666"/>
              <a:gd name="csX16" fmla="*/ 88490 w 1897626"/>
              <a:gd name="csY16" fmla="*/ 2362834 h 2372666"/>
              <a:gd name="csX17" fmla="*/ 0 w 1897626"/>
              <a:gd name="csY17" fmla="*/ 2294008 h 2372666"/>
              <a:gd name="csX18" fmla="*/ 137652 w 1897626"/>
              <a:gd name="csY18" fmla="*/ 2107195 h 2372666"/>
              <a:gd name="csX19" fmla="*/ 167148 w 1897626"/>
              <a:gd name="csY19" fmla="*/ 1900718 h 2372666"/>
              <a:gd name="csX20" fmla="*/ 108155 w 1897626"/>
              <a:gd name="csY20" fmla="*/ 1940047 h 2372666"/>
              <a:gd name="csX21" fmla="*/ 108155 w 1897626"/>
              <a:gd name="csY21" fmla="*/ 1940047 h 2372666"/>
              <a:gd name="csX22" fmla="*/ 137652 w 1897626"/>
              <a:gd name="csY22" fmla="*/ 1940047 h 2372666"/>
              <a:gd name="csX23" fmla="*/ 206477 w 1897626"/>
              <a:gd name="csY23" fmla="*/ 1940047 h 2372666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787525 w 1897626"/>
              <a:gd name="csY13" fmla="*/ 2207406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413455"/>
              <a:gd name="csX1" fmla="*/ 688258 w 1897626"/>
              <a:gd name="csY1" fmla="*/ 1949879 h 2413455"/>
              <a:gd name="csX2" fmla="*/ 698090 w 1897626"/>
              <a:gd name="csY2" fmla="*/ 101414 h 2413455"/>
              <a:gd name="csX3" fmla="*/ 786581 w 1897626"/>
              <a:gd name="csY3" fmla="*/ 32588 h 2413455"/>
              <a:gd name="csX4" fmla="*/ 846518 w 1897626"/>
              <a:gd name="csY4" fmla="*/ 0 h 2413455"/>
              <a:gd name="csX5" fmla="*/ 1565820 w 1897626"/>
              <a:gd name="csY5" fmla="*/ 315878 h 2413455"/>
              <a:gd name="csX6" fmla="*/ 1743702 w 1897626"/>
              <a:gd name="csY6" fmla="*/ 491313 h 2413455"/>
              <a:gd name="csX7" fmla="*/ 1868129 w 1897626"/>
              <a:gd name="csY7" fmla="*/ 701182 h 2413455"/>
              <a:gd name="csX8" fmla="*/ 1897626 w 1897626"/>
              <a:gd name="csY8" fmla="*/ 1074808 h 2413455"/>
              <a:gd name="csX9" fmla="*/ 1764568 w 1897626"/>
              <a:gd name="csY9" fmla="*/ 1247151 h 2413455"/>
              <a:gd name="csX10" fmla="*/ 1402320 w 1897626"/>
              <a:gd name="csY10" fmla="*/ 1830045 h 2413455"/>
              <a:gd name="csX11" fmla="*/ 1406013 w 1897626"/>
              <a:gd name="csY11" fmla="*/ 2107195 h 2413455"/>
              <a:gd name="csX12" fmla="*/ 1412754 w 1897626"/>
              <a:gd name="csY12" fmla="*/ 2221833 h 2413455"/>
              <a:gd name="csX13" fmla="*/ 807490 w 1897626"/>
              <a:gd name="csY13" fmla="*/ 2211399 h 2413455"/>
              <a:gd name="csX14" fmla="*/ 766186 w 1897626"/>
              <a:gd name="csY14" fmla="*/ 2413455 h 2413455"/>
              <a:gd name="csX15" fmla="*/ 481781 w 1897626"/>
              <a:gd name="csY15" fmla="*/ 2372666 h 2413455"/>
              <a:gd name="csX16" fmla="*/ 235974 w 1897626"/>
              <a:gd name="csY16" fmla="*/ 2362834 h 2413455"/>
              <a:gd name="csX17" fmla="*/ 88490 w 1897626"/>
              <a:gd name="csY17" fmla="*/ 2362834 h 2413455"/>
              <a:gd name="csX18" fmla="*/ 0 w 1897626"/>
              <a:gd name="csY18" fmla="*/ 2294008 h 2413455"/>
              <a:gd name="csX19" fmla="*/ 137652 w 1897626"/>
              <a:gd name="csY19" fmla="*/ 2107195 h 2413455"/>
              <a:gd name="csX20" fmla="*/ 167148 w 1897626"/>
              <a:gd name="csY20" fmla="*/ 1900718 h 2413455"/>
              <a:gd name="csX21" fmla="*/ 108155 w 1897626"/>
              <a:gd name="csY21" fmla="*/ 1940047 h 2413455"/>
              <a:gd name="csX22" fmla="*/ 108155 w 1897626"/>
              <a:gd name="csY22" fmla="*/ 1940047 h 2413455"/>
              <a:gd name="csX23" fmla="*/ 137652 w 1897626"/>
              <a:gd name="csY23" fmla="*/ 1940047 h 2413455"/>
              <a:gd name="csX24" fmla="*/ 206477 w 1897626"/>
              <a:gd name="csY24" fmla="*/ 1940047 h 2413455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137652 w 1897626"/>
              <a:gd name="csY23" fmla="*/ 1940047 h 2389497"/>
              <a:gd name="csX24" fmla="*/ 206477 w 1897626"/>
              <a:gd name="csY24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108155 w 1897626"/>
              <a:gd name="csY22" fmla="*/ 1940047 h 2389497"/>
              <a:gd name="csX23" fmla="*/ 206477 w 1897626"/>
              <a:gd name="csY23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108155 w 1897626"/>
              <a:gd name="csY21" fmla="*/ 1940047 h 2389497"/>
              <a:gd name="csX22" fmla="*/ 206477 w 1897626"/>
              <a:gd name="csY22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21" fmla="*/ 206477 w 1897626"/>
              <a:gd name="csY21" fmla="*/ 1940047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67148 w 1897626"/>
              <a:gd name="csY20" fmla="*/ 1900718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37652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65820 w 1897626"/>
              <a:gd name="csY5" fmla="*/ 315878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1246 w 1897626"/>
              <a:gd name="csY20" fmla="*/ 1884746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8090 w 1897626"/>
              <a:gd name="csY2" fmla="*/ 101414 h 2389497"/>
              <a:gd name="csX3" fmla="*/ 786581 w 1897626"/>
              <a:gd name="csY3" fmla="*/ 32588 h 2389497"/>
              <a:gd name="csX4" fmla="*/ 846518 w 1897626"/>
              <a:gd name="csY4" fmla="*/ 0 h 2389497"/>
              <a:gd name="csX5" fmla="*/ 1553841 w 1897626"/>
              <a:gd name="csY5" fmla="*/ 319871 h 2389497"/>
              <a:gd name="csX6" fmla="*/ 1743702 w 1897626"/>
              <a:gd name="csY6" fmla="*/ 491313 h 2389497"/>
              <a:gd name="csX7" fmla="*/ 1868129 w 1897626"/>
              <a:gd name="csY7" fmla="*/ 701182 h 2389497"/>
              <a:gd name="csX8" fmla="*/ 1897626 w 1897626"/>
              <a:gd name="csY8" fmla="*/ 1074808 h 2389497"/>
              <a:gd name="csX9" fmla="*/ 1764568 w 1897626"/>
              <a:gd name="csY9" fmla="*/ 1247151 h 2389497"/>
              <a:gd name="csX10" fmla="*/ 1402320 w 1897626"/>
              <a:gd name="csY10" fmla="*/ 1830045 h 2389497"/>
              <a:gd name="csX11" fmla="*/ 1406013 w 1897626"/>
              <a:gd name="csY11" fmla="*/ 2107195 h 2389497"/>
              <a:gd name="csX12" fmla="*/ 1412754 w 1897626"/>
              <a:gd name="csY12" fmla="*/ 2221833 h 2389497"/>
              <a:gd name="csX13" fmla="*/ 807490 w 1897626"/>
              <a:gd name="csY13" fmla="*/ 2211399 h 2389497"/>
              <a:gd name="csX14" fmla="*/ 774172 w 1897626"/>
              <a:gd name="csY14" fmla="*/ 2389497 h 2389497"/>
              <a:gd name="csX15" fmla="*/ 481781 w 1897626"/>
              <a:gd name="csY15" fmla="*/ 2372666 h 2389497"/>
              <a:gd name="csX16" fmla="*/ 235974 w 1897626"/>
              <a:gd name="csY16" fmla="*/ 2362834 h 2389497"/>
              <a:gd name="csX17" fmla="*/ 88490 w 1897626"/>
              <a:gd name="csY17" fmla="*/ 2362834 h 2389497"/>
              <a:gd name="csX18" fmla="*/ 0 w 1897626"/>
              <a:gd name="csY18" fmla="*/ 2294008 h 2389497"/>
              <a:gd name="csX19" fmla="*/ 121680 w 1897626"/>
              <a:gd name="csY19" fmla="*/ 2107195 h 2389497"/>
              <a:gd name="csX20" fmla="*/ 117987 w 1897626"/>
              <a:gd name="csY20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690319 w 1897626"/>
              <a:gd name="csY2" fmla="*/ 1231523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446745 w 1897626"/>
              <a:gd name="csY2" fmla="*/ 1263467 h 2389497"/>
              <a:gd name="csX3" fmla="*/ 698090 w 1897626"/>
              <a:gd name="csY3" fmla="*/ 101414 h 2389497"/>
              <a:gd name="csX4" fmla="*/ 786581 w 1897626"/>
              <a:gd name="csY4" fmla="*/ 32588 h 2389497"/>
              <a:gd name="csX5" fmla="*/ 846518 w 1897626"/>
              <a:gd name="csY5" fmla="*/ 0 h 2389497"/>
              <a:gd name="csX6" fmla="*/ 1553841 w 1897626"/>
              <a:gd name="csY6" fmla="*/ 319871 h 2389497"/>
              <a:gd name="csX7" fmla="*/ 1743702 w 1897626"/>
              <a:gd name="csY7" fmla="*/ 491313 h 2389497"/>
              <a:gd name="csX8" fmla="*/ 1868129 w 1897626"/>
              <a:gd name="csY8" fmla="*/ 701182 h 2389497"/>
              <a:gd name="csX9" fmla="*/ 1897626 w 1897626"/>
              <a:gd name="csY9" fmla="*/ 1074808 h 2389497"/>
              <a:gd name="csX10" fmla="*/ 1764568 w 1897626"/>
              <a:gd name="csY10" fmla="*/ 1247151 h 2389497"/>
              <a:gd name="csX11" fmla="*/ 1402320 w 1897626"/>
              <a:gd name="csY11" fmla="*/ 1830045 h 2389497"/>
              <a:gd name="csX12" fmla="*/ 1406013 w 1897626"/>
              <a:gd name="csY12" fmla="*/ 2107195 h 2389497"/>
              <a:gd name="csX13" fmla="*/ 1412754 w 1897626"/>
              <a:gd name="csY13" fmla="*/ 2221833 h 2389497"/>
              <a:gd name="csX14" fmla="*/ 807490 w 1897626"/>
              <a:gd name="csY14" fmla="*/ 2211399 h 2389497"/>
              <a:gd name="csX15" fmla="*/ 774172 w 1897626"/>
              <a:gd name="csY15" fmla="*/ 2389497 h 2389497"/>
              <a:gd name="csX16" fmla="*/ 481781 w 1897626"/>
              <a:gd name="csY16" fmla="*/ 2372666 h 2389497"/>
              <a:gd name="csX17" fmla="*/ 235974 w 1897626"/>
              <a:gd name="csY17" fmla="*/ 2362834 h 2389497"/>
              <a:gd name="csX18" fmla="*/ 88490 w 1897626"/>
              <a:gd name="csY18" fmla="*/ 2362834 h 2389497"/>
              <a:gd name="csX19" fmla="*/ 0 w 1897626"/>
              <a:gd name="csY19" fmla="*/ 2294008 h 2389497"/>
              <a:gd name="csX20" fmla="*/ 121680 w 1897626"/>
              <a:gd name="csY20" fmla="*/ 2107195 h 2389497"/>
              <a:gd name="csX21" fmla="*/ 117987 w 1897626"/>
              <a:gd name="csY21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546570 w 1897626"/>
              <a:gd name="csY2" fmla="*/ 1566936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6745 w 1897626"/>
              <a:gd name="csY3" fmla="*/ 1263467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698090 w 1897626"/>
              <a:gd name="csY4" fmla="*/ 101414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19194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890885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890885 h 2389497"/>
              <a:gd name="csX0" fmla="*/ 117987 w 1897626"/>
              <a:gd name="csY0" fmla="*/ 1906857 h 2389497"/>
              <a:gd name="csX1" fmla="*/ 688258 w 1897626"/>
              <a:gd name="csY1" fmla="*/ 1949879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86581 w 1897626"/>
              <a:gd name="csY5" fmla="*/ 32588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55132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88258 w 1897626"/>
              <a:gd name="csY1" fmla="*/ 1921928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696917 w 1897626"/>
              <a:gd name="csY1" fmla="*/ 2034496 h 2389497"/>
              <a:gd name="csX2" fmla="*/ 714277 w 1897626"/>
              <a:gd name="csY2" fmla="*/ 1451139 h 2389497"/>
              <a:gd name="csX3" fmla="*/ 442752 w 1897626"/>
              <a:gd name="csY3" fmla="*/ 1443153 h 2389497"/>
              <a:gd name="csX4" fmla="*/ 458509 w 1897626"/>
              <a:gd name="csY4" fmla="*/ 85442 h 2389497"/>
              <a:gd name="csX5" fmla="*/ 714707 w 1897626"/>
              <a:gd name="csY5" fmla="*/ 84497 h 2389497"/>
              <a:gd name="csX6" fmla="*/ 846518 w 1897626"/>
              <a:gd name="csY6" fmla="*/ 0 h 2389497"/>
              <a:gd name="csX7" fmla="*/ 1553841 w 1897626"/>
              <a:gd name="csY7" fmla="*/ 319871 h 2389497"/>
              <a:gd name="csX8" fmla="*/ 1743702 w 1897626"/>
              <a:gd name="csY8" fmla="*/ 491313 h 2389497"/>
              <a:gd name="csX9" fmla="*/ 1868129 w 1897626"/>
              <a:gd name="csY9" fmla="*/ 701182 h 2389497"/>
              <a:gd name="csX10" fmla="*/ 1897626 w 1897626"/>
              <a:gd name="csY10" fmla="*/ 1074808 h 2389497"/>
              <a:gd name="csX11" fmla="*/ 1764568 w 1897626"/>
              <a:gd name="csY11" fmla="*/ 1247151 h 2389497"/>
              <a:gd name="csX12" fmla="*/ 1402320 w 1897626"/>
              <a:gd name="csY12" fmla="*/ 1830045 h 2389497"/>
              <a:gd name="csX13" fmla="*/ 1406013 w 1897626"/>
              <a:gd name="csY13" fmla="*/ 2107195 h 2389497"/>
              <a:gd name="csX14" fmla="*/ 1412754 w 1897626"/>
              <a:gd name="csY14" fmla="*/ 2221833 h 2389497"/>
              <a:gd name="csX15" fmla="*/ 807490 w 1897626"/>
              <a:gd name="csY15" fmla="*/ 2211399 h 2389497"/>
              <a:gd name="csX16" fmla="*/ 774172 w 1897626"/>
              <a:gd name="csY16" fmla="*/ 2389497 h 2389497"/>
              <a:gd name="csX17" fmla="*/ 481781 w 1897626"/>
              <a:gd name="csY17" fmla="*/ 2372666 h 2389497"/>
              <a:gd name="csX18" fmla="*/ 235974 w 1897626"/>
              <a:gd name="csY18" fmla="*/ 2362834 h 2389497"/>
              <a:gd name="csX19" fmla="*/ 88490 w 1897626"/>
              <a:gd name="csY19" fmla="*/ 2362834 h 2389497"/>
              <a:gd name="csX20" fmla="*/ 0 w 1897626"/>
              <a:gd name="csY20" fmla="*/ 2294008 h 2389497"/>
              <a:gd name="csX21" fmla="*/ 121680 w 1897626"/>
              <a:gd name="csY21" fmla="*/ 2107195 h 2389497"/>
              <a:gd name="csX22" fmla="*/ 117987 w 1897626"/>
              <a:gd name="csY22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31446 w 1897626"/>
              <a:gd name="csY1" fmla="*/ 2032104 h 2389497"/>
              <a:gd name="csX2" fmla="*/ 696917 w 1897626"/>
              <a:gd name="csY2" fmla="*/ 2034496 h 2389497"/>
              <a:gd name="csX3" fmla="*/ 714277 w 1897626"/>
              <a:gd name="csY3" fmla="*/ 1451139 h 2389497"/>
              <a:gd name="csX4" fmla="*/ 442752 w 1897626"/>
              <a:gd name="csY4" fmla="*/ 1443153 h 2389497"/>
              <a:gd name="csX5" fmla="*/ 458509 w 1897626"/>
              <a:gd name="csY5" fmla="*/ 85442 h 2389497"/>
              <a:gd name="csX6" fmla="*/ 714707 w 1897626"/>
              <a:gd name="csY6" fmla="*/ 84497 h 2389497"/>
              <a:gd name="csX7" fmla="*/ 846518 w 1897626"/>
              <a:gd name="csY7" fmla="*/ 0 h 2389497"/>
              <a:gd name="csX8" fmla="*/ 1553841 w 1897626"/>
              <a:gd name="csY8" fmla="*/ 319871 h 2389497"/>
              <a:gd name="csX9" fmla="*/ 1743702 w 1897626"/>
              <a:gd name="csY9" fmla="*/ 491313 h 2389497"/>
              <a:gd name="csX10" fmla="*/ 1868129 w 1897626"/>
              <a:gd name="csY10" fmla="*/ 701182 h 2389497"/>
              <a:gd name="csX11" fmla="*/ 1897626 w 1897626"/>
              <a:gd name="csY11" fmla="*/ 1074808 h 2389497"/>
              <a:gd name="csX12" fmla="*/ 1764568 w 1897626"/>
              <a:gd name="csY12" fmla="*/ 1247151 h 2389497"/>
              <a:gd name="csX13" fmla="*/ 1402320 w 1897626"/>
              <a:gd name="csY13" fmla="*/ 1830045 h 2389497"/>
              <a:gd name="csX14" fmla="*/ 1406013 w 1897626"/>
              <a:gd name="csY14" fmla="*/ 2107195 h 2389497"/>
              <a:gd name="csX15" fmla="*/ 1412754 w 1897626"/>
              <a:gd name="csY15" fmla="*/ 2221833 h 2389497"/>
              <a:gd name="csX16" fmla="*/ 807490 w 1897626"/>
              <a:gd name="csY16" fmla="*/ 2211399 h 2389497"/>
              <a:gd name="csX17" fmla="*/ 774172 w 1897626"/>
              <a:gd name="csY17" fmla="*/ 2389497 h 2389497"/>
              <a:gd name="csX18" fmla="*/ 481781 w 1897626"/>
              <a:gd name="csY18" fmla="*/ 2372666 h 2389497"/>
              <a:gd name="csX19" fmla="*/ 235974 w 1897626"/>
              <a:gd name="csY19" fmla="*/ 2362834 h 2389497"/>
              <a:gd name="csX20" fmla="*/ 88490 w 1897626"/>
              <a:gd name="csY20" fmla="*/ 2362834 h 2389497"/>
              <a:gd name="csX21" fmla="*/ 0 w 1897626"/>
              <a:gd name="csY21" fmla="*/ 2294008 h 2389497"/>
              <a:gd name="csX22" fmla="*/ 121680 w 1897626"/>
              <a:gd name="csY22" fmla="*/ 2107195 h 2389497"/>
              <a:gd name="csX23" fmla="*/ 117987 w 1897626"/>
              <a:gd name="csY23" fmla="*/ 1906857 h 2389497"/>
              <a:gd name="csX0" fmla="*/ 117987 w 1897626"/>
              <a:gd name="csY0" fmla="*/ 1906857 h 2389497"/>
              <a:gd name="csX1" fmla="*/ 405469 w 1897626"/>
              <a:gd name="csY1" fmla="*/ 1902218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431446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414128 w 1897626"/>
              <a:gd name="csY1" fmla="*/ 1928195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94336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14277 w 1897626"/>
              <a:gd name="csY4" fmla="*/ 1451139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42752 w 1897626"/>
              <a:gd name="csY5" fmla="*/ 144315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667064 w 1897626"/>
              <a:gd name="csY5" fmla="*/ 1251829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19662 w 1897626"/>
              <a:gd name="csY5" fmla="*/ 1238634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26259 w 1897626"/>
              <a:gd name="csY5" fmla="*/ 1215543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30771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034496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85264 w 1897626"/>
              <a:gd name="csY2" fmla="*/ 2032104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1142 w 1897626"/>
              <a:gd name="csY1" fmla="*/ 1924897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17987 w 1897626"/>
              <a:gd name="csY0" fmla="*/ 1906857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17987 w 1897626"/>
              <a:gd name="csY24" fmla="*/ 1906857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07195 h 2389497"/>
              <a:gd name="csX24" fmla="*/ 145696 w 1897626"/>
              <a:gd name="csY24" fmla="*/ 1955348 h 2389497"/>
              <a:gd name="csX0" fmla="*/ 145696 w 1897626"/>
              <a:gd name="csY0" fmla="*/ 1955348 h 2389497"/>
              <a:gd name="csX1" fmla="*/ 383451 w 1897626"/>
              <a:gd name="csY1" fmla="*/ 1989552 h 2389497"/>
              <a:gd name="csX2" fmla="*/ 394500 w 1897626"/>
              <a:gd name="csY2" fmla="*/ 2186813 h 2389497"/>
              <a:gd name="csX3" fmla="*/ 696917 w 1897626"/>
              <a:gd name="csY3" fmla="*/ 2193823 h 2389497"/>
              <a:gd name="csX4" fmla="*/ 720875 w 1897626"/>
              <a:gd name="csY4" fmla="*/ 1203736 h 2389497"/>
              <a:gd name="csX5" fmla="*/ 436155 w 1897626"/>
              <a:gd name="csY5" fmla="*/ 1205648 h 2389497"/>
              <a:gd name="csX6" fmla="*/ 458509 w 1897626"/>
              <a:gd name="csY6" fmla="*/ 85442 h 2389497"/>
              <a:gd name="csX7" fmla="*/ 714707 w 1897626"/>
              <a:gd name="csY7" fmla="*/ 84497 h 2389497"/>
              <a:gd name="csX8" fmla="*/ 846518 w 1897626"/>
              <a:gd name="csY8" fmla="*/ 0 h 2389497"/>
              <a:gd name="csX9" fmla="*/ 1553841 w 1897626"/>
              <a:gd name="csY9" fmla="*/ 319871 h 2389497"/>
              <a:gd name="csX10" fmla="*/ 1743702 w 1897626"/>
              <a:gd name="csY10" fmla="*/ 491313 h 2389497"/>
              <a:gd name="csX11" fmla="*/ 1868129 w 1897626"/>
              <a:gd name="csY11" fmla="*/ 701182 h 2389497"/>
              <a:gd name="csX12" fmla="*/ 1897626 w 1897626"/>
              <a:gd name="csY12" fmla="*/ 1074808 h 2389497"/>
              <a:gd name="csX13" fmla="*/ 1764568 w 1897626"/>
              <a:gd name="csY13" fmla="*/ 1247151 h 2389497"/>
              <a:gd name="csX14" fmla="*/ 1402320 w 1897626"/>
              <a:gd name="csY14" fmla="*/ 1830045 h 2389497"/>
              <a:gd name="csX15" fmla="*/ 1406013 w 1897626"/>
              <a:gd name="csY15" fmla="*/ 2107195 h 2389497"/>
              <a:gd name="csX16" fmla="*/ 1412754 w 1897626"/>
              <a:gd name="csY16" fmla="*/ 2221833 h 2389497"/>
              <a:gd name="csX17" fmla="*/ 807490 w 1897626"/>
              <a:gd name="csY17" fmla="*/ 2211399 h 2389497"/>
              <a:gd name="csX18" fmla="*/ 774172 w 1897626"/>
              <a:gd name="csY18" fmla="*/ 2389497 h 2389497"/>
              <a:gd name="csX19" fmla="*/ 481781 w 1897626"/>
              <a:gd name="csY19" fmla="*/ 2372666 h 2389497"/>
              <a:gd name="csX20" fmla="*/ 235974 w 1897626"/>
              <a:gd name="csY20" fmla="*/ 2362834 h 2389497"/>
              <a:gd name="csX21" fmla="*/ 88490 w 1897626"/>
              <a:gd name="csY21" fmla="*/ 2362834 h 2389497"/>
              <a:gd name="csX22" fmla="*/ 0 w 1897626"/>
              <a:gd name="csY22" fmla="*/ 2294008 h 2389497"/>
              <a:gd name="csX23" fmla="*/ 121680 w 1897626"/>
              <a:gd name="csY23" fmla="*/ 2144141 h 2389497"/>
              <a:gd name="csX24" fmla="*/ 145696 w 1897626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9353 w 1865299"/>
              <a:gd name="csY23" fmla="*/ 2144141 h 2389497"/>
              <a:gd name="csX24" fmla="*/ 113369 w 1865299"/>
              <a:gd name="csY24" fmla="*/ 1955348 h 2389497"/>
              <a:gd name="csX0" fmla="*/ 113369 w 1865299"/>
              <a:gd name="csY0" fmla="*/ 1955348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3369 w 1865299"/>
              <a:gd name="csY24" fmla="*/ 1955348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11060 w 1865299"/>
              <a:gd name="csY0" fmla="*/ 1966893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11060 w 1865299"/>
              <a:gd name="csY24" fmla="*/ 1966893 h 2389497"/>
              <a:gd name="csX0" fmla="*/ 104133 w 1865299"/>
              <a:gd name="csY0" fmla="*/ 1978439 h 2389497"/>
              <a:gd name="csX1" fmla="*/ 351124 w 1865299"/>
              <a:gd name="csY1" fmla="*/ 1989552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62173 w 1865299"/>
              <a:gd name="csY2" fmla="*/ 2186813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104133 w 1865299"/>
              <a:gd name="csY0" fmla="*/ 1978439 h 2389497"/>
              <a:gd name="csX1" fmla="*/ 346505 w 1865299"/>
              <a:gd name="csY1" fmla="*/ 1975698 h 2389497"/>
              <a:gd name="csX2" fmla="*/ 348318 w 1865299"/>
              <a:gd name="csY2" fmla="*/ 2193741 h 2389497"/>
              <a:gd name="csX3" fmla="*/ 664590 w 1865299"/>
              <a:gd name="csY3" fmla="*/ 2193823 h 2389497"/>
              <a:gd name="csX4" fmla="*/ 688548 w 1865299"/>
              <a:gd name="csY4" fmla="*/ 1203736 h 2389497"/>
              <a:gd name="csX5" fmla="*/ 403828 w 1865299"/>
              <a:gd name="csY5" fmla="*/ 1205648 h 2389497"/>
              <a:gd name="csX6" fmla="*/ 426182 w 1865299"/>
              <a:gd name="csY6" fmla="*/ 85442 h 2389497"/>
              <a:gd name="csX7" fmla="*/ 682380 w 1865299"/>
              <a:gd name="csY7" fmla="*/ 84497 h 2389497"/>
              <a:gd name="csX8" fmla="*/ 814191 w 1865299"/>
              <a:gd name="csY8" fmla="*/ 0 h 2389497"/>
              <a:gd name="csX9" fmla="*/ 1521514 w 1865299"/>
              <a:gd name="csY9" fmla="*/ 319871 h 2389497"/>
              <a:gd name="csX10" fmla="*/ 1711375 w 1865299"/>
              <a:gd name="csY10" fmla="*/ 491313 h 2389497"/>
              <a:gd name="csX11" fmla="*/ 1835802 w 1865299"/>
              <a:gd name="csY11" fmla="*/ 701182 h 2389497"/>
              <a:gd name="csX12" fmla="*/ 1865299 w 1865299"/>
              <a:gd name="csY12" fmla="*/ 1074808 h 2389497"/>
              <a:gd name="csX13" fmla="*/ 1732241 w 1865299"/>
              <a:gd name="csY13" fmla="*/ 1247151 h 2389497"/>
              <a:gd name="csX14" fmla="*/ 1369993 w 1865299"/>
              <a:gd name="csY14" fmla="*/ 1830045 h 2389497"/>
              <a:gd name="csX15" fmla="*/ 1373686 w 1865299"/>
              <a:gd name="csY15" fmla="*/ 2107195 h 2389497"/>
              <a:gd name="csX16" fmla="*/ 1380427 w 1865299"/>
              <a:gd name="csY16" fmla="*/ 2221833 h 2389497"/>
              <a:gd name="csX17" fmla="*/ 775163 w 1865299"/>
              <a:gd name="csY17" fmla="*/ 2211399 h 2389497"/>
              <a:gd name="csX18" fmla="*/ 741845 w 1865299"/>
              <a:gd name="csY18" fmla="*/ 2389497 h 2389497"/>
              <a:gd name="csX19" fmla="*/ 449454 w 1865299"/>
              <a:gd name="csY19" fmla="*/ 2372666 h 2389497"/>
              <a:gd name="csX20" fmla="*/ 203647 w 1865299"/>
              <a:gd name="csY20" fmla="*/ 2362834 h 2389497"/>
              <a:gd name="csX21" fmla="*/ 56163 w 1865299"/>
              <a:gd name="csY21" fmla="*/ 2362834 h 2389497"/>
              <a:gd name="csX22" fmla="*/ 0 w 1865299"/>
              <a:gd name="csY22" fmla="*/ 2314790 h 2389497"/>
              <a:gd name="csX23" fmla="*/ 87044 w 1865299"/>
              <a:gd name="csY23" fmla="*/ 2174159 h 2389497"/>
              <a:gd name="csX24" fmla="*/ 104133 w 1865299"/>
              <a:gd name="csY24" fmla="*/ 1978439 h 2389497"/>
              <a:gd name="csX0" fmla="*/ 275006 w 2036172"/>
              <a:gd name="csY0" fmla="*/ 1978439 h 2522608"/>
              <a:gd name="csX1" fmla="*/ 517378 w 2036172"/>
              <a:gd name="csY1" fmla="*/ 1975698 h 2522608"/>
              <a:gd name="csX2" fmla="*/ 519191 w 2036172"/>
              <a:gd name="csY2" fmla="*/ 2193741 h 2522608"/>
              <a:gd name="csX3" fmla="*/ 835463 w 2036172"/>
              <a:gd name="csY3" fmla="*/ 2193823 h 2522608"/>
              <a:gd name="csX4" fmla="*/ 859421 w 2036172"/>
              <a:gd name="csY4" fmla="*/ 1203736 h 2522608"/>
              <a:gd name="csX5" fmla="*/ 574701 w 2036172"/>
              <a:gd name="csY5" fmla="*/ 1205648 h 2522608"/>
              <a:gd name="csX6" fmla="*/ 597055 w 2036172"/>
              <a:gd name="csY6" fmla="*/ 85442 h 2522608"/>
              <a:gd name="csX7" fmla="*/ 853253 w 2036172"/>
              <a:gd name="csY7" fmla="*/ 84497 h 2522608"/>
              <a:gd name="csX8" fmla="*/ 985064 w 2036172"/>
              <a:gd name="csY8" fmla="*/ 0 h 2522608"/>
              <a:gd name="csX9" fmla="*/ 1692387 w 2036172"/>
              <a:gd name="csY9" fmla="*/ 319871 h 2522608"/>
              <a:gd name="csX10" fmla="*/ 1882248 w 2036172"/>
              <a:gd name="csY10" fmla="*/ 491313 h 2522608"/>
              <a:gd name="csX11" fmla="*/ 2006675 w 2036172"/>
              <a:gd name="csY11" fmla="*/ 701182 h 2522608"/>
              <a:gd name="csX12" fmla="*/ 2036172 w 2036172"/>
              <a:gd name="csY12" fmla="*/ 1074808 h 2522608"/>
              <a:gd name="csX13" fmla="*/ 1903114 w 2036172"/>
              <a:gd name="csY13" fmla="*/ 1247151 h 2522608"/>
              <a:gd name="csX14" fmla="*/ 1540866 w 2036172"/>
              <a:gd name="csY14" fmla="*/ 1830045 h 2522608"/>
              <a:gd name="csX15" fmla="*/ 1544559 w 2036172"/>
              <a:gd name="csY15" fmla="*/ 2107195 h 2522608"/>
              <a:gd name="csX16" fmla="*/ 1551300 w 2036172"/>
              <a:gd name="csY16" fmla="*/ 2221833 h 2522608"/>
              <a:gd name="csX17" fmla="*/ 946036 w 2036172"/>
              <a:gd name="csY17" fmla="*/ 2211399 h 2522608"/>
              <a:gd name="csX18" fmla="*/ 912718 w 2036172"/>
              <a:gd name="csY18" fmla="*/ 2389497 h 2522608"/>
              <a:gd name="csX19" fmla="*/ 620327 w 2036172"/>
              <a:gd name="csY19" fmla="*/ 2372666 h 2522608"/>
              <a:gd name="csX20" fmla="*/ 374520 w 2036172"/>
              <a:gd name="csY20" fmla="*/ 2362834 h 2522608"/>
              <a:gd name="csX21" fmla="*/ 227036 w 2036172"/>
              <a:gd name="csY21" fmla="*/ 2362834 h 2522608"/>
              <a:gd name="csX22" fmla="*/ 0 w 2036172"/>
              <a:gd name="csY22" fmla="*/ 2522608 h 2522608"/>
              <a:gd name="csX23" fmla="*/ 257917 w 2036172"/>
              <a:gd name="csY23" fmla="*/ 2174159 h 2522608"/>
              <a:gd name="csX24" fmla="*/ 275006 w 2036172"/>
              <a:gd name="csY24" fmla="*/ 1978439 h 2522608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374520 w 2036172"/>
              <a:gd name="csY20" fmla="*/ 2362834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90725"/>
              <a:gd name="csX1" fmla="*/ 517378 w 2036172"/>
              <a:gd name="csY1" fmla="*/ 1975698 h 2690725"/>
              <a:gd name="csX2" fmla="*/ 519191 w 2036172"/>
              <a:gd name="csY2" fmla="*/ 2193741 h 2690725"/>
              <a:gd name="csX3" fmla="*/ 835463 w 2036172"/>
              <a:gd name="csY3" fmla="*/ 2193823 h 2690725"/>
              <a:gd name="csX4" fmla="*/ 859421 w 2036172"/>
              <a:gd name="csY4" fmla="*/ 1203736 h 2690725"/>
              <a:gd name="csX5" fmla="*/ 574701 w 2036172"/>
              <a:gd name="csY5" fmla="*/ 1205648 h 2690725"/>
              <a:gd name="csX6" fmla="*/ 597055 w 2036172"/>
              <a:gd name="csY6" fmla="*/ 85442 h 2690725"/>
              <a:gd name="csX7" fmla="*/ 853253 w 2036172"/>
              <a:gd name="csY7" fmla="*/ 84497 h 2690725"/>
              <a:gd name="csX8" fmla="*/ 985064 w 2036172"/>
              <a:gd name="csY8" fmla="*/ 0 h 2690725"/>
              <a:gd name="csX9" fmla="*/ 1692387 w 2036172"/>
              <a:gd name="csY9" fmla="*/ 319871 h 2690725"/>
              <a:gd name="csX10" fmla="*/ 1882248 w 2036172"/>
              <a:gd name="csY10" fmla="*/ 491313 h 2690725"/>
              <a:gd name="csX11" fmla="*/ 2006675 w 2036172"/>
              <a:gd name="csY11" fmla="*/ 701182 h 2690725"/>
              <a:gd name="csX12" fmla="*/ 2036172 w 2036172"/>
              <a:gd name="csY12" fmla="*/ 1074808 h 2690725"/>
              <a:gd name="csX13" fmla="*/ 1903114 w 2036172"/>
              <a:gd name="csY13" fmla="*/ 1247151 h 2690725"/>
              <a:gd name="csX14" fmla="*/ 1540866 w 2036172"/>
              <a:gd name="csY14" fmla="*/ 1830045 h 2690725"/>
              <a:gd name="csX15" fmla="*/ 1544559 w 2036172"/>
              <a:gd name="csY15" fmla="*/ 2107195 h 2690725"/>
              <a:gd name="csX16" fmla="*/ 1551300 w 2036172"/>
              <a:gd name="csY16" fmla="*/ 2221833 h 2690725"/>
              <a:gd name="csX17" fmla="*/ 946036 w 2036172"/>
              <a:gd name="csY17" fmla="*/ 2211399 h 2690725"/>
              <a:gd name="csX18" fmla="*/ 912718 w 2036172"/>
              <a:gd name="csY18" fmla="*/ 2389497 h 2690725"/>
              <a:gd name="csX19" fmla="*/ 620327 w 2036172"/>
              <a:gd name="csY19" fmla="*/ 2372666 h 2690725"/>
              <a:gd name="csX20" fmla="*/ 418393 w 2036172"/>
              <a:gd name="csY20" fmla="*/ 2679180 h 2690725"/>
              <a:gd name="csX21" fmla="*/ 118509 w 2036172"/>
              <a:gd name="csY21" fmla="*/ 2690725 h 2690725"/>
              <a:gd name="csX22" fmla="*/ 0 w 2036172"/>
              <a:gd name="csY22" fmla="*/ 2522608 h 2690725"/>
              <a:gd name="csX23" fmla="*/ 257917 w 2036172"/>
              <a:gd name="csY23" fmla="*/ 2174159 h 2690725"/>
              <a:gd name="csX24" fmla="*/ 275006 w 2036172"/>
              <a:gd name="csY24" fmla="*/ 1978439 h 2690725"/>
              <a:gd name="csX0" fmla="*/ 275006 w 2036172"/>
              <a:gd name="csY0" fmla="*/ 1978439 h 2679180"/>
              <a:gd name="csX1" fmla="*/ 517378 w 2036172"/>
              <a:gd name="csY1" fmla="*/ 1975698 h 2679180"/>
              <a:gd name="csX2" fmla="*/ 519191 w 2036172"/>
              <a:gd name="csY2" fmla="*/ 2193741 h 2679180"/>
              <a:gd name="csX3" fmla="*/ 835463 w 2036172"/>
              <a:gd name="csY3" fmla="*/ 2193823 h 2679180"/>
              <a:gd name="csX4" fmla="*/ 859421 w 2036172"/>
              <a:gd name="csY4" fmla="*/ 1203736 h 2679180"/>
              <a:gd name="csX5" fmla="*/ 574701 w 2036172"/>
              <a:gd name="csY5" fmla="*/ 1205648 h 2679180"/>
              <a:gd name="csX6" fmla="*/ 597055 w 2036172"/>
              <a:gd name="csY6" fmla="*/ 85442 h 2679180"/>
              <a:gd name="csX7" fmla="*/ 853253 w 2036172"/>
              <a:gd name="csY7" fmla="*/ 84497 h 2679180"/>
              <a:gd name="csX8" fmla="*/ 985064 w 2036172"/>
              <a:gd name="csY8" fmla="*/ 0 h 2679180"/>
              <a:gd name="csX9" fmla="*/ 1692387 w 2036172"/>
              <a:gd name="csY9" fmla="*/ 319871 h 2679180"/>
              <a:gd name="csX10" fmla="*/ 1882248 w 2036172"/>
              <a:gd name="csY10" fmla="*/ 491313 h 2679180"/>
              <a:gd name="csX11" fmla="*/ 2006675 w 2036172"/>
              <a:gd name="csY11" fmla="*/ 701182 h 2679180"/>
              <a:gd name="csX12" fmla="*/ 2036172 w 2036172"/>
              <a:gd name="csY12" fmla="*/ 1074808 h 2679180"/>
              <a:gd name="csX13" fmla="*/ 1903114 w 2036172"/>
              <a:gd name="csY13" fmla="*/ 1247151 h 2679180"/>
              <a:gd name="csX14" fmla="*/ 1540866 w 2036172"/>
              <a:gd name="csY14" fmla="*/ 1830045 h 2679180"/>
              <a:gd name="csX15" fmla="*/ 1544559 w 2036172"/>
              <a:gd name="csY15" fmla="*/ 2107195 h 2679180"/>
              <a:gd name="csX16" fmla="*/ 1551300 w 2036172"/>
              <a:gd name="csY16" fmla="*/ 2221833 h 2679180"/>
              <a:gd name="csX17" fmla="*/ 946036 w 2036172"/>
              <a:gd name="csY17" fmla="*/ 2211399 h 2679180"/>
              <a:gd name="csX18" fmla="*/ 912718 w 2036172"/>
              <a:gd name="csY18" fmla="*/ 2389497 h 2679180"/>
              <a:gd name="csX19" fmla="*/ 620327 w 2036172"/>
              <a:gd name="csY19" fmla="*/ 2372666 h 2679180"/>
              <a:gd name="csX20" fmla="*/ 418393 w 2036172"/>
              <a:gd name="csY20" fmla="*/ 2679180 h 2679180"/>
              <a:gd name="csX21" fmla="*/ 120818 w 2036172"/>
              <a:gd name="csY21" fmla="*/ 2669943 h 2679180"/>
              <a:gd name="csX22" fmla="*/ 0 w 2036172"/>
              <a:gd name="csY22" fmla="*/ 2522608 h 2679180"/>
              <a:gd name="csX23" fmla="*/ 257917 w 2036172"/>
              <a:gd name="csY23" fmla="*/ 2174159 h 2679180"/>
              <a:gd name="csX24" fmla="*/ 275006 w 2036172"/>
              <a:gd name="csY24" fmla="*/ 1978439 h 2679180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46036 w 2036172"/>
              <a:gd name="csY17" fmla="*/ 2211399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705175"/>
              <a:gd name="csX1" fmla="*/ 517378 w 2036172"/>
              <a:gd name="csY1" fmla="*/ 1975698 h 2705175"/>
              <a:gd name="csX2" fmla="*/ 519191 w 2036172"/>
              <a:gd name="csY2" fmla="*/ 2193741 h 2705175"/>
              <a:gd name="csX3" fmla="*/ 835463 w 2036172"/>
              <a:gd name="csY3" fmla="*/ 2193823 h 2705175"/>
              <a:gd name="csX4" fmla="*/ 859421 w 2036172"/>
              <a:gd name="csY4" fmla="*/ 1203736 h 2705175"/>
              <a:gd name="csX5" fmla="*/ 574701 w 2036172"/>
              <a:gd name="csY5" fmla="*/ 1205648 h 2705175"/>
              <a:gd name="csX6" fmla="*/ 597055 w 2036172"/>
              <a:gd name="csY6" fmla="*/ 85442 h 2705175"/>
              <a:gd name="csX7" fmla="*/ 853253 w 2036172"/>
              <a:gd name="csY7" fmla="*/ 84497 h 2705175"/>
              <a:gd name="csX8" fmla="*/ 985064 w 2036172"/>
              <a:gd name="csY8" fmla="*/ 0 h 2705175"/>
              <a:gd name="csX9" fmla="*/ 1692387 w 2036172"/>
              <a:gd name="csY9" fmla="*/ 319871 h 2705175"/>
              <a:gd name="csX10" fmla="*/ 1882248 w 2036172"/>
              <a:gd name="csY10" fmla="*/ 491313 h 2705175"/>
              <a:gd name="csX11" fmla="*/ 2006675 w 2036172"/>
              <a:gd name="csY11" fmla="*/ 701182 h 2705175"/>
              <a:gd name="csX12" fmla="*/ 2036172 w 2036172"/>
              <a:gd name="csY12" fmla="*/ 1074808 h 2705175"/>
              <a:gd name="csX13" fmla="*/ 1903114 w 2036172"/>
              <a:gd name="csY13" fmla="*/ 1247151 h 2705175"/>
              <a:gd name="csX14" fmla="*/ 1540866 w 2036172"/>
              <a:gd name="csY14" fmla="*/ 1830045 h 2705175"/>
              <a:gd name="csX15" fmla="*/ 1544559 w 2036172"/>
              <a:gd name="csY15" fmla="*/ 2107195 h 2705175"/>
              <a:gd name="csX16" fmla="*/ 1551300 w 2036172"/>
              <a:gd name="csY16" fmla="*/ 2221833 h 2705175"/>
              <a:gd name="csX17" fmla="*/ 911400 w 2036172"/>
              <a:gd name="csY17" fmla="*/ 2218326 h 2705175"/>
              <a:gd name="csX18" fmla="*/ 912718 w 2036172"/>
              <a:gd name="csY18" fmla="*/ 2389497 h 2705175"/>
              <a:gd name="csX19" fmla="*/ 911273 w 2036172"/>
              <a:gd name="csY19" fmla="*/ 2705175 h 2705175"/>
              <a:gd name="csX20" fmla="*/ 418393 w 2036172"/>
              <a:gd name="csY20" fmla="*/ 2679180 h 2705175"/>
              <a:gd name="csX21" fmla="*/ 120818 w 2036172"/>
              <a:gd name="csY21" fmla="*/ 2669943 h 2705175"/>
              <a:gd name="csX22" fmla="*/ 0 w 2036172"/>
              <a:gd name="csY22" fmla="*/ 2522608 h 2705175"/>
              <a:gd name="csX23" fmla="*/ 257917 w 2036172"/>
              <a:gd name="csY23" fmla="*/ 2174159 h 2705175"/>
              <a:gd name="csX24" fmla="*/ 275006 w 2036172"/>
              <a:gd name="csY24" fmla="*/ 1978439 h 2705175"/>
              <a:gd name="csX0" fmla="*/ 275006 w 2036172"/>
              <a:gd name="csY0" fmla="*/ 1978439 h 2691320"/>
              <a:gd name="csX1" fmla="*/ 517378 w 2036172"/>
              <a:gd name="csY1" fmla="*/ 1975698 h 2691320"/>
              <a:gd name="csX2" fmla="*/ 519191 w 2036172"/>
              <a:gd name="csY2" fmla="*/ 2193741 h 2691320"/>
              <a:gd name="csX3" fmla="*/ 835463 w 2036172"/>
              <a:gd name="csY3" fmla="*/ 2193823 h 2691320"/>
              <a:gd name="csX4" fmla="*/ 859421 w 2036172"/>
              <a:gd name="csY4" fmla="*/ 1203736 h 2691320"/>
              <a:gd name="csX5" fmla="*/ 574701 w 2036172"/>
              <a:gd name="csY5" fmla="*/ 1205648 h 2691320"/>
              <a:gd name="csX6" fmla="*/ 597055 w 2036172"/>
              <a:gd name="csY6" fmla="*/ 85442 h 2691320"/>
              <a:gd name="csX7" fmla="*/ 853253 w 2036172"/>
              <a:gd name="csY7" fmla="*/ 84497 h 2691320"/>
              <a:gd name="csX8" fmla="*/ 985064 w 2036172"/>
              <a:gd name="csY8" fmla="*/ 0 h 2691320"/>
              <a:gd name="csX9" fmla="*/ 1692387 w 2036172"/>
              <a:gd name="csY9" fmla="*/ 319871 h 2691320"/>
              <a:gd name="csX10" fmla="*/ 1882248 w 2036172"/>
              <a:gd name="csY10" fmla="*/ 491313 h 2691320"/>
              <a:gd name="csX11" fmla="*/ 2006675 w 2036172"/>
              <a:gd name="csY11" fmla="*/ 701182 h 2691320"/>
              <a:gd name="csX12" fmla="*/ 2036172 w 2036172"/>
              <a:gd name="csY12" fmla="*/ 1074808 h 2691320"/>
              <a:gd name="csX13" fmla="*/ 1903114 w 2036172"/>
              <a:gd name="csY13" fmla="*/ 1247151 h 2691320"/>
              <a:gd name="csX14" fmla="*/ 1540866 w 2036172"/>
              <a:gd name="csY14" fmla="*/ 1830045 h 2691320"/>
              <a:gd name="csX15" fmla="*/ 1544559 w 2036172"/>
              <a:gd name="csY15" fmla="*/ 2107195 h 2691320"/>
              <a:gd name="csX16" fmla="*/ 1551300 w 2036172"/>
              <a:gd name="csY16" fmla="*/ 2221833 h 2691320"/>
              <a:gd name="csX17" fmla="*/ 911400 w 2036172"/>
              <a:gd name="csY17" fmla="*/ 2218326 h 2691320"/>
              <a:gd name="csX18" fmla="*/ 912718 w 2036172"/>
              <a:gd name="csY18" fmla="*/ 2389497 h 2691320"/>
              <a:gd name="csX19" fmla="*/ 908964 w 2036172"/>
              <a:gd name="csY19" fmla="*/ 2691320 h 2691320"/>
              <a:gd name="csX20" fmla="*/ 418393 w 2036172"/>
              <a:gd name="csY20" fmla="*/ 2679180 h 2691320"/>
              <a:gd name="csX21" fmla="*/ 120818 w 2036172"/>
              <a:gd name="csY21" fmla="*/ 2669943 h 2691320"/>
              <a:gd name="csX22" fmla="*/ 0 w 2036172"/>
              <a:gd name="csY22" fmla="*/ 2522608 h 2691320"/>
              <a:gd name="csX23" fmla="*/ 257917 w 2036172"/>
              <a:gd name="csY23" fmla="*/ 2174159 h 2691320"/>
              <a:gd name="csX24" fmla="*/ 275006 w 2036172"/>
              <a:gd name="csY24" fmla="*/ 1978439 h 2691320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418393 w 2036172"/>
              <a:gd name="csY20" fmla="*/ 26791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820629"/>
              <a:gd name="csX1" fmla="*/ 517378 w 2036172"/>
              <a:gd name="csY1" fmla="*/ 1975698 h 2820629"/>
              <a:gd name="csX2" fmla="*/ 519191 w 2036172"/>
              <a:gd name="csY2" fmla="*/ 2193741 h 2820629"/>
              <a:gd name="csX3" fmla="*/ 835463 w 2036172"/>
              <a:gd name="csY3" fmla="*/ 2193823 h 2820629"/>
              <a:gd name="csX4" fmla="*/ 859421 w 2036172"/>
              <a:gd name="csY4" fmla="*/ 1203736 h 2820629"/>
              <a:gd name="csX5" fmla="*/ 574701 w 2036172"/>
              <a:gd name="csY5" fmla="*/ 1205648 h 2820629"/>
              <a:gd name="csX6" fmla="*/ 597055 w 2036172"/>
              <a:gd name="csY6" fmla="*/ 85442 h 2820629"/>
              <a:gd name="csX7" fmla="*/ 853253 w 2036172"/>
              <a:gd name="csY7" fmla="*/ 84497 h 2820629"/>
              <a:gd name="csX8" fmla="*/ 985064 w 2036172"/>
              <a:gd name="csY8" fmla="*/ 0 h 2820629"/>
              <a:gd name="csX9" fmla="*/ 1692387 w 2036172"/>
              <a:gd name="csY9" fmla="*/ 319871 h 2820629"/>
              <a:gd name="csX10" fmla="*/ 1882248 w 2036172"/>
              <a:gd name="csY10" fmla="*/ 491313 h 2820629"/>
              <a:gd name="csX11" fmla="*/ 2006675 w 2036172"/>
              <a:gd name="csY11" fmla="*/ 701182 h 2820629"/>
              <a:gd name="csX12" fmla="*/ 2036172 w 2036172"/>
              <a:gd name="csY12" fmla="*/ 1074808 h 2820629"/>
              <a:gd name="csX13" fmla="*/ 1903114 w 2036172"/>
              <a:gd name="csY13" fmla="*/ 1247151 h 2820629"/>
              <a:gd name="csX14" fmla="*/ 1540866 w 2036172"/>
              <a:gd name="csY14" fmla="*/ 1830045 h 2820629"/>
              <a:gd name="csX15" fmla="*/ 1544559 w 2036172"/>
              <a:gd name="csY15" fmla="*/ 2107195 h 2820629"/>
              <a:gd name="csX16" fmla="*/ 1551300 w 2036172"/>
              <a:gd name="csY16" fmla="*/ 2221833 h 2820629"/>
              <a:gd name="csX17" fmla="*/ 911400 w 2036172"/>
              <a:gd name="csY17" fmla="*/ 2218326 h 2820629"/>
              <a:gd name="csX18" fmla="*/ 912718 w 2036172"/>
              <a:gd name="csY18" fmla="*/ 2389497 h 2820629"/>
              <a:gd name="csX19" fmla="*/ 902036 w 2036172"/>
              <a:gd name="csY19" fmla="*/ 2820629 h 2820629"/>
              <a:gd name="csX20" fmla="*/ 256756 w 2036172"/>
              <a:gd name="csY20" fmla="*/ 2780780 h 2820629"/>
              <a:gd name="csX21" fmla="*/ 120818 w 2036172"/>
              <a:gd name="csY21" fmla="*/ 2669943 h 2820629"/>
              <a:gd name="csX22" fmla="*/ 0 w 2036172"/>
              <a:gd name="csY22" fmla="*/ 2522608 h 2820629"/>
              <a:gd name="csX23" fmla="*/ 257917 w 2036172"/>
              <a:gd name="csY23" fmla="*/ 2174159 h 2820629"/>
              <a:gd name="csX24" fmla="*/ 275006 w 2036172"/>
              <a:gd name="csY24" fmla="*/ 1978439 h 28206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20818 w 2036172"/>
              <a:gd name="csY21" fmla="*/ 2669943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275006 w 2036172"/>
              <a:gd name="csY0" fmla="*/ 1978439 h 2795229"/>
              <a:gd name="csX1" fmla="*/ 517378 w 2036172"/>
              <a:gd name="csY1" fmla="*/ 1975698 h 2795229"/>
              <a:gd name="csX2" fmla="*/ 519191 w 2036172"/>
              <a:gd name="csY2" fmla="*/ 2193741 h 2795229"/>
              <a:gd name="csX3" fmla="*/ 835463 w 2036172"/>
              <a:gd name="csY3" fmla="*/ 2193823 h 2795229"/>
              <a:gd name="csX4" fmla="*/ 859421 w 2036172"/>
              <a:gd name="csY4" fmla="*/ 1203736 h 2795229"/>
              <a:gd name="csX5" fmla="*/ 574701 w 2036172"/>
              <a:gd name="csY5" fmla="*/ 1205648 h 2795229"/>
              <a:gd name="csX6" fmla="*/ 597055 w 2036172"/>
              <a:gd name="csY6" fmla="*/ 85442 h 2795229"/>
              <a:gd name="csX7" fmla="*/ 853253 w 2036172"/>
              <a:gd name="csY7" fmla="*/ 84497 h 2795229"/>
              <a:gd name="csX8" fmla="*/ 985064 w 2036172"/>
              <a:gd name="csY8" fmla="*/ 0 h 2795229"/>
              <a:gd name="csX9" fmla="*/ 1692387 w 2036172"/>
              <a:gd name="csY9" fmla="*/ 319871 h 2795229"/>
              <a:gd name="csX10" fmla="*/ 1882248 w 2036172"/>
              <a:gd name="csY10" fmla="*/ 491313 h 2795229"/>
              <a:gd name="csX11" fmla="*/ 2006675 w 2036172"/>
              <a:gd name="csY11" fmla="*/ 701182 h 2795229"/>
              <a:gd name="csX12" fmla="*/ 2036172 w 2036172"/>
              <a:gd name="csY12" fmla="*/ 1074808 h 2795229"/>
              <a:gd name="csX13" fmla="*/ 1903114 w 2036172"/>
              <a:gd name="csY13" fmla="*/ 1247151 h 2795229"/>
              <a:gd name="csX14" fmla="*/ 1540866 w 2036172"/>
              <a:gd name="csY14" fmla="*/ 1830045 h 2795229"/>
              <a:gd name="csX15" fmla="*/ 1544559 w 2036172"/>
              <a:gd name="csY15" fmla="*/ 2107195 h 2795229"/>
              <a:gd name="csX16" fmla="*/ 1551300 w 2036172"/>
              <a:gd name="csY16" fmla="*/ 2221833 h 2795229"/>
              <a:gd name="csX17" fmla="*/ 911400 w 2036172"/>
              <a:gd name="csY17" fmla="*/ 2218326 h 2795229"/>
              <a:gd name="csX18" fmla="*/ 912718 w 2036172"/>
              <a:gd name="csY18" fmla="*/ 2389497 h 2795229"/>
              <a:gd name="csX19" fmla="*/ 902036 w 2036172"/>
              <a:gd name="csY19" fmla="*/ 2795229 h 2795229"/>
              <a:gd name="csX20" fmla="*/ 256756 w 2036172"/>
              <a:gd name="csY20" fmla="*/ 2780780 h 2795229"/>
              <a:gd name="csX21" fmla="*/ 118509 w 2036172"/>
              <a:gd name="csY21" fmla="*/ 2762307 h 2795229"/>
              <a:gd name="csX22" fmla="*/ 0 w 2036172"/>
              <a:gd name="csY22" fmla="*/ 2522608 h 2795229"/>
              <a:gd name="csX23" fmla="*/ 257917 w 2036172"/>
              <a:gd name="csY23" fmla="*/ 2174159 h 2795229"/>
              <a:gd name="csX24" fmla="*/ 275006 w 2036172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0 w 2121608"/>
              <a:gd name="csY22" fmla="*/ 2598808 h 2795229"/>
              <a:gd name="csX23" fmla="*/ 343353 w 2121608"/>
              <a:gd name="csY23" fmla="*/ 2174159 h 2795229"/>
              <a:gd name="csX24" fmla="*/ 360442 w 2121608"/>
              <a:gd name="csY24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343353 w 2121608"/>
              <a:gd name="csY24" fmla="*/ 2174159 h 2795229"/>
              <a:gd name="csX25" fmla="*/ 360442 w 2121608"/>
              <a:gd name="csY25" fmla="*/ 1978439 h 2795229"/>
              <a:gd name="csX0" fmla="*/ 360442 w 2121608"/>
              <a:gd name="csY0" fmla="*/ 1978439 h 2795229"/>
              <a:gd name="csX1" fmla="*/ 602814 w 2121608"/>
              <a:gd name="csY1" fmla="*/ 1975698 h 2795229"/>
              <a:gd name="csX2" fmla="*/ 604627 w 2121608"/>
              <a:gd name="csY2" fmla="*/ 2193741 h 2795229"/>
              <a:gd name="csX3" fmla="*/ 920899 w 2121608"/>
              <a:gd name="csY3" fmla="*/ 2193823 h 2795229"/>
              <a:gd name="csX4" fmla="*/ 944857 w 2121608"/>
              <a:gd name="csY4" fmla="*/ 1203736 h 2795229"/>
              <a:gd name="csX5" fmla="*/ 660137 w 2121608"/>
              <a:gd name="csY5" fmla="*/ 1205648 h 2795229"/>
              <a:gd name="csX6" fmla="*/ 682491 w 2121608"/>
              <a:gd name="csY6" fmla="*/ 85442 h 2795229"/>
              <a:gd name="csX7" fmla="*/ 938689 w 2121608"/>
              <a:gd name="csY7" fmla="*/ 84497 h 2795229"/>
              <a:gd name="csX8" fmla="*/ 1070500 w 2121608"/>
              <a:gd name="csY8" fmla="*/ 0 h 2795229"/>
              <a:gd name="csX9" fmla="*/ 1777823 w 2121608"/>
              <a:gd name="csY9" fmla="*/ 319871 h 2795229"/>
              <a:gd name="csX10" fmla="*/ 1967684 w 2121608"/>
              <a:gd name="csY10" fmla="*/ 491313 h 2795229"/>
              <a:gd name="csX11" fmla="*/ 2092111 w 2121608"/>
              <a:gd name="csY11" fmla="*/ 701182 h 2795229"/>
              <a:gd name="csX12" fmla="*/ 2121608 w 2121608"/>
              <a:gd name="csY12" fmla="*/ 1074808 h 2795229"/>
              <a:gd name="csX13" fmla="*/ 1988550 w 2121608"/>
              <a:gd name="csY13" fmla="*/ 1247151 h 2795229"/>
              <a:gd name="csX14" fmla="*/ 1626302 w 2121608"/>
              <a:gd name="csY14" fmla="*/ 1830045 h 2795229"/>
              <a:gd name="csX15" fmla="*/ 1629995 w 2121608"/>
              <a:gd name="csY15" fmla="*/ 2107195 h 2795229"/>
              <a:gd name="csX16" fmla="*/ 1636736 w 2121608"/>
              <a:gd name="csY16" fmla="*/ 2221833 h 2795229"/>
              <a:gd name="csX17" fmla="*/ 996836 w 2121608"/>
              <a:gd name="csY17" fmla="*/ 2218326 h 2795229"/>
              <a:gd name="csX18" fmla="*/ 998154 w 2121608"/>
              <a:gd name="csY18" fmla="*/ 2389497 h 2795229"/>
              <a:gd name="csX19" fmla="*/ 987472 w 2121608"/>
              <a:gd name="csY19" fmla="*/ 2795229 h 2795229"/>
              <a:gd name="csX20" fmla="*/ 342192 w 2121608"/>
              <a:gd name="csY20" fmla="*/ 2780780 h 2795229"/>
              <a:gd name="csX21" fmla="*/ 203945 w 2121608"/>
              <a:gd name="csY21" fmla="*/ 2762307 h 2795229"/>
              <a:gd name="csX22" fmla="*/ 120073 w 2121608"/>
              <a:gd name="csY22" fmla="*/ 2750384 h 2795229"/>
              <a:gd name="csX23" fmla="*/ 0 w 2121608"/>
              <a:gd name="csY23" fmla="*/ 2598808 h 2795229"/>
              <a:gd name="csX24" fmla="*/ 207818 w 2121608"/>
              <a:gd name="csY24" fmla="*/ 2422494 h 2795229"/>
              <a:gd name="csX25" fmla="*/ 343353 w 2121608"/>
              <a:gd name="csY25" fmla="*/ 2174159 h 2795229"/>
              <a:gd name="csX26" fmla="*/ 360442 w 2121608"/>
              <a:gd name="csY26" fmla="*/ 1978439 h 279522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938689 w 2121608"/>
              <a:gd name="csY7" fmla="*/ 197637 h 2908369"/>
              <a:gd name="csX8" fmla="*/ 1070500 w 2121608"/>
              <a:gd name="csY8" fmla="*/ 113140 h 2908369"/>
              <a:gd name="csX9" fmla="*/ 1777823 w 2121608"/>
              <a:gd name="csY9" fmla="*/ 433011 h 2908369"/>
              <a:gd name="csX10" fmla="*/ 1967684 w 2121608"/>
              <a:gd name="csY10" fmla="*/ 604453 h 2908369"/>
              <a:gd name="csX11" fmla="*/ 2092111 w 2121608"/>
              <a:gd name="csY11" fmla="*/ 814322 h 2908369"/>
              <a:gd name="csX12" fmla="*/ 2121608 w 2121608"/>
              <a:gd name="csY12" fmla="*/ 1187948 h 2908369"/>
              <a:gd name="csX13" fmla="*/ 1988550 w 2121608"/>
              <a:gd name="csY13" fmla="*/ 1360291 h 2908369"/>
              <a:gd name="csX14" fmla="*/ 1626302 w 2121608"/>
              <a:gd name="csY14" fmla="*/ 1943185 h 2908369"/>
              <a:gd name="csX15" fmla="*/ 1629995 w 2121608"/>
              <a:gd name="csY15" fmla="*/ 2220335 h 2908369"/>
              <a:gd name="csX16" fmla="*/ 1636736 w 2121608"/>
              <a:gd name="csY16" fmla="*/ 2334973 h 2908369"/>
              <a:gd name="csX17" fmla="*/ 996836 w 2121608"/>
              <a:gd name="csY17" fmla="*/ 2331466 h 2908369"/>
              <a:gd name="csX18" fmla="*/ 998154 w 2121608"/>
              <a:gd name="csY18" fmla="*/ 2502637 h 2908369"/>
              <a:gd name="csX19" fmla="*/ 987472 w 2121608"/>
              <a:gd name="csY19" fmla="*/ 2908369 h 2908369"/>
              <a:gd name="csX20" fmla="*/ 342192 w 2121608"/>
              <a:gd name="csY20" fmla="*/ 2893920 h 2908369"/>
              <a:gd name="csX21" fmla="*/ 203945 w 2121608"/>
              <a:gd name="csY21" fmla="*/ 2875447 h 2908369"/>
              <a:gd name="csX22" fmla="*/ 120073 w 2121608"/>
              <a:gd name="csY22" fmla="*/ 2863524 h 2908369"/>
              <a:gd name="csX23" fmla="*/ 0 w 2121608"/>
              <a:gd name="csY23" fmla="*/ 2711948 h 2908369"/>
              <a:gd name="csX24" fmla="*/ 207818 w 2121608"/>
              <a:gd name="csY24" fmla="*/ 2535634 h 2908369"/>
              <a:gd name="csX25" fmla="*/ 343353 w 2121608"/>
              <a:gd name="csY25" fmla="*/ 2287299 h 2908369"/>
              <a:gd name="csX26" fmla="*/ 360442 w 2121608"/>
              <a:gd name="csY26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38689 w 2121608"/>
              <a:gd name="csY8" fmla="*/ 197637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29995 w 2121608"/>
              <a:gd name="csY16" fmla="*/ 2220335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334973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96836 w 2121608"/>
              <a:gd name="csY18" fmla="*/ 2331466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36736 w 2121608"/>
              <a:gd name="csY17" fmla="*/ 22218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54155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908369"/>
              <a:gd name="csX1" fmla="*/ 602814 w 2121608"/>
              <a:gd name="csY1" fmla="*/ 2088838 h 2908369"/>
              <a:gd name="csX2" fmla="*/ 604627 w 2121608"/>
              <a:gd name="csY2" fmla="*/ 2306881 h 2908369"/>
              <a:gd name="csX3" fmla="*/ 920899 w 2121608"/>
              <a:gd name="csY3" fmla="*/ 2306963 h 2908369"/>
              <a:gd name="csX4" fmla="*/ 944857 w 2121608"/>
              <a:gd name="csY4" fmla="*/ 1316876 h 2908369"/>
              <a:gd name="csX5" fmla="*/ 660137 w 2121608"/>
              <a:gd name="csY5" fmla="*/ 1318788 h 2908369"/>
              <a:gd name="csX6" fmla="*/ 684800 w 2121608"/>
              <a:gd name="csY6" fmla="*/ 0 h 2908369"/>
              <a:gd name="csX7" fmla="*/ 810491 w 2121608"/>
              <a:gd name="csY7" fmla="*/ 150343 h 2908369"/>
              <a:gd name="csX8" fmla="*/ 947925 w 2121608"/>
              <a:gd name="csY8" fmla="*/ 280765 h 2908369"/>
              <a:gd name="csX9" fmla="*/ 1070500 w 2121608"/>
              <a:gd name="csY9" fmla="*/ 113140 h 2908369"/>
              <a:gd name="csX10" fmla="*/ 1777823 w 2121608"/>
              <a:gd name="csY10" fmla="*/ 433011 h 2908369"/>
              <a:gd name="csX11" fmla="*/ 1967684 w 2121608"/>
              <a:gd name="csY11" fmla="*/ 604453 h 2908369"/>
              <a:gd name="csX12" fmla="*/ 2092111 w 2121608"/>
              <a:gd name="csY12" fmla="*/ 814322 h 2908369"/>
              <a:gd name="csX13" fmla="*/ 2121608 w 2121608"/>
              <a:gd name="csY13" fmla="*/ 1187948 h 2908369"/>
              <a:gd name="csX14" fmla="*/ 1988550 w 2121608"/>
              <a:gd name="csY14" fmla="*/ 1360291 h 2908369"/>
              <a:gd name="csX15" fmla="*/ 1626302 w 2121608"/>
              <a:gd name="csY15" fmla="*/ 1943185 h 2908369"/>
              <a:gd name="csX16" fmla="*/ 1636923 w 2121608"/>
              <a:gd name="csY16" fmla="*/ 2148754 h 2908369"/>
              <a:gd name="csX17" fmla="*/ 1643663 w 2121608"/>
              <a:gd name="csY17" fmla="*/ 2247228 h 2908369"/>
              <a:gd name="csX18" fmla="*/ 989909 w 2121608"/>
              <a:gd name="csY18" fmla="*/ 2232175 h 2908369"/>
              <a:gd name="csX19" fmla="*/ 998154 w 2121608"/>
              <a:gd name="csY19" fmla="*/ 2502637 h 2908369"/>
              <a:gd name="csX20" fmla="*/ 987472 w 2121608"/>
              <a:gd name="csY20" fmla="*/ 2908369 h 2908369"/>
              <a:gd name="csX21" fmla="*/ 342192 w 2121608"/>
              <a:gd name="csY21" fmla="*/ 2893920 h 2908369"/>
              <a:gd name="csX22" fmla="*/ 203945 w 2121608"/>
              <a:gd name="csY22" fmla="*/ 2875447 h 2908369"/>
              <a:gd name="csX23" fmla="*/ 120073 w 2121608"/>
              <a:gd name="csY23" fmla="*/ 2863524 h 2908369"/>
              <a:gd name="csX24" fmla="*/ 0 w 2121608"/>
              <a:gd name="csY24" fmla="*/ 2711948 h 2908369"/>
              <a:gd name="csX25" fmla="*/ 207818 w 2121608"/>
              <a:gd name="csY25" fmla="*/ 2535634 h 2908369"/>
              <a:gd name="csX26" fmla="*/ 343353 w 2121608"/>
              <a:gd name="csY26" fmla="*/ 2287299 h 2908369"/>
              <a:gd name="csX27" fmla="*/ 360442 w 2121608"/>
              <a:gd name="csY27" fmla="*/ 2091579 h 2908369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998154 w 2121608"/>
              <a:gd name="csY19" fmla="*/ 2502637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936672 w 2121608"/>
              <a:gd name="csY20" fmla="*/ 2386514 h 2893920"/>
              <a:gd name="csX21" fmla="*/ 342192 w 2121608"/>
              <a:gd name="csY21" fmla="*/ 2893920 h 2893920"/>
              <a:gd name="csX22" fmla="*/ 203945 w 2121608"/>
              <a:gd name="csY22" fmla="*/ 2875447 h 2893920"/>
              <a:gd name="csX23" fmla="*/ 120073 w 2121608"/>
              <a:gd name="csY23" fmla="*/ 2863524 h 2893920"/>
              <a:gd name="csX24" fmla="*/ 0 w 2121608"/>
              <a:gd name="csY24" fmla="*/ 2711948 h 2893920"/>
              <a:gd name="csX25" fmla="*/ 207818 w 2121608"/>
              <a:gd name="csY25" fmla="*/ 2535634 h 2893920"/>
              <a:gd name="csX26" fmla="*/ 343353 w 2121608"/>
              <a:gd name="csY26" fmla="*/ 2287299 h 2893920"/>
              <a:gd name="csX27" fmla="*/ 360442 w 2121608"/>
              <a:gd name="csY27" fmla="*/ 2091579 h 2893920"/>
              <a:gd name="csX0" fmla="*/ 360442 w 2121608"/>
              <a:gd name="csY0" fmla="*/ 2091579 h 2893920"/>
              <a:gd name="csX1" fmla="*/ 602814 w 2121608"/>
              <a:gd name="csY1" fmla="*/ 2088838 h 2893920"/>
              <a:gd name="csX2" fmla="*/ 604627 w 2121608"/>
              <a:gd name="csY2" fmla="*/ 2306881 h 2893920"/>
              <a:gd name="csX3" fmla="*/ 920899 w 2121608"/>
              <a:gd name="csY3" fmla="*/ 2306963 h 2893920"/>
              <a:gd name="csX4" fmla="*/ 944857 w 2121608"/>
              <a:gd name="csY4" fmla="*/ 1316876 h 2893920"/>
              <a:gd name="csX5" fmla="*/ 660137 w 2121608"/>
              <a:gd name="csY5" fmla="*/ 1318788 h 2893920"/>
              <a:gd name="csX6" fmla="*/ 684800 w 2121608"/>
              <a:gd name="csY6" fmla="*/ 0 h 2893920"/>
              <a:gd name="csX7" fmla="*/ 810491 w 2121608"/>
              <a:gd name="csY7" fmla="*/ 150343 h 2893920"/>
              <a:gd name="csX8" fmla="*/ 947925 w 2121608"/>
              <a:gd name="csY8" fmla="*/ 280765 h 2893920"/>
              <a:gd name="csX9" fmla="*/ 1070500 w 2121608"/>
              <a:gd name="csY9" fmla="*/ 113140 h 2893920"/>
              <a:gd name="csX10" fmla="*/ 1777823 w 2121608"/>
              <a:gd name="csY10" fmla="*/ 433011 h 2893920"/>
              <a:gd name="csX11" fmla="*/ 1967684 w 2121608"/>
              <a:gd name="csY11" fmla="*/ 604453 h 2893920"/>
              <a:gd name="csX12" fmla="*/ 2092111 w 2121608"/>
              <a:gd name="csY12" fmla="*/ 814322 h 2893920"/>
              <a:gd name="csX13" fmla="*/ 2121608 w 2121608"/>
              <a:gd name="csY13" fmla="*/ 1187948 h 2893920"/>
              <a:gd name="csX14" fmla="*/ 1988550 w 2121608"/>
              <a:gd name="csY14" fmla="*/ 1360291 h 2893920"/>
              <a:gd name="csX15" fmla="*/ 1626302 w 2121608"/>
              <a:gd name="csY15" fmla="*/ 1943185 h 2893920"/>
              <a:gd name="csX16" fmla="*/ 1636923 w 2121608"/>
              <a:gd name="csY16" fmla="*/ 2148754 h 2893920"/>
              <a:gd name="csX17" fmla="*/ 1643663 w 2121608"/>
              <a:gd name="csY17" fmla="*/ 2247228 h 2893920"/>
              <a:gd name="csX18" fmla="*/ 989909 w 2121608"/>
              <a:gd name="csY18" fmla="*/ 2232175 h 2893920"/>
              <a:gd name="csX19" fmla="*/ 1002773 w 2121608"/>
              <a:gd name="csY19" fmla="*/ 2371019 h 2893920"/>
              <a:gd name="csX20" fmla="*/ 342192 w 2121608"/>
              <a:gd name="csY20" fmla="*/ 2893920 h 2893920"/>
              <a:gd name="csX21" fmla="*/ 203945 w 2121608"/>
              <a:gd name="csY21" fmla="*/ 2875447 h 2893920"/>
              <a:gd name="csX22" fmla="*/ 120073 w 2121608"/>
              <a:gd name="csY22" fmla="*/ 2863524 h 2893920"/>
              <a:gd name="csX23" fmla="*/ 0 w 2121608"/>
              <a:gd name="csY23" fmla="*/ 2711948 h 2893920"/>
              <a:gd name="csX24" fmla="*/ 207818 w 2121608"/>
              <a:gd name="csY24" fmla="*/ 2535634 h 2893920"/>
              <a:gd name="csX25" fmla="*/ 343353 w 2121608"/>
              <a:gd name="csY25" fmla="*/ 2287299 h 2893920"/>
              <a:gd name="csX26" fmla="*/ 360442 w 2121608"/>
              <a:gd name="csY26" fmla="*/ 2091579 h 2893920"/>
              <a:gd name="csX0" fmla="*/ 360442 w 2121608"/>
              <a:gd name="csY0" fmla="*/ 2091579 h 2875447"/>
              <a:gd name="csX1" fmla="*/ 602814 w 2121608"/>
              <a:gd name="csY1" fmla="*/ 2088838 h 2875447"/>
              <a:gd name="csX2" fmla="*/ 604627 w 2121608"/>
              <a:gd name="csY2" fmla="*/ 2306881 h 2875447"/>
              <a:gd name="csX3" fmla="*/ 920899 w 2121608"/>
              <a:gd name="csY3" fmla="*/ 2306963 h 2875447"/>
              <a:gd name="csX4" fmla="*/ 944857 w 2121608"/>
              <a:gd name="csY4" fmla="*/ 1316876 h 2875447"/>
              <a:gd name="csX5" fmla="*/ 660137 w 2121608"/>
              <a:gd name="csY5" fmla="*/ 1318788 h 2875447"/>
              <a:gd name="csX6" fmla="*/ 684800 w 2121608"/>
              <a:gd name="csY6" fmla="*/ 0 h 2875447"/>
              <a:gd name="csX7" fmla="*/ 810491 w 2121608"/>
              <a:gd name="csY7" fmla="*/ 150343 h 2875447"/>
              <a:gd name="csX8" fmla="*/ 947925 w 2121608"/>
              <a:gd name="csY8" fmla="*/ 280765 h 2875447"/>
              <a:gd name="csX9" fmla="*/ 1070500 w 2121608"/>
              <a:gd name="csY9" fmla="*/ 113140 h 2875447"/>
              <a:gd name="csX10" fmla="*/ 1777823 w 2121608"/>
              <a:gd name="csY10" fmla="*/ 433011 h 2875447"/>
              <a:gd name="csX11" fmla="*/ 1967684 w 2121608"/>
              <a:gd name="csY11" fmla="*/ 604453 h 2875447"/>
              <a:gd name="csX12" fmla="*/ 2092111 w 2121608"/>
              <a:gd name="csY12" fmla="*/ 814322 h 2875447"/>
              <a:gd name="csX13" fmla="*/ 2121608 w 2121608"/>
              <a:gd name="csY13" fmla="*/ 1187948 h 2875447"/>
              <a:gd name="csX14" fmla="*/ 1988550 w 2121608"/>
              <a:gd name="csY14" fmla="*/ 1360291 h 2875447"/>
              <a:gd name="csX15" fmla="*/ 1626302 w 2121608"/>
              <a:gd name="csY15" fmla="*/ 1943185 h 2875447"/>
              <a:gd name="csX16" fmla="*/ 1636923 w 2121608"/>
              <a:gd name="csY16" fmla="*/ 2148754 h 2875447"/>
              <a:gd name="csX17" fmla="*/ 1643663 w 2121608"/>
              <a:gd name="csY17" fmla="*/ 2247228 h 2875447"/>
              <a:gd name="csX18" fmla="*/ 989909 w 2121608"/>
              <a:gd name="csY18" fmla="*/ 2232175 h 2875447"/>
              <a:gd name="csX19" fmla="*/ 1002773 w 2121608"/>
              <a:gd name="csY19" fmla="*/ 2371019 h 2875447"/>
              <a:gd name="csX20" fmla="*/ 321410 w 2121608"/>
              <a:gd name="csY20" fmla="*/ 2399775 h 2875447"/>
              <a:gd name="csX21" fmla="*/ 203945 w 2121608"/>
              <a:gd name="csY21" fmla="*/ 2875447 h 2875447"/>
              <a:gd name="csX22" fmla="*/ 120073 w 2121608"/>
              <a:gd name="csY22" fmla="*/ 2863524 h 2875447"/>
              <a:gd name="csX23" fmla="*/ 0 w 2121608"/>
              <a:gd name="csY23" fmla="*/ 2711948 h 2875447"/>
              <a:gd name="csX24" fmla="*/ 207818 w 2121608"/>
              <a:gd name="csY24" fmla="*/ 2535634 h 2875447"/>
              <a:gd name="csX25" fmla="*/ 343353 w 2121608"/>
              <a:gd name="csY25" fmla="*/ 2287299 h 2875447"/>
              <a:gd name="csX26" fmla="*/ 360442 w 2121608"/>
              <a:gd name="csY26" fmla="*/ 2091579 h 2875447"/>
              <a:gd name="csX0" fmla="*/ 360442 w 2121608"/>
              <a:gd name="csY0" fmla="*/ 2091579 h 2863524"/>
              <a:gd name="csX1" fmla="*/ 602814 w 2121608"/>
              <a:gd name="csY1" fmla="*/ 2088838 h 2863524"/>
              <a:gd name="csX2" fmla="*/ 604627 w 2121608"/>
              <a:gd name="csY2" fmla="*/ 2306881 h 2863524"/>
              <a:gd name="csX3" fmla="*/ 920899 w 2121608"/>
              <a:gd name="csY3" fmla="*/ 2306963 h 2863524"/>
              <a:gd name="csX4" fmla="*/ 944857 w 2121608"/>
              <a:gd name="csY4" fmla="*/ 1316876 h 2863524"/>
              <a:gd name="csX5" fmla="*/ 660137 w 2121608"/>
              <a:gd name="csY5" fmla="*/ 1318788 h 2863524"/>
              <a:gd name="csX6" fmla="*/ 684800 w 2121608"/>
              <a:gd name="csY6" fmla="*/ 0 h 2863524"/>
              <a:gd name="csX7" fmla="*/ 810491 w 2121608"/>
              <a:gd name="csY7" fmla="*/ 150343 h 2863524"/>
              <a:gd name="csX8" fmla="*/ 947925 w 2121608"/>
              <a:gd name="csY8" fmla="*/ 280765 h 2863524"/>
              <a:gd name="csX9" fmla="*/ 1070500 w 2121608"/>
              <a:gd name="csY9" fmla="*/ 113140 h 2863524"/>
              <a:gd name="csX10" fmla="*/ 1777823 w 2121608"/>
              <a:gd name="csY10" fmla="*/ 433011 h 2863524"/>
              <a:gd name="csX11" fmla="*/ 1967684 w 2121608"/>
              <a:gd name="csY11" fmla="*/ 604453 h 2863524"/>
              <a:gd name="csX12" fmla="*/ 2092111 w 2121608"/>
              <a:gd name="csY12" fmla="*/ 814322 h 2863524"/>
              <a:gd name="csX13" fmla="*/ 2121608 w 2121608"/>
              <a:gd name="csY13" fmla="*/ 1187948 h 2863524"/>
              <a:gd name="csX14" fmla="*/ 1988550 w 2121608"/>
              <a:gd name="csY14" fmla="*/ 1360291 h 2863524"/>
              <a:gd name="csX15" fmla="*/ 1626302 w 2121608"/>
              <a:gd name="csY15" fmla="*/ 1943185 h 2863524"/>
              <a:gd name="csX16" fmla="*/ 1636923 w 2121608"/>
              <a:gd name="csY16" fmla="*/ 2148754 h 2863524"/>
              <a:gd name="csX17" fmla="*/ 1643663 w 2121608"/>
              <a:gd name="csY17" fmla="*/ 2247228 h 2863524"/>
              <a:gd name="csX18" fmla="*/ 989909 w 2121608"/>
              <a:gd name="csY18" fmla="*/ 2232175 h 2863524"/>
              <a:gd name="csX19" fmla="*/ 1002773 w 2121608"/>
              <a:gd name="csY19" fmla="*/ 2371019 h 2863524"/>
              <a:gd name="csX20" fmla="*/ 321410 w 2121608"/>
              <a:gd name="csY20" fmla="*/ 2399775 h 2863524"/>
              <a:gd name="csX21" fmla="*/ 120073 w 2121608"/>
              <a:gd name="csY21" fmla="*/ 2863524 h 2863524"/>
              <a:gd name="csX22" fmla="*/ 0 w 2121608"/>
              <a:gd name="csY22" fmla="*/ 2711948 h 2863524"/>
              <a:gd name="csX23" fmla="*/ 207818 w 2121608"/>
              <a:gd name="csY23" fmla="*/ 2535634 h 2863524"/>
              <a:gd name="csX24" fmla="*/ 343353 w 2121608"/>
              <a:gd name="csY24" fmla="*/ 2287299 h 2863524"/>
              <a:gd name="csX25" fmla="*/ 360442 w 2121608"/>
              <a:gd name="csY25" fmla="*/ 2091579 h 2863524"/>
              <a:gd name="csX0" fmla="*/ 360442 w 2121608"/>
              <a:gd name="csY0" fmla="*/ 2091579 h 2711948"/>
              <a:gd name="csX1" fmla="*/ 602814 w 2121608"/>
              <a:gd name="csY1" fmla="*/ 2088838 h 2711948"/>
              <a:gd name="csX2" fmla="*/ 604627 w 2121608"/>
              <a:gd name="csY2" fmla="*/ 2306881 h 2711948"/>
              <a:gd name="csX3" fmla="*/ 920899 w 2121608"/>
              <a:gd name="csY3" fmla="*/ 2306963 h 2711948"/>
              <a:gd name="csX4" fmla="*/ 944857 w 2121608"/>
              <a:gd name="csY4" fmla="*/ 1316876 h 2711948"/>
              <a:gd name="csX5" fmla="*/ 660137 w 2121608"/>
              <a:gd name="csY5" fmla="*/ 1318788 h 2711948"/>
              <a:gd name="csX6" fmla="*/ 684800 w 2121608"/>
              <a:gd name="csY6" fmla="*/ 0 h 2711948"/>
              <a:gd name="csX7" fmla="*/ 810491 w 2121608"/>
              <a:gd name="csY7" fmla="*/ 150343 h 2711948"/>
              <a:gd name="csX8" fmla="*/ 947925 w 2121608"/>
              <a:gd name="csY8" fmla="*/ 280765 h 2711948"/>
              <a:gd name="csX9" fmla="*/ 1070500 w 2121608"/>
              <a:gd name="csY9" fmla="*/ 113140 h 2711948"/>
              <a:gd name="csX10" fmla="*/ 1777823 w 2121608"/>
              <a:gd name="csY10" fmla="*/ 433011 h 2711948"/>
              <a:gd name="csX11" fmla="*/ 1967684 w 2121608"/>
              <a:gd name="csY11" fmla="*/ 604453 h 2711948"/>
              <a:gd name="csX12" fmla="*/ 2092111 w 2121608"/>
              <a:gd name="csY12" fmla="*/ 814322 h 2711948"/>
              <a:gd name="csX13" fmla="*/ 2121608 w 2121608"/>
              <a:gd name="csY13" fmla="*/ 1187948 h 2711948"/>
              <a:gd name="csX14" fmla="*/ 1988550 w 2121608"/>
              <a:gd name="csY14" fmla="*/ 1360291 h 2711948"/>
              <a:gd name="csX15" fmla="*/ 1626302 w 2121608"/>
              <a:gd name="csY15" fmla="*/ 1943185 h 2711948"/>
              <a:gd name="csX16" fmla="*/ 1636923 w 2121608"/>
              <a:gd name="csY16" fmla="*/ 2148754 h 2711948"/>
              <a:gd name="csX17" fmla="*/ 1643663 w 2121608"/>
              <a:gd name="csY17" fmla="*/ 2247228 h 2711948"/>
              <a:gd name="csX18" fmla="*/ 989909 w 2121608"/>
              <a:gd name="csY18" fmla="*/ 2232175 h 2711948"/>
              <a:gd name="csX19" fmla="*/ 1002773 w 2121608"/>
              <a:gd name="csY19" fmla="*/ 2371019 h 2711948"/>
              <a:gd name="csX20" fmla="*/ 321410 w 2121608"/>
              <a:gd name="csY20" fmla="*/ 2399775 h 2711948"/>
              <a:gd name="csX21" fmla="*/ 0 w 2121608"/>
              <a:gd name="csY21" fmla="*/ 2711948 h 2711948"/>
              <a:gd name="csX22" fmla="*/ 207818 w 2121608"/>
              <a:gd name="csY22" fmla="*/ 2535634 h 2711948"/>
              <a:gd name="csX23" fmla="*/ 343353 w 2121608"/>
              <a:gd name="csY23" fmla="*/ 2287299 h 2711948"/>
              <a:gd name="csX24" fmla="*/ 360442 w 2121608"/>
              <a:gd name="csY24" fmla="*/ 2091579 h 2711948"/>
              <a:gd name="csX0" fmla="*/ 152624 w 1913790"/>
              <a:gd name="csY0" fmla="*/ 2091579 h 2535634"/>
              <a:gd name="csX1" fmla="*/ 394996 w 1913790"/>
              <a:gd name="csY1" fmla="*/ 2088838 h 2535634"/>
              <a:gd name="csX2" fmla="*/ 396809 w 1913790"/>
              <a:gd name="csY2" fmla="*/ 2306881 h 2535634"/>
              <a:gd name="csX3" fmla="*/ 713081 w 1913790"/>
              <a:gd name="csY3" fmla="*/ 2306963 h 2535634"/>
              <a:gd name="csX4" fmla="*/ 737039 w 1913790"/>
              <a:gd name="csY4" fmla="*/ 1316876 h 2535634"/>
              <a:gd name="csX5" fmla="*/ 452319 w 1913790"/>
              <a:gd name="csY5" fmla="*/ 1318788 h 2535634"/>
              <a:gd name="csX6" fmla="*/ 476982 w 1913790"/>
              <a:gd name="csY6" fmla="*/ 0 h 2535634"/>
              <a:gd name="csX7" fmla="*/ 602673 w 1913790"/>
              <a:gd name="csY7" fmla="*/ 150343 h 2535634"/>
              <a:gd name="csX8" fmla="*/ 740107 w 1913790"/>
              <a:gd name="csY8" fmla="*/ 280765 h 2535634"/>
              <a:gd name="csX9" fmla="*/ 862682 w 1913790"/>
              <a:gd name="csY9" fmla="*/ 113140 h 2535634"/>
              <a:gd name="csX10" fmla="*/ 1570005 w 1913790"/>
              <a:gd name="csY10" fmla="*/ 433011 h 2535634"/>
              <a:gd name="csX11" fmla="*/ 1759866 w 1913790"/>
              <a:gd name="csY11" fmla="*/ 604453 h 2535634"/>
              <a:gd name="csX12" fmla="*/ 1884293 w 1913790"/>
              <a:gd name="csY12" fmla="*/ 814322 h 2535634"/>
              <a:gd name="csX13" fmla="*/ 1913790 w 1913790"/>
              <a:gd name="csY13" fmla="*/ 1187948 h 2535634"/>
              <a:gd name="csX14" fmla="*/ 1780732 w 1913790"/>
              <a:gd name="csY14" fmla="*/ 1360291 h 2535634"/>
              <a:gd name="csX15" fmla="*/ 1418484 w 1913790"/>
              <a:gd name="csY15" fmla="*/ 1943185 h 2535634"/>
              <a:gd name="csX16" fmla="*/ 1429105 w 1913790"/>
              <a:gd name="csY16" fmla="*/ 2148754 h 2535634"/>
              <a:gd name="csX17" fmla="*/ 1435845 w 1913790"/>
              <a:gd name="csY17" fmla="*/ 2247228 h 2535634"/>
              <a:gd name="csX18" fmla="*/ 782091 w 1913790"/>
              <a:gd name="csY18" fmla="*/ 2232175 h 2535634"/>
              <a:gd name="csX19" fmla="*/ 794955 w 1913790"/>
              <a:gd name="csY19" fmla="*/ 2371019 h 2535634"/>
              <a:gd name="csX20" fmla="*/ 113592 w 1913790"/>
              <a:gd name="csY20" fmla="*/ 2399775 h 2535634"/>
              <a:gd name="csX21" fmla="*/ 0 w 1913790"/>
              <a:gd name="csY21" fmla="*/ 2535634 h 2535634"/>
              <a:gd name="csX22" fmla="*/ 135535 w 1913790"/>
              <a:gd name="csY22" fmla="*/ 2287299 h 2535634"/>
              <a:gd name="csX23" fmla="*/ 152624 w 1913790"/>
              <a:gd name="csY23" fmla="*/ 2091579 h 2535634"/>
              <a:gd name="csX0" fmla="*/ 39032 w 1800198"/>
              <a:gd name="csY0" fmla="*/ 2091579 h 2410361"/>
              <a:gd name="csX1" fmla="*/ 281404 w 1800198"/>
              <a:gd name="csY1" fmla="*/ 2088838 h 2410361"/>
              <a:gd name="csX2" fmla="*/ 283217 w 1800198"/>
              <a:gd name="csY2" fmla="*/ 2306881 h 2410361"/>
              <a:gd name="csX3" fmla="*/ 599489 w 1800198"/>
              <a:gd name="csY3" fmla="*/ 2306963 h 2410361"/>
              <a:gd name="csX4" fmla="*/ 623447 w 1800198"/>
              <a:gd name="csY4" fmla="*/ 1316876 h 2410361"/>
              <a:gd name="csX5" fmla="*/ 338727 w 1800198"/>
              <a:gd name="csY5" fmla="*/ 1318788 h 2410361"/>
              <a:gd name="csX6" fmla="*/ 363390 w 1800198"/>
              <a:gd name="csY6" fmla="*/ 0 h 2410361"/>
              <a:gd name="csX7" fmla="*/ 489081 w 1800198"/>
              <a:gd name="csY7" fmla="*/ 150343 h 2410361"/>
              <a:gd name="csX8" fmla="*/ 626515 w 1800198"/>
              <a:gd name="csY8" fmla="*/ 280765 h 2410361"/>
              <a:gd name="csX9" fmla="*/ 749090 w 1800198"/>
              <a:gd name="csY9" fmla="*/ 113140 h 2410361"/>
              <a:gd name="csX10" fmla="*/ 1456413 w 1800198"/>
              <a:gd name="csY10" fmla="*/ 433011 h 2410361"/>
              <a:gd name="csX11" fmla="*/ 1646274 w 1800198"/>
              <a:gd name="csY11" fmla="*/ 604453 h 2410361"/>
              <a:gd name="csX12" fmla="*/ 1770701 w 1800198"/>
              <a:gd name="csY12" fmla="*/ 814322 h 2410361"/>
              <a:gd name="csX13" fmla="*/ 1800198 w 1800198"/>
              <a:gd name="csY13" fmla="*/ 1187948 h 2410361"/>
              <a:gd name="csX14" fmla="*/ 1667140 w 1800198"/>
              <a:gd name="csY14" fmla="*/ 1360291 h 2410361"/>
              <a:gd name="csX15" fmla="*/ 1304892 w 1800198"/>
              <a:gd name="csY15" fmla="*/ 1943185 h 2410361"/>
              <a:gd name="csX16" fmla="*/ 1315513 w 1800198"/>
              <a:gd name="csY16" fmla="*/ 2148754 h 2410361"/>
              <a:gd name="csX17" fmla="*/ 1322253 w 1800198"/>
              <a:gd name="csY17" fmla="*/ 2247228 h 2410361"/>
              <a:gd name="csX18" fmla="*/ 668499 w 1800198"/>
              <a:gd name="csY18" fmla="*/ 2232175 h 2410361"/>
              <a:gd name="csX19" fmla="*/ 681363 w 1800198"/>
              <a:gd name="csY19" fmla="*/ 2371019 h 2410361"/>
              <a:gd name="csX20" fmla="*/ 0 w 1800198"/>
              <a:gd name="csY20" fmla="*/ 2399775 h 2410361"/>
              <a:gd name="csX21" fmla="*/ 21943 w 1800198"/>
              <a:gd name="csY21" fmla="*/ 2287299 h 2410361"/>
              <a:gd name="csX22" fmla="*/ 39032 w 1800198"/>
              <a:gd name="csY22" fmla="*/ 2091579 h 2410361"/>
              <a:gd name="csX0" fmla="*/ 39032 w 1800198"/>
              <a:gd name="csY0" fmla="*/ 209157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21" fmla="*/ 39032 w 1800198"/>
              <a:gd name="csY21" fmla="*/ 2091579 h 2410361"/>
              <a:gd name="csX0" fmla="*/ 21943 w 1800198"/>
              <a:gd name="csY0" fmla="*/ 2287299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87299 h 2410361"/>
              <a:gd name="csX0" fmla="*/ 21943 w 1800198"/>
              <a:gd name="csY0" fmla="*/ 2294226 h 2410361"/>
              <a:gd name="csX1" fmla="*/ 283217 w 1800198"/>
              <a:gd name="csY1" fmla="*/ 2306881 h 2410361"/>
              <a:gd name="csX2" fmla="*/ 599489 w 1800198"/>
              <a:gd name="csY2" fmla="*/ 2306963 h 2410361"/>
              <a:gd name="csX3" fmla="*/ 623447 w 1800198"/>
              <a:gd name="csY3" fmla="*/ 1316876 h 2410361"/>
              <a:gd name="csX4" fmla="*/ 338727 w 1800198"/>
              <a:gd name="csY4" fmla="*/ 1318788 h 2410361"/>
              <a:gd name="csX5" fmla="*/ 363390 w 1800198"/>
              <a:gd name="csY5" fmla="*/ 0 h 2410361"/>
              <a:gd name="csX6" fmla="*/ 489081 w 1800198"/>
              <a:gd name="csY6" fmla="*/ 150343 h 2410361"/>
              <a:gd name="csX7" fmla="*/ 626515 w 1800198"/>
              <a:gd name="csY7" fmla="*/ 280765 h 2410361"/>
              <a:gd name="csX8" fmla="*/ 749090 w 1800198"/>
              <a:gd name="csY8" fmla="*/ 113140 h 2410361"/>
              <a:gd name="csX9" fmla="*/ 1456413 w 1800198"/>
              <a:gd name="csY9" fmla="*/ 433011 h 2410361"/>
              <a:gd name="csX10" fmla="*/ 1646274 w 1800198"/>
              <a:gd name="csY10" fmla="*/ 604453 h 2410361"/>
              <a:gd name="csX11" fmla="*/ 1770701 w 1800198"/>
              <a:gd name="csY11" fmla="*/ 814322 h 2410361"/>
              <a:gd name="csX12" fmla="*/ 1800198 w 1800198"/>
              <a:gd name="csY12" fmla="*/ 1187948 h 2410361"/>
              <a:gd name="csX13" fmla="*/ 1667140 w 1800198"/>
              <a:gd name="csY13" fmla="*/ 1360291 h 2410361"/>
              <a:gd name="csX14" fmla="*/ 1304892 w 1800198"/>
              <a:gd name="csY14" fmla="*/ 1943185 h 2410361"/>
              <a:gd name="csX15" fmla="*/ 1315513 w 1800198"/>
              <a:gd name="csY15" fmla="*/ 2148754 h 2410361"/>
              <a:gd name="csX16" fmla="*/ 1322253 w 1800198"/>
              <a:gd name="csY16" fmla="*/ 2247228 h 2410361"/>
              <a:gd name="csX17" fmla="*/ 668499 w 1800198"/>
              <a:gd name="csY17" fmla="*/ 2232175 h 2410361"/>
              <a:gd name="csX18" fmla="*/ 681363 w 1800198"/>
              <a:gd name="csY18" fmla="*/ 2371019 h 2410361"/>
              <a:gd name="csX19" fmla="*/ 0 w 1800198"/>
              <a:gd name="csY19" fmla="*/ 2399775 h 2410361"/>
              <a:gd name="csX20" fmla="*/ 21943 w 1800198"/>
              <a:gd name="csY20" fmla="*/ 2294226 h 2410361"/>
              <a:gd name="csX0" fmla="*/ 21943 w 1800198"/>
              <a:gd name="csY0" fmla="*/ 2294226 h 2399775"/>
              <a:gd name="csX1" fmla="*/ 283217 w 1800198"/>
              <a:gd name="csY1" fmla="*/ 2306881 h 2399775"/>
              <a:gd name="csX2" fmla="*/ 599489 w 1800198"/>
              <a:gd name="csY2" fmla="*/ 2306963 h 2399775"/>
              <a:gd name="csX3" fmla="*/ 623447 w 1800198"/>
              <a:gd name="csY3" fmla="*/ 1316876 h 2399775"/>
              <a:gd name="csX4" fmla="*/ 338727 w 1800198"/>
              <a:gd name="csY4" fmla="*/ 1318788 h 2399775"/>
              <a:gd name="csX5" fmla="*/ 363390 w 1800198"/>
              <a:gd name="csY5" fmla="*/ 0 h 2399775"/>
              <a:gd name="csX6" fmla="*/ 489081 w 1800198"/>
              <a:gd name="csY6" fmla="*/ 150343 h 2399775"/>
              <a:gd name="csX7" fmla="*/ 626515 w 1800198"/>
              <a:gd name="csY7" fmla="*/ 280765 h 2399775"/>
              <a:gd name="csX8" fmla="*/ 749090 w 1800198"/>
              <a:gd name="csY8" fmla="*/ 113140 h 2399775"/>
              <a:gd name="csX9" fmla="*/ 1456413 w 1800198"/>
              <a:gd name="csY9" fmla="*/ 433011 h 2399775"/>
              <a:gd name="csX10" fmla="*/ 1646274 w 1800198"/>
              <a:gd name="csY10" fmla="*/ 604453 h 2399775"/>
              <a:gd name="csX11" fmla="*/ 1770701 w 1800198"/>
              <a:gd name="csY11" fmla="*/ 814322 h 2399775"/>
              <a:gd name="csX12" fmla="*/ 1800198 w 1800198"/>
              <a:gd name="csY12" fmla="*/ 1187948 h 2399775"/>
              <a:gd name="csX13" fmla="*/ 1667140 w 1800198"/>
              <a:gd name="csY13" fmla="*/ 1360291 h 2399775"/>
              <a:gd name="csX14" fmla="*/ 1304892 w 1800198"/>
              <a:gd name="csY14" fmla="*/ 1943185 h 2399775"/>
              <a:gd name="csX15" fmla="*/ 1315513 w 1800198"/>
              <a:gd name="csY15" fmla="*/ 2148754 h 2399775"/>
              <a:gd name="csX16" fmla="*/ 1322253 w 1800198"/>
              <a:gd name="csY16" fmla="*/ 2247228 h 2399775"/>
              <a:gd name="csX17" fmla="*/ 668499 w 1800198"/>
              <a:gd name="csY17" fmla="*/ 2232175 h 2399775"/>
              <a:gd name="csX18" fmla="*/ 681363 w 1800198"/>
              <a:gd name="csY18" fmla="*/ 2371019 h 2399775"/>
              <a:gd name="csX19" fmla="*/ 0 w 1800198"/>
              <a:gd name="csY19" fmla="*/ 2399775 h 2399775"/>
              <a:gd name="csX20" fmla="*/ 21943 w 1800198"/>
              <a:gd name="csY20" fmla="*/ 2294226 h 2399775"/>
              <a:gd name="csX0" fmla="*/ 21943 w 1800198"/>
              <a:gd name="csY0" fmla="*/ 2294226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21943 w 1800198"/>
              <a:gd name="csY20" fmla="*/ 2294226 h 2372066"/>
              <a:gd name="csX0" fmla="*/ 17325 w 1800198"/>
              <a:gd name="csY0" fmla="*/ 2308081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7325 w 1800198"/>
              <a:gd name="csY20" fmla="*/ 2308081 h 2372066"/>
              <a:gd name="csX0" fmla="*/ 19635 w 1800198"/>
              <a:gd name="csY0" fmla="*/ 2298845 h 2372066"/>
              <a:gd name="csX1" fmla="*/ 283217 w 1800198"/>
              <a:gd name="csY1" fmla="*/ 2306881 h 2372066"/>
              <a:gd name="csX2" fmla="*/ 599489 w 1800198"/>
              <a:gd name="csY2" fmla="*/ 2306963 h 2372066"/>
              <a:gd name="csX3" fmla="*/ 623447 w 1800198"/>
              <a:gd name="csY3" fmla="*/ 1316876 h 2372066"/>
              <a:gd name="csX4" fmla="*/ 338727 w 1800198"/>
              <a:gd name="csY4" fmla="*/ 1318788 h 2372066"/>
              <a:gd name="csX5" fmla="*/ 363390 w 1800198"/>
              <a:gd name="csY5" fmla="*/ 0 h 2372066"/>
              <a:gd name="csX6" fmla="*/ 489081 w 1800198"/>
              <a:gd name="csY6" fmla="*/ 150343 h 2372066"/>
              <a:gd name="csX7" fmla="*/ 626515 w 1800198"/>
              <a:gd name="csY7" fmla="*/ 280765 h 2372066"/>
              <a:gd name="csX8" fmla="*/ 749090 w 1800198"/>
              <a:gd name="csY8" fmla="*/ 113140 h 2372066"/>
              <a:gd name="csX9" fmla="*/ 1456413 w 1800198"/>
              <a:gd name="csY9" fmla="*/ 433011 h 2372066"/>
              <a:gd name="csX10" fmla="*/ 1646274 w 1800198"/>
              <a:gd name="csY10" fmla="*/ 604453 h 2372066"/>
              <a:gd name="csX11" fmla="*/ 1770701 w 1800198"/>
              <a:gd name="csY11" fmla="*/ 814322 h 2372066"/>
              <a:gd name="csX12" fmla="*/ 1800198 w 1800198"/>
              <a:gd name="csY12" fmla="*/ 1187948 h 2372066"/>
              <a:gd name="csX13" fmla="*/ 1667140 w 1800198"/>
              <a:gd name="csY13" fmla="*/ 1360291 h 2372066"/>
              <a:gd name="csX14" fmla="*/ 1304892 w 1800198"/>
              <a:gd name="csY14" fmla="*/ 1943185 h 2372066"/>
              <a:gd name="csX15" fmla="*/ 1315513 w 1800198"/>
              <a:gd name="csY15" fmla="*/ 2148754 h 2372066"/>
              <a:gd name="csX16" fmla="*/ 1322253 w 1800198"/>
              <a:gd name="csY16" fmla="*/ 2247228 h 2372066"/>
              <a:gd name="csX17" fmla="*/ 668499 w 1800198"/>
              <a:gd name="csY17" fmla="*/ 2232175 h 2372066"/>
              <a:gd name="csX18" fmla="*/ 681363 w 1800198"/>
              <a:gd name="csY18" fmla="*/ 2371019 h 2372066"/>
              <a:gd name="csX19" fmla="*/ 0 w 1800198"/>
              <a:gd name="csY19" fmla="*/ 2372066 h 2372066"/>
              <a:gd name="csX20" fmla="*/ 19635 w 1800198"/>
              <a:gd name="csY20" fmla="*/ 2298845 h 2372066"/>
              <a:gd name="csX0" fmla="*/ 19635 w 1800198"/>
              <a:gd name="csY0" fmla="*/ 2298845 h 2373328"/>
              <a:gd name="csX1" fmla="*/ 283217 w 1800198"/>
              <a:gd name="csY1" fmla="*/ 2306881 h 2373328"/>
              <a:gd name="csX2" fmla="*/ 599489 w 1800198"/>
              <a:gd name="csY2" fmla="*/ 2306963 h 2373328"/>
              <a:gd name="csX3" fmla="*/ 623447 w 1800198"/>
              <a:gd name="csY3" fmla="*/ 1316876 h 2373328"/>
              <a:gd name="csX4" fmla="*/ 338727 w 1800198"/>
              <a:gd name="csY4" fmla="*/ 1318788 h 2373328"/>
              <a:gd name="csX5" fmla="*/ 363390 w 1800198"/>
              <a:gd name="csY5" fmla="*/ 0 h 2373328"/>
              <a:gd name="csX6" fmla="*/ 489081 w 1800198"/>
              <a:gd name="csY6" fmla="*/ 150343 h 2373328"/>
              <a:gd name="csX7" fmla="*/ 626515 w 1800198"/>
              <a:gd name="csY7" fmla="*/ 280765 h 2373328"/>
              <a:gd name="csX8" fmla="*/ 749090 w 1800198"/>
              <a:gd name="csY8" fmla="*/ 113140 h 2373328"/>
              <a:gd name="csX9" fmla="*/ 1456413 w 1800198"/>
              <a:gd name="csY9" fmla="*/ 433011 h 2373328"/>
              <a:gd name="csX10" fmla="*/ 1646274 w 1800198"/>
              <a:gd name="csY10" fmla="*/ 604453 h 2373328"/>
              <a:gd name="csX11" fmla="*/ 1770701 w 1800198"/>
              <a:gd name="csY11" fmla="*/ 814322 h 2373328"/>
              <a:gd name="csX12" fmla="*/ 1800198 w 1800198"/>
              <a:gd name="csY12" fmla="*/ 1187948 h 2373328"/>
              <a:gd name="csX13" fmla="*/ 1667140 w 1800198"/>
              <a:gd name="csY13" fmla="*/ 1360291 h 2373328"/>
              <a:gd name="csX14" fmla="*/ 1304892 w 1800198"/>
              <a:gd name="csY14" fmla="*/ 1943185 h 2373328"/>
              <a:gd name="csX15" fmla="*/ 1315513 w 1800198"/>
              <a:gd name="csY15" fmla="*/ 2148754 h 2373328"/>
              <a:gd name="csX16" fmla="*/ 1322253 w 1800198"/>
              <a:gd name="csY16" fmla="*/ 2247228 h 2373328"/>
              <a:gd name="csX17" fmla="*/ 668499 w 1800198"/>
              <a:gd name="csY17" fmla="*/ 2232175 h 2373328"/>
              <a:gd name="csX18" fmla="*/ 672126 w 1800198"/>
              <a:gd name="csY18" fmla="*/ 2373328 h 2373328"/>
              <a:gd name="csX19" fmla="*/ 0 w 1800198"/>
              <a:gd name="csY19" fmla="*/ 2372066 h 2373328"/>
              <a:gd name="csX20" fmla="*/ 19635 w 1800198"/>
              <a:gd name="csY20" fmla="*/ 2298845 h 2373328"/>
              <a:gd name="csX0" fmla="*/ 19635 w 3142357"/>
              <a:gd name="csY0" fmla="*/ 2298845 h 3517243"/>
              <a:gd name="csX1" fmla="*/ 283217 w 3142357"/>
              <a:gd name="csY1" fmla="*/ 2306881 h 3517243"/>
              <a:gd name="csX2" fmla="*/ 599489 w 3142357"/>
              <a:gd name="csY2" fmla="*/ 2306963 h 3517243"/>
              <a:gd name="csX3" fmla="*/ 623447 w 3142357"/>
              <a:gd name="csY3" fmla="*/ 1316876 h 3517243"/>
              <a:gd name="csX4" fmla="*/ 338727 w 3142357"/>
              <a:gd name="csY4" fmla="*/ 1318788 h 3517243"/>
              <a:gd name="csX5" fmla="*/ 363390 w 3142357"/>
              <a:gd name="csY5" fmla="*/ 0 h 3517243"/>
              <a:gd name="csX6" fmla="*/ 489081 w 3142357"/>
              <a:gd name="csY6" fmla="*/ 150343 h 3517243"/>
              <a:gd name="csX7" fmla="*/ 626515 w 3142357"/>
              <a:gd name="csY7" fmla="*/ 280765 h 3517243"/>
              <a:gd name="csX8" fmla="*/ 749090 w 3142357"/>
              <a:gd name="csY8" fmla="*/ 113140 h 3517243"/>
              <a:gd name="csX9" fmla="*/ 1456413 w 3142357"/>
              <a:gd name="csY9" fmla="*/ 433011 h 3517243"/>
              <a:gd name="csX10" fmla="*/ 1646274 w 3142357"/>
              <a:gd name="csY10" fmla="*/ 604453 h 3517243"/>
              <a:gd name="csX11" fmla="*/ 1770701 w 3142357"/>
              <a:gd name="csY11" fmla="*/ 814322 h 3517243"/>
              <a:gd name="csX12" fmla="*/ 3142357 w 3142357"/>
              <a:gd name="csY12" fmla="*/ 3517243 h 3517243"/>
              <a:gd name="csX13" fmla="*/ 1667140 w 3142357"/>
              <a:gd name="csY13" fmla="*/ 1360291 h 3517243"/>
              <a:gd name="csX14" fmla="*/ 1304892 w 3142357"/>
              <a:gd name="csY14" fmla="*/ 1943185 h 3517243"/>
              <a:gd name="csX15" fmla="*/ 1315513 w 3142357"/>
              <a:gd name="csY15" fmla="*/ 2148754 h 3517243"/>
              <a:gd name="csX16" fmla="*/ 1322253 w 3142357"/>
              <a:gd name="csY16" fmla="*/ 2247228 h 3517243"/>
              <a:gd name="csX17" fmla="*/ 668499 w 3142357"/>
              <a:gd name="csY17" fmla="*/ 2232175 h 3517243"/>
              <a:gd name="csX18" fmla="*/ 672126 w 3142357"/>
              <a:gd name="csY18" fmla="*/ 2373328 h 3517243"/>
              <a:gd name="csX19" fmla="*/ 0 w 3142357"/>
              <a:gd name="csY19" fmla="*/ 2372066 h 3517243"/>
              <a:gd name="csX20" fmla="*/ 19635 w 3142357"/>
              <a:gd name="csY20" fmla="*/ 2298845 h 3517243"/>
              <a:gd name="csX0" fmla="*/ 19635 w 3142357"/>
              <a:gd name="csY0" fmla="*/ 2298845 h 3568358"/>
              <a:gd name="csX1" fmla="*/ 283217 w 3142357"/>
              <a:gd name="csY1" fmla="*/ 2306881 h 3568358"/>
              <a:gd name="csX2" fmla="*/ 599489 w 3142357"/>
              <a:gd name="csY2" fmla="*/ 2306963 h 3568358"/>
              <a:gd name="csX3" fmla="*/ 623447 w 3142357"/>
              <a:gd name="csY3" fmla="*/ 1316876 h 3568358"/>
              <a:gd name="csX4" fmla="*/ 338727 w 3142357"/>
              <a:gd name="csY4" fmla="*/ 1318788 h 3568358"/>
              <a:gd name="csX5" fmla="*/ 363390 w 3142357"/>
              <a:gd name="csY5" fmla="*/ 0 h 3568358"/>
              <a:gd name="csX6" fmla="*/ 489081 w 3142357"/>
              <a:gd name="csY6" fmla="*/ 150343 h 3568358"/>
              <a:gd name="csX7" fmla="*/ 626515 w 3142357"/>
              <a:gd name="csY7" fmla="*/ 280765 h 3568358"/>
              <a:gd name="csX8" fmla="*/ 749090 w 3142357"/>
              <a:gd name="csY8" fmla="*/ 113140 h 3568358"/>
              <a:gd name="csX9" fmla="*/ 1456413 w 3142357"/>
              <a:gd name="csY9" fmla="*/ 433011 h 3568358"/>
              <a:gd name="csX10" fmla="*/ 1646274 w 3142357"/>
              <a:gd name="csY10" fmla="*/ 604453 h 3568358"/>
              <a:gd name="csX11" fmla="*/ 1770701 w 3142357"/>
              <a:gd name="csY11" fmla="*/ 814322 h 3568358"/>
              <a:gd name="csX12" fmla="*/ 3142357 w 3142357"/>
              <a:gd name="csY12" fmla="*/ 3517243 h 3568358"/>
              <a:gd name="csX13" fmla="*/ 2671594 w 3142357"/>
              <a:gd name="csY13" fmla="*/ 3568358 h 3568358"/>
              <a:gd name="csX14" fmla="*/ 1304892 w 3142357"/>
              <a:gd name="csY14" fmla="*/ 1943185 h 3568358"/>
              <a:gd name="csX15" fmla="*/ 1315513 w 3142357"/>
              <a:gd name="csY15" fmla="*/ 2148754 h 3568358"/>
              <a:gd name="csX16" fmla="*/ 1322253 w 3142357"/>
              <a:gd name="csY16" fmla="*/ 2247228 h 3568358"/>
              <a:gd name="csX17" fmla="*/ 668499 w 3142357"/>
              <a:gd name="csY17" fmla="*/ 2232175 h 3568358"/>
              <a:gd name="csX18" fmla="*/ 672126 w 3142357"/>
              <a:gd name="csY18" fmla="*/ 2373328 h 3568358"/>
              <a:gd name="csX19" fmla="*/ 0 w 3142357"/>
              <a:gd name="csY19" fmla="*/ 2372066 h 3568358"/>
              <a:gd name="csX20" fmla="*/ 19635 w 3142357"/>
              <a:gd name="csY20" fmla="*/ 2298845 h 3568358"/>
              <a:gd name="csX0" fmla="*/ 19635 w 2865266"/>
              <a:gd name="csY0" fmla="*/ 2298845 h 3568358"/>
              <a:gd name="csX1" fmla="*/ 283217 w 2865266"/>
              <a:gd name="csY1" fmla="*/ 2306881 h 3568358"/>
              <a:gd name="csX2" fmla="*/ 599489 w 2865266"/>
              <a:gd name="csY2" fmla="*/ 2306963 h 3568358"/>
              <a:gd name="csX3" fmla="*/ 623447 w 2865266"/>
              <a:gd name="csY3" fmla="*/ 1316876 h 3568358"/>
              <a:gd name="csX4" fmla="*/ 338727 w 2865266"/>
              <a:gd name="csY4" fmla="*/ 1318788 h 3568358"/>
              <a:gd name="csX5" fmla="*/ 363390 w 2865266"/>
              <a:gd name="csY5" fmla="*/ 0 h 3568358"/>
              <a:gd name="csX6" fmla="*/ 489081 w 2865266"/>
              <a:gd name="csY6" fmla="*/ 150343 h 3568358"/>
              <a:gd name="csX7" fmla="*/ 626515 w 2865266"/>
              <a:gd name="csY7" fmla="*/ 280765 h 3568358"/>
              <a:gd name="csX8" fmla="*/ 749090 w 2865266"/>
              <a:gd name="csY8" fmla="*/ 113140 h 3568358"/>
              <a:gd name="csX9" fmla="*/ 1456413 w 2865266"/>
              <a:gd name="csY9" fmla="*/ 433011 h 3568358"/>
              <a:gd name="csX10" fmla="*/ 1646274 w 2865266"/>
              <a:gd name="csY10" fmla="*/ 604453 h 3568358"/>
              <a:gd name="csX11" fmla="*/ 1770701 w 2865266"/>
              <a:gd name="csY11" fmla="*/ 814322 h 3568358"/>
              <a:gd name="csX12" fmla="*/ 2865266 w 2865266"/>
              <a:gd name="csY12" fmla="*/ 3456630 h 3568358"/>
              <a:gd name="csX13" fmla="*/ 2671594 w 2865266"/>
              <a:gd name="csY13" fmla="*/ 3568358 h 3568358"/>
              <a:gd name="csX14" fmla="*/ 1304892 w 2865266"/>
              <a:gd name="csY14" fmla="*/ 1943185 h 3568358"/>
              <a:gd name="csX15" fmla="*/ 1315513 w 2865266"/>
              <a:gd name="csY15" fmla="*/ 2148754 h 3568358"/>
              <a:gd name="csX16" fmla="*/ 1322253 w 2865266"/>
              <a:gd name="csY16" fmla="*/ 2247228 h 3568358"/>
              <a:gd name="csX17" fmla="*/ 668499 w 2865266"/>
              <a:gd name="csY17" fmla="*/ 2232175 h 3568358"/>
              <a:gd name="csX18" fmla="*/ 672126 w 2865266"/>
              <a:gd name="csY18" fmla="*/ 2373328 h 3568358"/>
              <a:gd name="csX19" fmla="*/ 0 w 2865266"/>
              <a:gd name="csY19" fmla="*/ 2372066 h 3568358"/>
              <a:gd name="csX20" fmla="*/ 19635 w 2865266"/>
              <a:gd name="csY20" fmla="*/ 2298845 h 3568358"/>
              <a:gd name="csX0" fmla="*/ 19635 w 2993866"/>
              <a:gd name="csY0" fmla="*/ 2298845 h 3568358"/>
              <a:gd name="csX1" fmla="*/ 283217 w 2993866"/>
              <a:gd name="csY1" fmla="*/ 2306881 h 3568358"/>
              <a:gd name="csX2" fmla="*/ 599489 w 2993866"/>
              <a:gd name="csY2" fmla="*/ 2306963 h 3568358"/>
              <a:gd name="csX3" fmla="*/ 623447 w 2993866"/>
              <a:gd name="csY3" fmla="*/ 1316876 h 3568358"/>
              <a:gd name="csX4" fmla="*/ 338727 w 2993866"/>
              <a:gd name="csY4" fmla="*/ 1318788 h 3568358"/>
              <a:gd name="csX5" fmla="*/ 363390 w 2993866"/>
              <a:gd name="csY5" fmla="*/ 0 h 3568358"/>
              <a:gd name="csX6" fmla="*/ 489081 w 2993866"/>
              <a:gd name="csY6" fmla="*/ 150343 h 3568358"/>
              <a:gd name="csX7" fmla="*/ 626515 w 2993866"/>
              <a:gd name="csY7" fmla="*/ 280765 h 3568358"/>
              <a:gd name="csX8" fmla="*/ 749090 w 2993866"/>
              <a:gd name="csY8" fmla="*/ 113140 h 3568358"/>
              <a:gd name="csX9" fmla="*/ 1456413 w 2993866"/>
              <a:gd name="csY9" fmla="*/ 433011 h 3568358"/>
              <a:gd name="csX10" fmla="*/ 1646274 w 2993866"/>
              <a:gd name="csY10" fmla="*/ 604453 h 3568358"/>
              <a:gd name="csX11" fmla="*/ 1770701 w 2993866"/>
              <a:gd name="csY11" fmla="*/ 814322 h 3568358"/>
              <a:gd name="csX12" fmla="*/ 2993866 w 2993866"/>
              <a:gd name="csY12" fmla="*/ 2951270 h 3568358"/>
              <a:gd name="csX13" fmla="*/ 2865266 w 2993866"/>
              <a:gd name="csY13" fmla="*/ 3456630 h 3568358"/>
              <a:gd name="csX14" fmla="*/ 2671594 w 2993866"/>
              <a:gd name="csY14" fmla="*/ 3568358 h 3568358"/>
              <a:gd name="csX15" fmla="*/ 1304892 w 2993866"/>
              <a:gd name="csY15" fmla="*/ 1943185 h 3568358"/>
              <a:gd name="csX16" fmla="*/ 1315513 w 2993866"/>
              <a:gd name="csY16" fmla="*/ 2148754 h 3568358"/>
              <a:gd name="csX17" fmla="*/ 1322253 w 2993866"/>
              <a:gd name="csY17" fmla="*/ 2247228 h 3568358"/>
              <a:gd name="csX18" fmla="*/ 668499 w 2993866"/>
              <a:gd name="csY18" fmla="*/ 2232175 h 3568358"/>
              <a:gd name="csX19" fmla="*/ 672126 w 2993866"/>
              <a:gd name="csY19" fmla="*/ 2373328 h 3568358"/>
              <a:gd name="csX20" fmla="*/ 0 w 2993866"/>
              <a:gd name="csY20" fmla="*/ 2372066 h 3568358"/>
              <a:gd name="csX21" fmla="*/ 19635 w 2993866"/>
              <a:gd name="csY21" fmla="*/ 2298845 h 3568358"/>
              <a:gd name="csX0" fmla="*/ 19635 w 3195122"/>
              <a:gd name="csY0" fmla="*/ 2298845 h 3568358"/>
              <a:gd name="csX1" fmla="*/ 283217 w 3195122"/>
              <a:gd name="csY1" fmla="*/ 2306881 h 3568358"/>
              <a:gd name="csX2" fmla="*/ 599489 w 3195122"/>
              <a:gd name="csY2" fmla="*/ 2306963 h 3568358"/>
              <a:gd name="csX3" fmla="*/ 623447 w 3195122"/>
              <a:gd name="csY3" fmla="*/ 1316876 h 3568358"/>
              <a:gd name="csX4" fmla="*/ 338727 w 3195122"/>
              <a:gd name="csY4" fmla="*/ 1318788 h 3568358"/>
              <a:gd name="csX5" fmla="*/ 363390 w 3195122"/>
              <a:gd name="csY5" fmla="*/ 0 h 3568358"/>
              <a:gd name="csX6" fmla="*/ 489081 w 3195122"/>
              <a:gd name="csY6" fmla="*/ 150343 h 3568358"/>
              <a:gd name="csX7" fmla="*/ 626515 w 3195122"/>
              <a:gd name="csY7" fmla="*/ 280765 h 3568358"/>
              <a:gd name="csX8" fmla="*/ 749090 w 3195122"/>
              <a:gd name="csY8" fmla="*/ 113140 h 3568358"/>
              <a:gd name="csX9" fmla="*/ 1456413 w 3195122"/>
              <a:gd name="csY9" fmla="*/ 433011 h 3568358"/>
              <a:gd name="csX10" fmla="*/ 1646274 w 3195122"/>
              <a:gd name="csY10" fmla="*/ 604453 h 3568358"/>
              <a:gd name="csX11" fmla="*/ 1770701 w 3195122"/>
              <a:gd name="csY11" fmla="*/ 814322 h 3568358"/>
              <a:gd name="csX12" fmla="*/ 3132411 w 3195122"/>
              <a:gd name="csY12" fmla="*/ 2440384 h 3568358"/>
              <a:gd name="csX13" fmla="*/ 2993866 w 3195122"/>
              <a:gd name="csY13" fmla="*/ 2951270 h 3568358"/>
              <a:gd name="csX14" fmla="*/ 2865266 w 3195122"/>
              <a:gd name="csY14" fmla="*/ 3456630 h 3568358"/>
              <a:gd name="csX15" fmla="*/ 2671594 w 3195122"/>
              <a:gd name="csY15" fmla="*/ 3568358 h 3568358"/>
              <a:gd name="csX16" fmla="*/ 1304892 w 3195122"/>
              <a:gd name="csY16" fmla="*/ 1943185 h 3568358"/>
              <a:gd name="csX17" fmla="*/ 1315513 w 3195122"/>
              <a:gd name="csY17" fmla="*/ 2148754 h 3568358"/>
              <a:gd name="csX18" fmla="*/ 1322253 w 3195122"/>
              <a:gd name="csY18" fmla="*/ 2247228 h 3568358"/>
              <a:gd name="csX19" fmla="*/ 668499 w 3195122"/>
              <a:gd name="csY19" fmla="*/ 2232175 h 3568358"/>
              <a:gd name="csX20" fmla="*/ 672126 w 3195122"/>
              <a:gd name="csY20" fmla="*/ 2373328 h 3568358"/>
              <a:gd name="csX21" fmla="*/ 0 w 3195122"/>
              <a:gd name="csY21" fmla="*/ 2372066 h 3568358"/>
              <a:gd name="csX22" fmla="*/ 19635 w 3195122"/>
              <a:gd name="csY22" fmla="*/ 2298845 h 3568358"/>
              <a:gd name="csX0" fmla="*/ 19635 w 3183549"/>
              <a:gd name="csY0" fmla="*/ 2298845 h 3568358"/>
              <a:gd name="csX1" fmla="*/ 283217 w 3183549"/>
              <a:gd name="csY1" fmla="*/ 2306881 h 3568358"/>
              <a:gd name="csX2" fmla="*/ 599489 w 3183549"/>
              <a:gd name="csY2" fmla="*/ 2306963 h 3568358"/>
              <a:gd name="csX3" fmla="*/ 623447 w 3183549"/>
              <a:gd name="csY3" fmla="*/ 1316876 h 3568358"/>
              <a:gd name="csX4" fmla="*/ 338727 w 3183549"/>
              <a:gd name="csY4" fmla="*/ 1318788 h 3568358"/>
              <a:gd name="csX5" fmla="*/ 363390 w 3183549"/>
              <a:gd name="csY5" fmla="*/ 0 h 3568358"/>
              <a:gd name="csX6" fmla="*/ 489081 w 3183549"/>
              <a:gd name="csY6" fmla="*/ 150343 h 3568358"/>
              <a:gd name="csX7" fmla="*/ 626515 w 3183549"/>
              <a:gd name="csY7" fmla="*/ 280765 h 3568358"/>
              <a:gd name="csX8" fmla="*/ 749090 w 3183549"/>
              <a:gd name="csY8" fmla="*/ 113140 h 3568358"/>
              <a:gd name="csX9" fmla="*/ 1456413 w 3183549"/>
              <a:gd name="csY9" fmla="*/ 433011 h 3568358"/>
              <a:gd name="csX10" fmla="*/ 1646274 w 3183549"/>
              <a:gd name="csY10" fmla="*/ 604453 h 3568358"/>
              <a:gd name="csX11" fmla="*/ 1770701 w 3183549"/>
              <a:gd name="csY11" fmla="*/ 814322 h 3568358"/>
              <a:gd name="csX12" fmla="*/ 3063138 w 3183549"/>
              <a:gd name="csY12" fmla="*/ 2163293 h 3568358"/>
              <a:gd name="csX13" fmla="*/ 3132411 w 3183549"/>
              <a:gd name="csY13" fmla="*/ 2440384 h 3568358"/>
              <a:gd name="csX14" fmla="*/ 2993866 w 3183549"/>
              <a:gd name="csY14" fmla="*/ 2951270 h 3568358"/>
              <a:gd name="csX15" fmla="*/ 2865266 w 3183549"/>
              <a:gd name="csY15" fmla="*/ 3456630 h 3568358"/>
              <a:gd name="csX16" fmla="*/ 2671594 w 3183549"/>
              <a:gd name="csY16" fmla="*/ 3568358 h 3568358"/>
              <a:gd name="csX17" fmla="*/ 1304892 w 3183549"/>
              <a:gd name="csY17" fmla="*/ 1943185 h 3568358"/>
              <a:gd name="csX18" fmla="*/ 1315513 w 3183549"/>
              <a:gd name="csY18" fmla="*/ 2148754 h 3568358"/>
              <a:gd name="csX19" fmla="*/ 1322253 w 3183549"/>
              <a:gd name="csY19" fmla="*/ 2247228 h 3568358"/>
              <a:gd name="csX20" fmla="*/ 668499 w 3183549"/>
              <a:gd name="csY20" fmla="*/ 2232175 h 3568358"/>
              <a:gd name="csX21" fmla="*/ 672126 w 3183549"/>
              <a:gd name="csY21" fmla="*/ 2373328 h 3568358"/>
              <a:gd name="csX22" fmla="*/ 0 w 3183549"/>
              <a:gd name="csY22" fmla="*/ 2372066 h 3568358"/>
              <a:gd name="csX23" fmla="*/ 19635 w 3183549"/>
              <a:gd name="csY23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578229 w 3132643"/>
              <a:gd name="csY12" fmla="*/ 1782293 h 3568358"/>
              <a:gd name="csX13" fmla="*/ 3063138 w 3132643"/>
              <a:gd name="csY13" fmla="*/ 2163293 h 3568358"/>
              <a:gd name="csX14" fmla="*/ 3132411 w 3132643"/>
              <a:gd name="csY14" fmla="*/ 2440384 h 3568358"/>
              <a:gd name="csX15" fmla="*/ 2993866 w 3132643"/>
              <a:gd name="csY15" fmla="*/ 2951270 h 3568358"/>
              <a:gd name="csX16" fmla="*/ 2865266 w 3132643"/>
              <a:gd name="csY16" fmla="*/ 3456630 h 3568358"/>
              <a:gd name="csX17" fmla="*/ 2671594 w 3132643"/>
              <a:gd name="csY17" fmla="*/ 3568358 h 3568358"/>
              <a:gd name="csX18" fmla="*/ 1304892 w 3132643"/>
              <a:gd name="csY18" fmla="*/ 1943185 h 3568358"/>
              <a:gd name="csX19" fmla="*/ 1315513 w 3132643"/>
              <a:gd name="csY19" fmla="*/ 2148754 h 3568358"/>
              <a:gd name="csX20" fmla="*/ 1322253 w 3132643"/>
              <a:gd name="csY20" fmla="*/ 2247228 h 3568358"/>
              <a:gd name="csX21" fmla="*/ 668499 w 3132643"/>
              <a:gd name="csY21" fmla="*/ 2232175 h 3568358"/>
              <a:gd name="csX22" fmla="*/ 672126 w 3132643"/>
              <a:gd name="csY22" fmla="*/ 2373328 h 3568358"/>
              <a:gd name="csX23" fmla="*/ 0 w 3132643"/>
              <a:gd name="csY23" fmla="*/ 2372066 h 3568358"/>
              <a:gd name="csX24" fmla="*/ 19635 w 3132643"/>
              <a:gd name="csY24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2067343 w 3132643"/>
              <a:gd name="csY12" fmla="*/ 1539839 h 3568358"/>
              <a:gd name="csX13" fmla="*/ 2578229 w 3132643"/>
              <a:gd name="csY13" fmla="*/ 1782293 h 3568358"/>
              <a:gd name="csX14" fmla="*/ 3063138 w 3132643"/>
              <a:gd name="csY14" fmla="*/ 2163293 h 3568358"/>
              <a:gd name="csX15" fmla="*/ 3132411 w 3132643"/>
              <a:gd name="csY15" fmla="*/ 2440384 h 3568358"/>
              <a:gd name="csX16" fmla="*/ 2993866 w 3132643"/>
              <a:gd name="csY16" fmla="*/ 2951270 h 3568358"/>
              <a:gd name="csX17" fmla="*/ 2865266 w 3132643"/>
              <a:gd name="csY17" fmla="*/ 3456630 h 3568358"/>
              <a:gd name="csX18" fmla="*/ 2671594 w 3132643"/>
              <a:gd name="csY18" fmla="*/ 3568358 h 3568358"/>
              <a:gd name="csX19" fmla="*/ 1304892 w 3132643"/>
              <a:gd name="csY19" fmla="*/ 1943185 h 3568358"/>
              <a:gd name="csX20" fmla="*/ 1315513 w 3132643"/>
              <a:gd name="csY20" fmla="*/ 2148754 h 3568358"/>
              <a:gd name="csX21" fmla="*/ 1322253 w 3132643"/>
              <a:gd name="csY21" fmla="*/ 2247228 h 3568358"/>
              <a:gd name="csX22" fmla="*/ 668499 w 3132643"/>
              <a:gd name="csY22" fmla="*/ 2232175 h 3568358"/>
              <a:gd name="csX23" fmla="*/ 672126 w 3132643"/>
              <a:gd name="csY23" fmla="*/ 2373328 h 3568358"/>
              <a:gd name="csX24" fmla="*/ 0 w 3132643"/>
              <a:gd name="csY24" fmla="*/ 2372066 h 3568358"/>
              <a:gd name="csX25" fmla="*/ 19635 w 3132643"/>
              <a:gd name="csY25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578229 w 3132643"/>
              <a:gd name="csY14" fmla="*/ 1782293 h 3568358"/>
              <a:gd name="csX15" fmla="*/ 3063138 w 3132643"/>
              <a:gd name="csY15" fmla="*/ 2163293 h 3568358"/>
              <a:gd name="csX16" fmla="*/ 3132411 w 3132643"/>
              <a:gd name="csY16" fmla="*/ 2440384 h 3568358"/>
              <a:gd name="csX17" fmla="*/ 2993866 w 3132643"/>
              <a:gd name="csY17" fmla="*/ 2951270 h 3568358"/>
              <a:gd name="csX18" fmla="*/ 2865266 w 3132643"/>
              <a:gd name="csY18" fmla="*/ 3456630 h 3568358"/>
              <a:gd name="csX19" fmla="*/ 2671594 w 3132643"/>
              <a:gd name="csY19" fmla="*/ 3568358 h 3568358"/>
              <a:gd name="csX20" fmla="*/ 1304892 w 3132643"/>
              <a:gd name="csY20" fmla="*/ 1943185 h 3568358"/>
              <a:gd name="csX21" fmla="*/ 1315513 w 3132643"/>
              <a:gd name="csY21" fmla="*/ 2148754 h 3568358"/>
              <a:gd name="csX22" fmla="*/ 1322253 w 3132643"/>
              <a:gd name="csY22" fmla="*/ 2247228 h 3568358"/>
              <a:gd name="csX23" fmla="*/ 668499 w 3132643"/>
              <a:gd name="csY23" fmla="*/ 2232175 h 3568358"/>
              <a:gd name="csX24" fmla="*/ 672126 w 3132643"/>
              <a:gd name="csY24" fmla="*/ 2373328 h 3568358"/>
              <a:gd name="csX25" fmla="*/ 0 w 3132643"/>
              <a:gd name="csY25" fmla="*/ 2372066 h 3568358"/>
              <a:gd name="csX26" fmla="*/ 19635 w 3132643"/>
              <a:gd name="csY26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067343 w 3132643"/>
              <a:gd name="csY13" fmla="*/ 1539839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578229 w 3132643"/>
              <a:gd name="csY15" fmla="*/ 1782293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32643"/>
              <a:gd name="csY0" fmla="*/ 2298845 h 3568358"/>
              <a:gd name="csX1" fmla="*/ 283217 w 3132643"/>
              <a:gd name="csY1" fmla="*/ 2306881 h 3568358"/>
              <a:gd name="csX2" fmla="*/ 599489 w 3132643"/>
              <a:gd name="csY2" fmla="*/ 2306963 h 3568358"/>
              <a:gd name="csX3" fmla="*/ 623447 w 3132643"/>
              <a:gd name="csY3" fmla="*/ 1316876 h 3568358"/>
              <a:gd name="csX4" fmla="*/ 338727 w 3132643"/>
              <a:gd name="csY4" fmla="*/ 1318788 h 3568358"/>
              <a:gd name="csX5" fmla="*/ 363390 w 3132643"/>
              <a:gd name="csY5" fmla="*/ 0 h 3568358"/>
              <a:gd name="csX6" fmla="*/ 489081 w 3132643"/>
              <a:gd name="csY6" fmla="*/ 150343 h 3568358"/>
              <a:gd name="csX7" fmla="*/ 626515 w 3132643"/>
              <a:gd name="csY7" fmla="*/ 280765 h 3568358"/>
              <a:gd name="csX8" fmla="*/ 749090 w 3132643"/>
              <a:gd name="csY8" fmla="*/ 113140 h 3568358"/>
              <a:gd name="csX9" fmla="*/ 1456413 w 3132643"/>
              <a:gd name="csY9" fmla="*/ 433011 h 3568358"/>
              <a:gd name="csX10" fmla="*/ 1646274 w 3132643"/>
              <a:gd name="csY10" fmla="*/ 604453 h 3568358"/>
              <a:gd name="csX11" fmla="*/ 1770701 w 3132643"/>
              <a:gd name="csY11" fmla="*/ 814322 h 3568358"/>
              <a:gd name="csX12" fmla="*/ 1859525 w 3132643"/>
              <a:gd name="csY12" fmla="*/ 1167498 h 3568358"/>
              <a:gd name="csX13" fmla="*/ 2136616 w 3132643"/>
              <a:gd name="csY13" fmla="*/ 1522520 h 3568358"/>
              <a:gd name="csX14" fmla="*/ 2387730 w 3132643"/>
              <a:gd name="csY14" fmla="*/ 1713020 h 3568358"/>
              <a:gd name="csX15" fmla="*/ 2829343 w 3132643"/>
              <a:gd name="csY15" fmla="*/ 1886202 h 3568358"/>
              <a:gd name="csX16" fmla="*/ 3063138 w 3132643"/>
              <a:gd name="csY16" fmla="*/ 2163293 h 3568358"/>
              <a:gd name="csX17" fmla="*/ 3132411 w 3132643"/>
              <a:gd name="csY17" fmla="*/ 2440384 h 3568358"/>
              <a:gd name="csX18" fmla="*/ 2993866 w 3132643"/>
              <a:gd name="csY18" fmla="*/ 2951270 h 3568358"/>
              <a:gd name="csX19" fmla="*/ 2865266 w 3132643"/>
              <a:gd name="csY19" fmla="*/ 3456630 h 3568358"/>
              <a:gd name="csX20" fmla="*/ 2671594 w 3132643"/>
              <a:gd name="csY20" fmla="*/ 3568358 h 3568358"/>
              <a:gd name="csX21" fmla="*/ 1304892 w 3132643"/>
              <a:gd name="csY21" fmla="*/ 1943185 h 3568358"/>
              <a:gd name="csX22" fmla="*/ 1315513 w 3132643"/>
              <a:gd name="csY22" fmla="*/ 2148754 h 3568358"/>
              <a:gd name="csX23" fmla="*/ 1322253 w 3132643"/>
              <a:gd name="csY23" fmla="*/ 2247228 h 3568358"/>
              <a:gd name="csX24" fmla="*/ 668499 w 3132643"/>
              <a:gd name="csY24" fmla="*/ 2232175 h 3568358"/>
              <a:gd name="csX25" fmla="*/ 672126 w 3132643"/>
              <a:gd name="csY25" fmla="*/ 2373328 h 3568358"/>
              <a:gd name="csX26" fmla="*/ 0 w 3132643"/>
              <a:gd name="csY26" fmla="*/ 2372066 h 3568358"/>
              <a:gd name="csX27" fmla="*/ 19635 w 3132643"/>
              <a:gd name="csY27" fmla="*/ 2298845 h 3568358"/>
              <a:gd name="csX0" fmla="*/ 19635 w 3162897"/>
              <a:gd name="csY0" fmla="*/ 2298845 h 3568358"/>
              <a:gd name="csX1" fmla="*/ 283217 w 3162897"/>
              <a:gd name="csY1" fmla="*/ 2306881 h 3568358"/>
              <a:gd name="csX2" fmla="*/ 599489 w 3162897"/>
              <a:gd name="csY2" fmla="*/ 2306963 h 3568358"/>
              <a:gd name="csX3" fmla="*/ 623447 w 3162897"/>
              <a:gd name="csY3" fmla="*/ 1316876 h 3568358"/>
              <a:gd name="csX4" fmla="*/ 338727 w 3162897"/>
              <a:gd name="csY4" fmla="*/ 1318788 h 3568358"/>
              <a:gd name="csX5" fmla="*/ 363390 w 3162897"/>
              <a:gd name="csY5" fmla="*/ 0 h 3568358"/>
              <a:gd name="csX6" fmla="*/ 489081 w 3162897"/>
              <a:gd name="csY6" fmla="*/ 150343 h 3568358"/>
              <a:gd name="csX7" fmla="*/ 626515 w 3162897"/>
              <a:gd name="csY7" fmla="*/ 280765 h 3568358"/>
              <a:gd name="csX8" fmla="*/ 749090 w 3162897"/>
              <a:gd name="csY8" fmla="*/ 113140 h 3568358"/>
              <a:gd name="csX9" fmla="*/ 1456413 w 3162897"/>
              <a:gd name="csY9" fmla="*/ 433011 h 3568358"/>
              <a:gd name="csX10" fmla="*/ 1646274 w 3162897"/>
              <a:gd name="csY10" fmla="*/ 604453 h 3568358"/>
              <a:gd name="csX11" fmla="*/ 1770701 w 3162897"/>
              <a:gd name="csY11" fmla="*/ 814322 h 3568358"/>
              <a:gd name="csX12" fmla="*/ 1859525 w 3162897"/>
              <a:gd name="csY12" fmla="*/ 1167498 h 3568358"/>
              <a:gd name="csX13" fmla="*/ 2136616 w 3162897"/>
              <a:gd name="csY13" fmla="*/ 1522520 h 3568358"/>
              <a:gd name="csX14" fmla="*/ 2387730 w 3162897"/>
              <a:gd name="csY14" fmla="*/ 1713020 h 3568358"/>
              <a:gd name="csX15" fmla="*/ 2829343 w 3162897"/>
              <a:gd name="csY15" fmla="*/ 1886202 h 3568358"/>
              <a:gd name="csX16" fmla="*/ 3123752 w 3162897"/>
              <a:gd name="csY16" fmla="*/ 2180611 h 3568358"/>
              <a:gd name="csX17" fmla="*/ 3132411 w 3162897"/>
              <a:gd name="csY17" fmla="*/ 2440384 h 3568358"/>
              <a:gd name="csX18" fmla="*/ 2993866 w 3162897"/>
              <a:gd name="csY18" fmla="*/ 2951270 h 3568358"/>
              <a:gd name="csX19" fmla="*/ 2865266 w 3162897"/>
              <a:gd name="csY19" fmla="*/ 3456630 h 3568358"/>
              <a:gd name="csX20" fmla="*/ 2671594 w 3162897"/>
              <a:gd name="csY20" fmla="*/ 3568358 h 3568358"/>
              <a:gd name="csX21" fmla="*/ 1304892 w 3162897"/>
              <a:gd name="csY21" fmla="*/ 1943185 h 3568358"/>
              <a:gd name="csX22" fmla="*/ 1315513 w 3162897"/>
              <a:gd name="csY22" fmla="*/ 2148754 h 3568358"/>
              <a:gd name="csX23" fmla="*/ 1322253 w 3162897"/>
              <a:gd name="csY23" fmla="*/ 2247228 h 3568358"/>
              <a:gd name="csX24" fmla="*/ 668499 w 3162897"/>
              <a:gd name="csY24" fmla="*/ 2232175 h 3568358"/>
              <a:gd name="csX25" fmla="*/ 672126 w 3162897"/>
              <a:gd name="csY25" fmla="*/ 2373328 h 3568358"/>
              <a:gd name="csX26" fmla="*/ 0 w 3162897"/>
              <a:gd name="csY26" fmla="*/ 2372066 h 3568358"/>
              <a:gd name="csX27" fmla="*/ 19635 w 3162897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2993866 w 3184859"/>
              <a:gd name="csY18" fmla="*/ 2951270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37162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65266 w 3184859"/>
              <a:gd name="csY19" fmla="*/ 3456630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1304892 w 3184859"/>
              <a:gd name="csY21" fmla="*/ 1943185 h 3568358"/>
              <a:gd name="csX22" fmla="*/ 1315513 w 3184859"/>
              <a:gd name="csY22" fmla="*/ 2148754 h 3568358"/>
              <a:gd name="csX23" fmla="*/ 1322253 w 3184859"/>
              <a:gd name="csY23" fmla="*/ 2247228 h 3568358"/>
              <a:gd name="csX24" fmla="*/ 668499 w 3184859"/>
              <a:gd name="csY24" fmla="*/ 2232175 h 3568358"/>
              <a:gd name="csX25" fmla="*/ 672126 w 3184859"/>
              <a:gd name="csY25" fmla="*/ 2373328 h 3568358"/>
              <a:gd name="csX26" fmla="*/ 0 w 3184859"/>
              <a:gd name="csY26" fmla="*/ 2372066 h 3568358"/>
              <a:gd name="csX27" fmla="*/ 19635 w 3184859"/>
              <a:gd name="csY27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1304892 w 3184859"/>
              <a:gd name="csY22" fmla="*/ 1943185 h 3568358"/>
              <a:gd name="csX23" fmla="*/ 1315513 w 3184859"/>
              <a:gd name="csY23" fmla="*/ 2148754 h 3568358"/>
              <a:gd name="csX24" fmla="*/ 1322253 w 3184859"/>
              <a:gd name="csY24" fmla="*/ 2247228 h 3568358"/>
              <a:gd name="csX25" fmla="*/ 668499 w 3184859"/>
              <a:gd name="csY25" fmla="*/ 2232175 h 3568358"/>
              <a:gd name="csX26" fmla="*/ 672126 w 3184859"/>
              <a:gd name="csY26" fmla="*/ 2373328 h 3568358"/>
              <a:gd name="csX27" fmla="*/ 0 w 3184859"/>
              <a:gd name="csY27" fmla="*/ 2372066 h 3568358"/>
              <a:gd name="csX28" fmla="*/ 19635 w 3184859"/>
              <a:gd name="csY28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2595548 w 3184859"/>
              <a:gd name="csY22" fmla="*/ 2942611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86889 w 3184859"/>
              <a:gd name="csY21" fmla="*/ 3219702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1304892 w 3184859"/>
              <a:gd name="csY23" fmla="*/ 1943185 h 3568358"/>
              <a:gd name="csX24" fmla="*/ 1315513 w 3184859"/>
              <a:gd name="csY24" fmla="*/ 2148754 h 3568358"/>
              <a:gd name="csX25" fmla="*/ 1322253 w 3184859"/>
              <a:gd name="csY25" fmla="*/ 2247228 h 3568358"/>
              <a:gd name="csX26" fmla="*/ 668499 w 3184859"/>
              <a:gd name="csY26" fmla="*/ 2232175 h 3568358"/>
              <a:gd name="csX27" fmla="*/ 672126 w 3184859"/>
              <a:gd name="csY27" fmla="*/ 2373328 h 3568358"/>
              <a:gd name="csX28" fmla="*/ 0 w 3184859"/>
              <a:gd name="csY28" fmla="*/ 2372066 h 3568358"/>
              <a:gd name="csX29" fmla="*/ 19635 w 3184859"/>
              <a:gd name="csY29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1304892 w 3184859"/>
              <a:gd name="csY24" fmla="*/ 1943185 h 3568358"/>
              <a:gd name="csX25" fmla="*/ 1315513 w 3184859"/>
              <a:gd name="csY25" fmla="*/ 2148754 h 3568358"/>
              <a:gd name="csX26" fmla="*/ 1322253 w 3184859"/>
              <a:gd name="csY26" fmla="*/ 2247228 h 3568358"/>
              <a:gd name="csX27" fmla="*/ 668499 w 3184859"/>
              <a:gd name="csY27" fmla="*/ 2232175 h 3568358"/>
              <a:gd name="csX28" fmla="*/ 672126 w 3184859"/>
              <a:gd name="csY28" fmla="*/ 2373328 h 3568358"/>
              <a:gd name="csX29" fmla="*/ 0 w 3184859"/>
              <a:gd name="csY29" fmla="*/ 2372066 h 3568358"/>
              <a:gd name="csX30" fmla="*/ 19635 w 3184859"/>
              <a:gd name="csY30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304892 w 3184859"/>
              <a:gd name="csY25" fmla="*/ 1943185 h 3568358"/>
              <a:gd name="csX26" fmla="*/ 1315513 w 3184859"/>
              <a:gd name="csY26" fmla="*/ 2148754 h 3568358"/>
              <a:gd name="csX27" fmla="*/ 1322253 w 3184859"/>
              <a:gd name="csY27" fmla="*/ 2247228 h 3568358"/>
              <a:gd name="csX28" fmla="*/ 668499 w 3184859"/>
              <a:gd name="csY28" fmla="*/ 2232175 h 3568358"/>
              <a:gd name="csX29" fmla="*/ 672126 w 3184859"/>
              <a:gd name="csY29" fmla="*/ 2373328 h 3568358"/>
              <a:gd name="csX30" fmla="*/ 0 w 3184859"/>
              <a:gd name="csY30" fmla="*/ 2372066 h 3568358"/>
              <a:gd name="csX31" fmla="*/ 19635 w 3184859"/>
              <a:gd name="csY31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38298 w 3184859"/>
              <a:gd name="csY25" fmla="*/ 1357998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093321 w 3184859"/>
              <a:gd name="csY24" fmla="*/ 1825589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49608 w 3184859"/>
              <a:gd name="csY25" fmla="*/ 1454131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178144 w 3184859"/>
              <a:gd name="csY24" fmla="*/ 1865174 h 3568358"/>
              <a:gd name="csX25" fmla="*/ 1715678 w 3184859"/>
              <a:gd name="csY25" fmla="*/ 1403237 h 3568358"/>
              <a:gd name="csX26" fmla="*/ 1304892 w 3184859"/>
              <a:gd name="csY26" fmla="*/ 1943185 h 3568358"/>
              <a:gd name="csX27" fmla="*/ 1315513 w 3184859"/>
              <a:gd name="csY27" fmla="*/ 2148754 h 3568358"/>
              <a:gd name="csX28" fmla="*/ 1322253 w 3184859"/>
              <a:gd name="csY28" fmla="*/ 2247228 h 3568358"/>
              <a:gd name="csX29" fmla="*/ 668499 w 3184859"/>
              <a:gd name="csY29" fmla="*/ 2232175 h 3568358"/>
              <a:gd name="csX30" fmla="*/ 672126 w 3184859"/>
              <a:gd name="csY30" fmla="*/ 2373328 h 3568358"/>
              <a:gd name="csX31" fmla="*/ 0 w 3184859"/>
              <a:gd name="csY31" fmla="*/ 2372066 h 3568358"/>
              <a:gd name="csX32" fmla="*/ 19635 w 3184859"/>
              <a:gd name="csY32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673480 w 3184859"/>
              <a:gd name="csY23" fmla="*/ 2111338 h 3568358"/>
              <a:gd name="csX24" fmla="*/ 2413354 w 3184859"/>
              <a:gd name="csY24" fmla="*/ 2008313 h 3568358"/>
              <a:gd name="csX25" fmla="*/ 2178144 w 3184859"/>
              <a:gd name="csY25" fmla="*/ 1865174 h 3568358"/>
              <a:gd name="csX26" fmla="*/ 1715678 w 3184859"/>
              <a:gd name="csY26" fmla="*/ 1403237 h 3568358"/>
              <a:gd name="csX27" fmla="*/ 1304892 w 3184859"/>
              <a:gd name="csY27" fmla="*/ 1943185 h 3568358"/>
              <a:gd name="csX28" fmla="*/ 1315513 w 3184859"/>
              <a:gd name="csY28" fmla="*/ 2148754 h 3568358"/>
              <a:gd name="csX29" fmla="*/ 1322253 w 3184859"/>
              <a:gd name="csY29" fmla="*/ 2247228 h 3568358"/>
              <a:gd name="csX30" fmla="*/ 668499 w 3184859"/>
              <a:gd name="csY30" fmla="*/ 2232175 h 3568358"/>
              <a:gd name="csX31" fmla="*/ 672126 w 3184859"/>
              <a:gd name="csY31" fmla="*/ 2373328 h 3568358"/>
              <a:gd name="csX32" fmla="*/ 0 w 3184859"/>
              <a:gd name="csY32" fmla="*/ 2372066 h 3568358"/>
              <a:gd name="csX33" fmla="*/ 19635 w 3184859"/>
              <a:gd name="csY33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568358"/>
              <a:gd name="csX1" fmla="*/ 283217 w 3184859"/>
              <a:gd name="csY1" fmla="*/ 2306881 h 3568358"/>
              <a:gd name="csX2" fmla="*/ 599489 w 3184859"/>
              <a:gd name="csY2" fmla="*/ 2306963 h 3568358"/>
              <a:gd name="csX3" fmla="*/ 623447 w 3184859"/>
              <a:gd name="csY3" fmla="*/ 1316876 h 3568358"/>
              <a:gd name="csX4" fmla="*/ 338727 w 3184859"/>
              <a:gd name="csY4" fmla="*/ 1318788 h 3568358"/>
              <a:gd name="csX5" fmla="*/ 363390 w 3184859"/>
              <a:gd name="csY5" fmla="*/ 0 h 3568358"/>
              <a:gd name="csX6" fmla="*/ 489081 w 3184859"/>
              <a:gd name="csY6" fmla="*/ 150343 h 3568358"/>
              <a:gd name="csX7" fmla="*/ 626515 w 3184859"/>
              <a:gd name="csY7" fmla="*/ 280765 h 3568358"/>
              <a:gd name="csX8" fmla="*/ 749090 w 3184859"/>
              <a:gd name="csY8" fmla="*/ 113140 h 3568358"/>
              <a:gd name="csX9" fmla="*/ 1456413 w 3184859"/>
              <a:gd name="csY9" fmla="*/ 433011 h 3568358"/>
              <a:gd name="csX10" fmla="*/ 1646274 w 3184859"/>
              <a:gd name="csY10" fmla="*/ 604453 h 3568358"/>
              <a:gd name="csX11" fmla="*/ 1770701 w 3184859"/>
              <a:gd name="csY11" fmla="*/ 814322 h 3568358"/>
              <a:gd name="csX12" fmla="*/ 1859525 w 3184859"/>
              <a:gd name="csY12" fmla="*/ 1167498 h 3568358"/>
              <a:gd name="csX13" fmla="*/ 2136616 w 3184859"/>
              <a:gd name="csY13" fmla="*/ 1522520 h 3568358"/>
              <a:gd name="csX14" fmla="*/ 2387730 w 3184859"/>
              <a:gd name="csY14" fmla="*/ 1713020 h 3568358"/>
              <a:gd name="csX15" fmla="*/ 2829343 w 3184859"/>
              <a:gd name="csY15" fmla="*/ 1886202 h 3568358"/>
              <a:gd name="csX16" fmla="*/ 3123752 w 3184859"/>
              <a:gd name="csY16" fmla="*/ 2180611 h 3568358"/>
              <a:gd name="csX17" fmla="*/ 3184366 w 3184859"/>
              <a:gd name="csY17" fmla="*/ 2509657 h 3568358"/>
              <a:gd name="csX18" fmla="*/ 3011184 w 3184859"/>
              <a:gd name="csY18" fmla="*/ 3020543 h 3568358"/>
              <a:gd name="csX19" fmla="*/ 2882584 w 3184859"/>
              <a:gd name="csY19" fmla="*/ 3499925 h 3568358"/>
              <a:gd name="csX20" fmla="*/ 2671594 w 3184859"/>
              <a:gd name="csY20" fmla="*/ 3568358 h 3568358"/>
              <a:gd name="csX21" fmla="*/ 2578230 w 3184859"/>
              <a:gd name="csY21" fmla="*/ 2665520 h 3568358"/>
              <a:gd name="csX22" fmla="*/ 3002525 w 3184859"/>
              <a:gd name="csY22" fmla="*/ 2483679 h 3568358"/>
              <a:gd name="csX23" fmla="*/ 2888367 w 3184859"/>
              <a:gd name="csY23" fmla="*/ 2268439 h 3568358"/>
              <a:gd name="csX24" fmla="*/ 2673480 w 3184859"/>
              <a:gd name="csY24" fmla="*/ 2111338 h 3568358"/>
              <a:gd name="csX25" fmla="*/ 2413354 w 3184859"/>
              <a:gd name="csY25" fmla="*/ 2008313 h 3568358"/>
              <a:gd name="csX26" fmla="*/ 2178144 w 3184859"/>
              <a:gd name="csY26" fmla="*/ 1865174 h 3568358"/>
              <a:gd name="csX27" fmla="*/ 1715678 w 3184859"/>
              <a:gd name="csY27" fmla="*/ 1403237 h 3568358"/>
              <a:gd name="csX28" fmla="*/ 1304892 w 3184859"/>
              <a:gd name="csY28" fmla="*/ 1943185 h 3568358"/>
              <a:gd name="csX29" fmla="*/ 1315513 w 3184859"/>
              <a:gd name="csY29" fmla="*/ 2148754 h 3568358"/>
              <a:gd name="csX30" fmla="*/ 1322253 w 3184859"/>
              <a:gd name="csY30" fmla="*/ 2247228 h 3568358"/>
              <a:gd name="csX31" fmla="*/ 668499 w 3184859"/>
              <a:gd name="csY31" fmla="*/ 2232175 h 3568358"/>
              <a:gd name="csX32" fmla="*/ 672126 w 3184859"/>
              <a:gd name="csY32" fmla="*/ 2373328 h 3568358"/>
              <a:gd name="csX33" fmla="*/ 0 w 3184859"/>
              <a:gd name="csY33" fmla="*/ 2372066 h 3568358"/>
              <a:gd name="csX34" fmla="*/ 19635 w 3184859"/>
              <a:gd name="csY34" fmla="*/ 2298845 h 3568358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499925"/>
              <a:gd name="csX1" fmla="*/ 283217 w 3184859"/>
              <a:gd name="csY1" fmla="*/ 2306881 h 3499925"/>
              <a:gd name="csX2" fmla="*/ 599489 w 3184859"/>
              <a:gd name="csY2" fmla="*/ 2306963 h 3499925"/>
              <a:gd name="csX3" fmla="*/ 623447 w 3184859"/>
              <a:gd name="csY3" fmla="*/ 1316876 h 3499925"/>
              <a:gd name="csX4" fmla="*/ 338727 w 3184859"/>
              <a:gd name="csY4" fmla="*/ 1318788 h 3499925"/>
              <a:gd name="csX5" fmla="*/ 363390 w 3184859"/>
              <a:gd name="csY5" fmla="*/ 0 h 3499925"/>
              <a:gd name="csX6" fmla="*/ 489081 w 3184859"/>
              <a:gd name="csY6" fmla="*/ 150343 h 3499925"/>
              <a:gd name="csX7" fmla="*/ 626515 w 3184859"/>
              <a:gd name="csY7" fmla="*/ 280765 h 3499925"/>
              <a:gd name="csX8" fmla="*/ 749090 w 3184859"/>
              <a:gd name="csY8" fmla="*/ 113140 h 3499925"/>
              <a:gd name="csX9" fmla="*/ 1456413 w 3184859"/>
              <a:gd name="csY9" fmla="*/ 433011 h 3499925"/>
              <a:gd name="csX10" fmla="*/ 1646274 w 3184859"/>
              <a:gd name="csY10" fmla="*/ 604453 h 3499925"/>
              <a:gd name="csX11" fmla="*/ 1770701 w 3184859"/>
              <a:gd name="csY11" fmla="*/ 814322 h 3499925"/>
              <a:gd name="csX12" fmla="*/ 1859525 w 3184859"/>
              <a:gd name="csY12" fmla="*/ 1167498 h 3499925"/>
              <a:gd name="csX13" fmla="*/ 2136616 w 3184859"/>
              <a:gd name="csY13" fmla="*/ 1522520 h 3499925"/>
              <a:gd name="csX14" fmla="*/ 2387730 w 3184859"/>
              <a:gd name="csY14" fmla="*/ 1713020 h 3499925"/>
              <a:gd name="csX15" fmla="*/ 2829343 w 3184859"/>
              <a:gd name="csY15" fmla="*/ 1886202 h 3499925"/>
              <a:gd name="csX16" fmla="*/ 3123752 w 3184859"/>
              <a:gd name="csY16" fmla="*/ 2180611 h 3499925"/>
              <a:gd name="csX17" fmla="*/ 3184366 w 3184859"/>
              <a:gd name="csY17" fmla="*/ 2509657 h 3499925"/>
              <a:gd name="csX18" fmla="*/ 3011184 w 3184859"/>
              <a:gd name="csY18" fmla="*/ 3020543 h 3499925"/>
              <a:gd name="csX19" fmla="*/ 2882584 w 3184859"/>
              <a:gd name="csY19" fmla="*/ 3499925 h 3499925"/>
              <a:gd name="csX20" fmla="*/ 2694214 w 3184859"/>
              <a:gd name="csY20" fmla="*/ 3438294 h 3499925"/>
              <a:gd name="csX21" fmla="*/ 2578230 w 3184859"/>
              <a:gd name="csY21" fmla="*/ 2665520 h 3499925"/>
              <a:gd name="csX22" fmla="*/ 3002525 w 3184859"/>
              <a:gd name="csY22" fmla="*/ 2483679 h 3499925"/>
              <a:gd name="csX23" fmla="*/ 2888367 w 3184859"/>
              <a:gd name="csY23" fmla="*/ 2268439 h 3499925"/>
              <a:gd name="csX24" fmla="*/ 2673480 w 3184859"/>
              <a:gd name="csY24" fmla="*/ 2111338 h 3499925"/>
              <a:gd name="csX25" fmla="*/ 2413354 w 3184859"/>
              <a:gd name="csY25" fmla="*/ 2008313 h 3499925"/>
              <a:gd name="csX26" fmla="*/ 2178144 w 3184859"/>
              <a:gd name="csY26" fmla="*/ 1865174 h 3499925"/>
              <a:gd name="csX27" fmla="*/ 1715678 w 3184859"/>
              <a:gd name="csY27" fmla="*/ 1403237 h 3499925"/>
              <a:gd name="csX28" fmla="*/ 1304892 w 3184859"/>
              <a:gd name="csY28" fmla="*/ 1943185 h 3499925"/>
              <a:gd name="csX29" fmla="*/ 1315513 w 3184859"/>
              <a:gd name="csY29" fmla="*/ 2148754 h 3499925"/>
              <a:gd name="csX30" fmla="*/ 1322253 w 3184859"/>
              <a:gd name="csY30" fmla="*/ 2247228 h 3499925"/>
              <a:gd name="csX31" fmla="*/ 668499 w 3184859"/>
              <a:gd name="csY31" fmla="*/ 2232175 h 3499925"/>
              <a:gd name="csX32" fmla="*/ 672126 w 3184859"/>
              <a:gd name="csY32" fmla="*/ 2373328 h 3499925"/>
              <a:gd name="csX33" fmla="*/ 0 w 3184859"/>
              <a:gd name="csY33" fmla="*/ 2372066 h 3499925"/>
              <a:gd name="csX34" fmla="*/ 19635 w 3184859"/>
              <a:gd name="csY34" fmla="*/ 2298845 h 3499925"/>
              <a:gd name="csX0" fmla="*/ 19635 w 3184859"/>
              <a:gd name="csY0" fmla="*/ 2298845 h 3557047"/>
              <a:gd name="csX1" fmla="*/ 283217 w 3184859"/>
              <a:gd name="csY1" fmla="*/ 2306881 h 3557047"/>
              <a:gd name="csX2" fmla="*/ 599489 w 3184859"/>
              <a:gd name="csY2" fmla="*/ 2306963 h 3557047"/>
              <a:gd name="csX3" fmla="*/ 623447 w 3184859"/>
              <a:gd name="csY3" fmla="*/ 1316876 h 3557047"/>
              <a:gd name="csX4" fmla="*/ 338727 w 3184859"/>
              <a:gd name="csY4" fmla="*/ 1318788 h 3557047"/>
              <a:gd name="csX5" fmla="*/ 363390 w 3184859"/>
              <a:gd name="csY5" fmla="*/ 0 h 3557047"/>
              <a:gd name="csX6" fmla="*/ 489081 w 3184859"/>
              <a:gd name="csY6" fmla="*/ 150343 h 3557047"/>
              <a:gd name="csX7" fmla="*/ 626515 w 3184859"/>
              <a:gd name="csY7" fmla="*/ 280765 h 3557047"/>
              <a:gd name="csX8" fmla="*/ 749090 w 3184859"/>
              <a:gd name="csY8" fmla="*/ 113140 h 3557047"/>
              <a:gd name="csX9" fmla="*/ 1456413 w 3184859"/>
              <a:gd name="csY9" fmla="*/ 433011 h 3557047"/>
              <a:gd name="csX10" fmla="*/ 1646274 w 3184859"/>
              <a:gd name="csY10" fmla="*/ 604453 h 3557047"/>
              <a:gd name="csX11" fmla="*/ 1770701 w 3184859"/>
              <a:gd name="csY11" fmla="*/ 814322 h 3557047"/>
              <a:gd name="csX12" fmla="*/ 1859525 w 3184859"/>
              <a:gd name="csY12" fmla="*/ 1167498 h 3557047"/>
              <a:gd name="csX13" fmla="*/ 2136616 w 3184859"/>
              <a:gd name="csY13" fmla="*/ 1522520 h 3557047"/>
              <a:gd name="csX14" fmla="*/ 2387730 w 3184859"/>
              <a:gd name="csY14" fmla="*/ 1713020 h 3557047"/>
              <a:gd name="csX15" fmla="*/ 2829343 w 3184859"/>
              <a:gd name="csY15" fmla="*/ 1886202 h 3557047"/>
              <a:gd name="csX16" fmla="*/ 3123752 w 3184859"/>
              <a:gd name="csY16" fmla="*/ 2180611 h 3557047"/>
              <a:gd name="csX17" fmla="*/ 3184366 w 3184859"/>
              <a:gd name="csY17" fmla="*/ 2509657 h 3557047"/>
              <a:gd name="csX18" fmla="*/ 3011184 w 3184859"/>
              <a:gd name="csY18" fmla="*/ 3020543 h 3557047"/>
              <a:gd name="csX19" fmla="*/ 2882584 w 3184859"/>
              <a:gd name="csY19" fmla="*/ 3499925 h 3557047"/>
              <a:gd name="csX20" fmla="*/ 2699869 w 3184859"/>
              <a:gd name="csY20" fmla="*/ 3557047 h 3557047"/>
              <a:gd name="csX21" fmla="*/ 2578230 w 3184859"/>
              <a:gd name="csY21" fmla="*/ 2665520 h 3557047"/>
              <a:gd name="csX22" fmla="*/ 3002525 w 3184859"/>
              <a:gd name="csY22" fmla="*/ 2483679 h 3557047"/>
              <a:gd name="csX23" fmla="*/ 2888367 w 3184859"/>
              <a:gd name="csY23" fmla="*/ 2268439 h 3557047"/>
              <a:gd name="csX24" fmla="*/ 2673480 w 3184859"/>
              <a:gd name="csY24" fmla="*/ 2111338 h 3557047"/>
              <a:gd name="csX25" fmla="*/ 2413354 w 3184859"/>
              <a:gd name="csY25" fmla="*/ 2008313 h 3557047"/>
              <a:gd name="csX26" fmla="*/ 2178144 w 3184859"/>
              <a:gd name="csY26" fmla="*/ 1865174 h 3557047"/>
              <a:gd name="csX27" fmla="*/ 1715678 w 3184859"/>
              <a:gd name="csY27" fmla="*/ 1403237 h 3557047"/>
              <a:gd name="csX28" fmla="*/ 1304892 w 3184859"/>
              <a:gd name="csY28" fmla="*/ 1943185 h 3557047"/>
              <a:gd name="csX29" fmla="*/ 1315513 w 3184859"/>
              <a:gd name="csY29" fmla="*/ 2148754 h 3557047"/>
              <a:gd name="csX30" fmla="*/ 1322253 w 3184859"/>
              <a:gd name="csY30" fmla="*/ 2247228 h 3557047"/>
              <a:gd name="csX31" fmla="*/ 668499 w 3184859"/>
              <a:gd name="csY31" fmla="*/ 2232175 h 3557047"/>
              <a:gd name="csX32" fmla="*/ 672126 w 3184859"/>
              <a:gd name="csY32" fmla="*/ 2373328 h 3557047"/>
              <a:gd name="csX33" fmla="*/ 0 w 3184859"/>
              <a:gd name="csY33" fmla="*/ 2372066 h 3557047"/>
              <a:gd name="csX34" fmla="*/ 19635 w 3184859"/>
              <a:gd name="csY34" fmla="*/ 2298845 h 3557047"/>
              <a:gd name="csX0" fmla="*/ 19635 w 3184859"/>
              <a:gd name="csY0" fmla="*/ 2351720 h 3609922"/>
              <a:gd name="csX1" fmla="*/ 283217 w 3184859"/>
              <a:gd name="csY1" fmla="*/ 2359756 h 3609922"/>
              <a:gd name="csX2" fmla="*/ 599489 w 3184859"/>
              <a:gd name="csY2" fmla="*/ 2359838 h 3609922"/>
              <a:gd name="csX3" fmla="*/ 623447 w 3184859"/>
              <a:gd name="csY3" fmla="*/ 1369751 h 3609922"/>
              <a:gd name="csX4" fmla="*/ 338727 w 3184859"/>
              <a:gd name="csY4" fmla="*/ 1371663 h 3609922"/>
              <a:gd name="csX5" fmla="*/ 363390 w 3184859"/>
              <a:gd name="csY5" fmla="*/ 52875 h 3609922"/>
              <a:gd name="csX6" fmla="*/ 489081 w 3184859"/>
              <a:gd name="csY6" fmla="*/ 203218 h 3609922"/>
              <a:gd name="csX7" fmla="*/ 569966 w 3184859"/>
              <a:gd name="csY7" fmla="*/ 0 h 3609922"/>
              <a:gd name="csX8" fmla="*/ 749090 w 3184859"/>
              <a:gd name="csY8" fmla="*/ 166015 h 3609922"/>
              <a:gd name="csX9" fmla="*/ 1456413 w 3184859"/>
              <a:gd name="csY9" fmla="*/ 485886 h 3609922"/>
              <a:gd name="csX10" fmla="*/ 1646274 w 3184859"/>
              <a:gd name="csY10" fmla="*/ 657328 h 3609922"/>
              <a:gd name="csX11" fmla="*/ 1770701 w 3184859"/>
              <a:gd name="csY11" fmla="*/ 867197 h 3609922"/>
              <a:gd name="csX12" fmla="*/ 1859525 w 3184859"/>
              <a:gd name="csY12" fmla="*/ 1220373 h 3609922"/>
              <a:gd name="csX13" fmla="*/ 2136616 w 3184859"/>
              <a:gd name="csY13" fmla="*/ 1575395 h 3609922"/>
              <a:gd name="csX14" fmla="*/ 2387730 w 3184859"/>
              <a:gd name="csY14" fmla="*/ 1765895 h 3609922"/>
              <a:gd name="csX15" fmla="*/ 2829343 w 3184859"/>
              <a:gd name="csY15" fmla="*/ 1939077 h 3609922"/>
              <a:gd name="csX16" fmla="*/ 3123752 w 3184859"/>
              <a:gd name="csY16" fmla="*/ 2233486 h 3609922"/>
              <a:gd name="csX17" fmla="*/ 3184366 w 3184859"/>
              <a:gd name="csY17" fmla="*/ 2562532 h 3609922"/>
              <a:gd name="csX18" fmla="*/ 3011184 w 3184859"/>
              <a:gd name="csY18" fmla="*/ 3073418 h 3609922"/>
              <a:gd name="csX19" fmla="*/ 2882584 w 3184859"/>
              <a:gd name="csY19" fmla="*/ 3552800 h 3609922"/>
              <a:gd name="csX20" fmla="*/ 2699869 w 3184859"/>
              <a:gd name="csY20" fmla="*/ 3609922 h 3609922"/>
              <a:gd name="csX21" fmla="*/ 2578230 w 3184859"/>
              <a:gd name="csY21" fmla="*/ 2718395 h 3609922"/>
              <a:gd name="csX22" fmla="*/ 3002525 w 3184859"/>
              <a:gd name="csY22" fmla="*/ 2536554 h 3609922"/>
              <a:gd name="csX23" fmla="*/ 2888367 w 3184859"/>
              <a:gd name="csY23" fmla="*/ 2321314 h 3609922"/>
              <a:gd name="csX24" fmla="*/ 2673480 w 3184859"/>
              <a:gd name="csY24" fmla="*/ 2164213 h 3609922"/>
              <a:gd name="csX25" fmla="*/ 2413354 w 3184859"/>
              <a:gd name="csY25" fmla="*/ 2061188 h 3609922"/>
              <a:gd name="csX26" fmla="*/ 2178144 w 3184859"/>
              <a:gd name="csY26" fmla="*/ 1918049 h 3609922"/>
              <a:gd name="csX27" fmla="*/ 1715678 w 3184859"/>
              <a:gd name="csY27" fmla="*/ 1456112 h 3609922"/>
              <a:gd name="csX28" fmla="*/ 1304892 w 3184859"/>
              <a:gd name="csY28" fmla="*/ 1996060 h 3609922"/>
              <a:gd name="csX29" fmla="*/ 1315513 w 3184859"/>
              <a:gd name="csY29" fmla="*/ 2201629 h 3609922"/>
              <a:gd name="csX30" fmla="*/ 1322253 w 3184859"/>
              <a:gd name="csY30" fmla="*/ 2300103 h 3609922"/>
              <a:gd name="csX31" fmla="*/ 668499 w 3184859"/>
              <a:gd name="csY31" fmla="*/ 2285050 h 3609922"/>
              <a:gd name="csX32" fmla="*/ 672126 w 3184859"/>
              <a:gd name="csY32" fmla="*/ 2426203 h 3609922"/>
              <a:gd name="csX33" fmla="*/ 0 w 3184859"/>
              <a:gd name="csY33" fmla="*/ 2424941 h 3609922"/>
              <a:gd name="csX34" fmla="*/ 19635 w 3184859"/>
              <a:gd name="csY34" fmla="*/ 2351720 h 3609922"/>
              <a:gd name="csX0" fmla="*/ 19635 w 3184859"/>
              <a:gd name="csY0" fmla="*/ 2574996 h 3833198"/>
              <a:gd name="csX1" fmla="*/ 283217 w 3184859"/>
              <a:gd name="csY1" fmla="*/ 2583032 h 3833198"/>
              <a:gd name="csX2" fmla="*/ 599489 w 3184859"/>
              <a:gd name="csY2" fmla="*/ 2583114 h 3833198"/>
              <a:gd name="csX3" fmla="*/ 623447 w 3184859"/>
              <a:gd name="csY3" fmla="*/ 1593027 h 3833198"/>
              <a:gd name="csX4" fmla="*/ 338727 w 3184859"/>
              <a:gd name="csY4" fmla="*/ 1594939 h 3833198"/>
              <a:gd name="csX5" fmla="*/ 363390 w 3184859"/>
              <a:gd name="csY5" fmla="*/ 276151 h 3833198"/>
              <a:gd name="csX6" fmla="*/ 500391 w 3184859"/>
              <a:gd name="csY6" fmla="*/ 2376 h 3833198"/>
              <a:gd name="csX7" fmla="*/ 569966 w 3184859"/>
              <a:gd name="csY7" fmla="*/ 223276 h 3833198"/>
              <a:gd name="csX8" fmla="*/ 749090 w 3184859"/>
              <a:gd name="csY8" fmla="*/ 389291 h 3833198"/>
              <a:gd name="csX9" fmla="*/ 1456413 w 3184859"/>
              <a:gd name="csY9" fmla="*/ 709162 h 3833198"/>
              <a:gd name="csX10" fmla="*/ 1646274 w 3184859"/>
              <a:gd name="csY10" fmla="*/ 880604 h 3833198"/>
              <a:gd name="csX11" fmla="*/ 1770701 w 3184859"/>
              <a:gd name="csY11" fmla="*/ 1090473 h 3833198"/>
              <a:gd name="csX12" fmla="*/ 1859525 w 3184859"/>
              <a:gd name="csY12" fmla="*/ 1443649 h 3833198"/>
              <a:gd name="csX13" fmla="*/ 2136616 w 3184859"/>
              <a:gd name="csY13" fmla="*/ 1798671 h 3833198"/>
              <a:gd name="csX14" fmla="*/ 2387730 w 3184859"/>
              <a:gd name="csY14" fmla="*/ 1989171 h 3833198"/>
              <a:gd name="csX15" fmla="*/ 2829343 w 3184859"/>
              <a:gd name="csY15" fmla="*/ 2162353 h 3833198"/>
              <a:gd name="csX16" fmla="*/ 3123752 w 3184859"/>
              <a:gd name="csY16" fmla="*/ 2456762 h 3833198"/>
              <a:gd name="csX17" fmla="*/ 3184366 w 3184859"/>
              <a:gd name="csY17" fmla="*/ 2785808 h 3833198"/>
              <a:gd name="csX18" fmla="*/ 3011184 w 3184859"/>
              <a:gd name="csY18" fmla="*/ 3296694 h 3833198"/>
              <a:gd name="csX19" fmla="*/ 2882584 w 3184859"/>
              <a:gd name="csY19" fmla="*/ 3776076 h 3833198"/>
              <a:gd name="csX20" fmla="*/ 2699869 w 3184859"/>
              <a:gd name="csY20" fmla="*/ 3833198 h 3833198"/>
              <a:gd name="csX21" fmla="*/ 2578230 w 3184859"/>
              <a:gd name="csY21" fmla="*/ 2941671 h 3833198"/>
              <a:gd name="csX22" fmla="*/ 3002525 w 3184859"/>
              <a:gd name="csY22" fmla="*/ 2759830 h 3833198"/>
              <a:gd name="csX23" fmla="*/ 2888367 w 3184859"/>
              <a:gd name="csY23" fmla="*/ 2544590 h 3833198"/>
              <a:gd name="csX24" fmla="*/ 2673480 w 3184859"/>
              <a:gd name="csY24" fmla="*/ 2387489 h 3833198"/>
              <a:gd name="csX25" fmla="*/ 2413354 w 3184859"/>
              <a:gd name="csY25" fmla="*/ 2284464 h 3833198"/>
              <a:gd name="csX26" fmla="*/ 2178144 w 3184859"/>
              <a:gd name="csY26" fmla="*/ 2141325 h 3833198"/>
              <a:gd name="csX27" fmla="*/ 1715678 w 3184859"/>
              <a:gd name="csY27" fmla="*/ 1679388 h 3833198"/>
              <a:gd name="csX28" fmla="*/ 1304892 w 3184859"/>
              <a:gd name="csY28" fmla="*/ 2219336 h 3833198"/>
              <a:gd name="csX29" fmla="*/ 1315513 w 3184859"/>
              <a:gd name="csY29" fmla="*/ 2424905 h 3833198"/>
              <a:gd name="csX30" fmla="*/ 1322253 w 3184859"/>
              <a:gd name="csY30" fmla="*/ 2523379 h 3833198"/>
              <a:gd name="csX31" fmla="*/ 668499 w 3184859"/>
              <a:gd name="csY31" fmla="*/ 2508326 h 3833198"/>
              <a:gd name="csX32" fmla="*/ 672126 w 3184859"/>
              <a:gd name="csY32" fmla="*/ 2649479 h 3833198"/>
              <a:gd name="csX33" fmla="*/ 0 w 3184859"/>
              <a:gd name="csY33" fmla="*/ 2648217 h 3833198"/>
              <a:gd name="csX34" fmla="*/ 19635 w 3184859"/>
              <a:gd name="csY34" fmla="*/ 2574996 h 3833198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9769 h 3837971"/>
              <a:gd name="csX1" fmla="*/ 283217 w 3184859"/>
              <a:gd name="csY1" fmla="*/ 2587805 h 3837971"/>
              <a:gd name="csX2" fmla="*/ 599489 w 3184859"/>
              <a:gd name="csY2" fmla="*/ 2587887 h 3837971"/>
              <a:gd name="csX3" fmla="*/ 623447 w 3184859"/>
              <a:gd name="csY3" fmla="*/ 1597800 h 3837971"/>
              <a:gd name="csX4" fmla="*/ 338727 w 3184859"/>
              <a:gd name="csY4" fmla="*/ 1599712 h 3837971"/>
              <a:gd name="csX5" fmla="*/ 363390 w 3184859"/>
              <a:gd name="csY5" fmla="*/ 280924 h 3837971"/>
              <a:gd name="csX6" fmla="*/ 326690 w 3184859"/>
              <a:gd name="csY6" fmla="*/ 49891 h 3837971"/>
              <a:gd name="csX7" fmla="*/ 500391 w 3184859"/>
              <a:gd name="csY7" fmla="*/ 7149 h 3837971"/>
              <a:gd name="csX8" fmla="*/ 569966 w 3184859"/>
              <a:gd name="csY8" fmla="*/ 228049 h 3837971"/>
              <a:gd name="csX9" fmla="*/ 749090 w 3184859"/>
              <a:gd name="csY9" fmla="*/ 394064 h 3837971"/>
              <a:gd name="csX10" fmla="*/ 1456413 w 3184859"/>
              <a:gd name="csY10" fmla="*/ 713935 h 3837971"/>
              <a:gd name="csX11" fmla="*/ 1646274 w 3184859"/>
              <a:gd name="csY11" fmla="*/ 885377 h 3837971"/>
              <a:gd name="csX12" fmla="*/ 1770701 w 3184859"/>
              <a:gd name="csY12" fmla="*/ 1095246 h 3837971"/>
              <a:gd name="csX13" fmla="*/ 1859525 w 3184859"/>
              <a:gd name="csY13" fmla="*/ 1448422 h 3837971"/>
              <a:gd name="csX14" fmla="*/ 2136616 w 3184859"/>
              <a:gd name="csY14" fmla="*/ 1803444 h 3837971"/>
              <a:gd name="csX15" fmla="*/ 2387730 w 3184859"/>
              <a:gd name="csY15" fmla="*/ 1993944 h 3837971"/>
              <a:gd name="csX16" fmla="*/ 2829343 w 3184859"/>
              <a:gd name="csY16" fmla="*/ 2167126 h 3837971"/>
              <a:gd name="csX17" fmla="*/ 3123752 w 3184859"/>
              <a:gd name="csY17" fmla="*/ 2461535 h 3837971"/>
              <a:gd name="csX18" fmla="*/ 3184366 w 3184859"/>
              <a:gd name="csY18" fmla="*/ 2790581 h 3837971"/>
              <a:gd name="csX19" fmla="*/ 3011184 w 3184859"/>
              <a:gd name="csY19" fmla="*/ 3301467 h 3837971"/>
              <a:gd name="csX20" fmla="*/ 2882584 w 3184859"/>
              <a:gd name="csY20" fmla="*/ 3780849 h 3837971"/>
              <a:gd name="csX21" fmla="*/ 2699869 w 3184859"/>
              <a:gd name="csY21" fmla="*/ 3837971 h 3837971"/>
              <a:gd name="csX22" fmla="*/ 2578230 w 3184859"/>
              <a:gd name="csY22" fmla="*/ 2946444 h 3837971"/>
              <a:gd name="csX23" fmla="*/ 3002525 w 3184859"/>
              <a:gd name="csY23" fmla="*/ 2764603 h 3837971"/>
              <a:gd name="csX24" fmla="*/ 2888367 w 3184859"/>
              <a:gd name="csY24" fmla="*/ 2549363 h 3837971"/>
              <a:gd name="csX25" fmla="*/ 2673480 w 3184859"/>
              <a:gd name="csY25" fmla="*/ 2392262 h 3837971"/>
              <a:gd name="csX26" fmla="*/ 2413354 w 3184859"/>
              <a:gd name="csY26" fmla="*/ 2289237 h 3837971"/>
              <a:gd name="csX27" fmla="*/ 2178144 w 3184859"/>
              <a:gd name="csY27" fmla="*/ 2146098 h 3837971"/>
              <a:gd name="csX28" fmla="*/ 1715678 w 3184859"/>
              <a:gd name="csY28" fmla="*/ 1684161 h 3837971"/>
              <a:gd name="csX29" fmla="*/ 1304892 w 3184859"/>
              <a:gd name="csY29" fmla="*/ 2224109 h 3837971"/>
              <a:gd name="csX30" fmla="*/ 1315513 w 3184859"/>
              <a:gd name="csY30" fmla="*/ 2429678 h 3837971"/>
              <a:gd name="csX31" fmla="*/ 1322253 w 3184859"/>
              <a:gd name="csY31" fmla="*/ 2528152 h 3837971"/>
              <a:gd name="csX32" fmla="*/ 668499 w 3184859"/>
              <a:gd name="csY32" fmla="*/ 2513099 h 3837971"/>
              <a:gd name="csX33" fmla="*/ 672126 w 3184859"/>
              <a:gd name="csY33" fmla="*/ 2654252 h 3837971"/>
              <a:gd name="csX34" fmla="*/ 0 w 3184859"/>
              <a:gd name="csY34" fmla="*/ 2652990 h 3837971"/>
              <a:gd name="csX35" fmla="*/ 19635 w 3184859"/>
              <a:gd name="csY35" fmla="*/ 2579769 h 3837971"/>
              <a:gd name="csX0" fmla="*/ 19635 w 3184859"/>
              <a:gd name="csY0" fmla="*/ 2572620 h 3830822"/>
              <a:gd name="csX1" fmla="*/ 283217 w 3184859"/>
              <a:gd name="csY1" fmla="*/ 2580656 h 3830822"/>
              <a:gd name="csX2" fmla="*/ 599489 w 3184859"/>
              <a:gd name="csY2" fmla="*/ 2580738 h 3830822"/>
              <a:gd name="csX3" fmla="*/ 623447 w 3184859"/>
              <a:gd name="csY3" fmla="*/ 1590651 h 3830822"/>
              <a:gd name="csX4" fmla="*/ 338727 w 3184859"/>
              <a:gd name="csY4" fmla="*/ 1592563 h 3830822"/>
              <a:gd name="csX5" fmla="*/ 363390 w 3184859"/>
              <a:gd name="csY5" fmla="*/ 273775 h 3830822"/>
              <a:gd name="csX6" fmla="*/ 326690 w 3184859"/>
              <a:gd name="csY6" fmla="*/ 42742 h 3830822"/>
              <a:gd name="csX7" fmla="*/ 500391 w 3184859"/>
              <a:gd name="csY7" fmla="*/ 0 h 3830822"/>
              <a:gd name="csX8" fmla="*/ 569966 w 3184859"/>
              <a:gd name="csY8" fmla="*/ 220900 h 3830822"/>
              <a:gd name="csX9" fmla="*/ 749090 w 3184859"/>
              <a:gd name="csY9" fmla="*/ 386915 h 3830822"/>
              <a:gd name="csX10" fmla="*/ 1456413 w 3184859"/>
              <a:gd name="csY10" fmla="*/ 706786 h 3830822"/>
              <a:gd name="csX11" fmla="*/ 1646274 w 3184859"/>
              <a:gd name="csY11" fmla="*/ 878228 h 3830822"/>
              <a:gd name="csX12" fmla="*/ 1770701 w 3184859"/>
              <a:gd name="csY12" fmla="*/ 1088097 h 3830822"/>
              <a:gd name="csX13" fmla="*/ 1859525 w 3184859"/>
              <a:gd name="csY13" fmla="*/ 1441273 h 3830822"/>
              <a:gd name="csX14" fmla="*/ 2136616 w 3184859"/>
              <a:gd name="csY14" fmla="*/ 1796295 h 3830822"/>
              <a:gd name="csX15" fmla="*/ 2387730 w 3184859"/>
              <a:gd name="csY15" fmla="*/ 1986795 h 3830822"/>
              <a:gd name="csX16" fmla="*/ 2829343 w 3184859"/>
              <a:gd name="csY16" fmla="*/ 2159977 h 3830822"/>
              <a:gd name="csX17" fmla="*/ 3123752 w 3184859"/>
              <a:gd name="csY17" fmla="*/ 2454386 h 3830822"/>
              <a:gd name="csX18" fmla="*/ 3184366 w 3184859"/>
              <a:gd name="csY18" fmla="*/ 2783432 h 3830822"/>
              <a:gd name="csX19" fmla="*/ 3011184 w 3184859"/>
              <a:gd name="csY19" fmla="*/ 3294318 h 3830822"/>
              <a:gd name="csX20" fmla="*/ 2882584 w 3184859"/>
              <a:gd name="csY20" fmla="*/ 3773700 h 3830822"/>
              <a:gd name="csX21" fmla="*/ 2699869 w 3184859"/>
              <a:gd name="csY21" fmla="*/ 3830822 h 3830822"/>
              <a:gd name="csX22" fmla="*/ 2578230 w 3184859"/>
              <a:gd name="csY22" fmla="*/ 2939295 h 3830822"/>
              <a:gd name="csX23" fmla="*/ 3002525 w 3184859"/>
              <a:gd name="csY23" fmla="*/ 2757454 h 3830822"/>
              <a:gd name="csX24" fmla="*/ 2888367 w 3184859"/>
              <a:gd name="csY24" fmla="*/ 2542214 h 3830822"/>
              <a:gd name="csX25" fmla="*/ 2673480 w 3184859"/>
              <a:gd name="csY25" fmla="*/ 2385113 h 3830822"/>
              <a:gd name="csX26" fmla="*/ 2413354 w 3184859"/>
              <a:gd name="csY26" fmla="*/ 2282088 h 3830822"/>
              <a:gd name="csX27" fmla="*/ 2178144 w 3184859"/>
              <a:gd name="csY27" fmla="*/ 2138949 h 3830822"/>
              <a:gd name="csX28" fmla="*/ 1715678 w 3184859"/>
              <a:gd name="csY28" fmla="*/ 1677012 h 3830822"/>
              <a:gd name="csX29" fmla="*/ 1304892 w 3184859"/>
              <a:gd name="csY29" fmla="*/ 2216960 h 3830822"/>
              <a:gd name="csX30" fmla="*/ 1315513 w 3184859"/>
              <a:gd name="csY30" fmla="*/ 2422529 h 3830822"/>
              <a:gd name="csX31" fmla="*/ 1322253 w 3184859"/>
              <a:gd name="csY31" fmla="*/ 2521003 h 3830822"/>
              <a:gd name="csX32" fmla="*/ 668499 w 3184859"/>
              <a:gd name="csY32" fmla="*/ 2505950 h 3830822"/>
              <a:gd name="csX33" fmla="*/ 672126 w 3184859"/>
              <a:gd name="csY33" fmla="*/ 2647103 h 3830822"/>
              <a:gd name="csX34" fmla="*/ 0 w 3184859"/>
              <a:gd name="csY34" fmla="*/ 2645841 h 3830822"/>
              <a:gd name="csX35" fmla="*/ 19635 w 3184859"/>
              <a:gd name="csY35" fmla="*/ 2572620 h 38308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184859" h="3830822">
                <a:moveTo>
                  <a:pt x="19635" y="2572620"/>
                </a:moveTo>
                <a:lnTo>
                  <a:pt x="283217" y="2580656"/>
                </a:lnTo>
                <a:lnTo>
                  <a:pt x="599489" y="2580738"/>
                </a:lnTo>
                <a:lnTo>
                  <a:pt x="623447" y="1590651"/>
                </a:lnTo>
                <a:lnTo>
                  <a:pt x="338727" y="1592563"/>
                </a:lnTo>
                <a:lnTo>
                  <a:pt x="363390" y="273775"/>
                </a:lnTo>
                <a:lnTo>
                  <a:pt x="326690" y="42742"/>
                </a:lnTo>
                <a:lnTo>
                  <a:pt x="500391" y="0"/>
                </a:lnTo>
                <a:lnTo>
                  <a:pt x="569966" y="220900"/>
                </a:lnTo>
                <a:lnTo>
                  <a:pt x="749090" y="386915"/>
                </a:lnTo>
                <a:lnTo>
                  <a:pt x="1456413" y="706786"/>
                </a:lnTo>
                <a:lnTo>
                  <a:pt x="1646274" y="878228"/>
                </a:lnTo>
                <a:lnTo>
                  <a:pt x="1770701" y="1088097"/>
                </a:lnTo>
                <a:cubicBezTo>
                  <a:pt x="1812016" y="1181938"/>
                  <a:pt x="1810085" y="1320354"/>
                  <a:pt x="1859525" y="1441273"/>
                </a:cubicBezTo>
                <a:cubicBezTo>
                  <a:pt x="1908965" y="1562193"/>
                  <a:pt x="2052912" y="1715477"/>
                  <a:pt x="2136616" y="1796295"/>
                </a:cubicBezTo>
                <a:cubicBezTo>
                  <a:pt x="2220321" y="1877113"/>
                  <a:pt x="2302582" y="1946386"/>
                  <a:pt x="2387730" y="1986795"/>
                </a:cubicBezTo>
                <a:cubicBezTo>
                  <a:pt x="2472878" y="2027204"/>
                  <a:pt x="2712445" y="2074829"/>
                  <a:pt x="2829343" y="2159977"/>
                </a:cubicBezTo>
                <a:cubicBezTo>
                  <a:pt x="2946241" y="2245125"/>
                  <a:pt x="3037161" y="2331716"/>
                  <a:pt x="3123752" y="2454386"/>
                </a:cubicBezTo>
                <a:cubicBezTo>
                  <a:pt x="3210343" y="2577057"/>
                  <a:pt x="3177150" y="2654989"/>
                  <a:pt x="3184366" y="2783432"/>
                </a:cubicBezTo>
                <a:lnTo>
                  <a:pt x="3011184" y="3294318"/>
                </a:lnTo>
                <a:lnTo>
                  <a:pt x="2882584" y="3773700"/>
                </a:lnTo>
                <a:lnTo>
                  <a:pt x="2699869" y="3830822"/>
                </a:lnTo>
                <a:lnTo>
                  <a:pt x="2578230" y="2939295"/>
                </a:lnTo>
                <a:lnTo>
                  <a:pt x="3002525" y="2757454"/>
                </a:lnTo>
                <a:cubicBezTo>
                  <a:pt x="2939968" y="2693247"/>
                  <a:pt x="2950924" y="2606421"/>
                  <a:pt x="2888367" y="2542214"/>
                </a:cubicBezTo>
                <a:cubicBezTo>
                  <a:pt x="2833703" y="2472883"/>
                  <a:pt x="2745109" y="2437480"/>
                  <a:pt x="2673480" y="2385113"/>
                </a:cubicBezTo>
                <a:cubicBezTo>
                  <a:pt x="2570572" y="2291748"/>
                  <a:pt x="2495910" y="2323115"/>
                  <a:pt x="2413354" y="2282088"/>
                </a:cubicBezTo>
                <a:cubicBezTo>
                  <a:pt x="2330798" y="2241061"/>
                  <a:pt x="2289711" y="2225658"/>
                  <a:pt x="2178144" y="2138949"/>
                </a:cubicBezTo>
                <a:lnTo>
                  <a:pt x="1715678" y="1677012"/>
                </a:lnTo>
                <a:lnTo>
                  <a:pt x="1304892" y="2216960"/>
                </a:lnTo>
                <a:lnTo>
                  <a:pt x="1315513" y="2422529"/>
                </a:lnTo>
                <a:cubicBezTo>
                  <a:pt x="1315451" y="2484602"/>
                  <a:pt x="1322315" y="2458930"/>
                  <a:pt x="1322253" y="2521003"/>
                </a:cubicBezTo>
                <a:lnTo>
                  <a:pt x="668499" y="2505950"/>
                </a:lnTo>
                <a:cubicBezTo>
                  <a:pt x="668938" y="2563007"/>
                  <a:pt x="671687" y="2590046"/>
                  <a:pt x="672126" y="2647103"/>
                </a:cubicBezTo>
                <a:lnTo>
                  <a:pt x="0" y="2645841"/>
                </a:lnTo>
                <a:lnTo>
                  <a:pt x="19635" y="2572620"/>
                </a:lnTo>
                <a:close/>
              </a:path>
            </a:pathLst>
          </a:custGeom>
          <a:solidFill>
            <a:srgbClr val="E97132">
              <a:alpha val="50196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4ADEF-8D86-9906-24B5-0AF9BDA573C8}"/>
              </a:ext>
            </a:extLst>
          </p:cNvPr>
          <p:cNvSpPr txBox="1"/>
          <p:nvPr/>
        </p:nvSpPr>
        <p:spPr>
          <a:xfrm>
            <a:off x="144283" y="6263148"/>
            <a:ext cx="101662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Phasing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2026-3-9</a:t>
            </a:r>
          </a:p>
        </p:txBody>
      </p:sp>
    </p:spTree>
    <p:extLst>
      <p:ext uri="{BB962C8B-B14F-4D97-AF65-F5344CB8AC3E}">
        <p14:creationId xmlns:p14="http://schemas.microsoft.com/office/powerpoint/2010/main" val="1249370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2F3CF-D75F-9C61-A033-81A6ED3D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274A216-D79B-CBCD-5F94-6CD9EA26A324}"/>
              </a:ext>
            </a:extLst>
          </p:cNvPr>
          <p:cNvGrpSpPr/>
          <p:nvPr/>
        </p:nvGrpSpPr>
        <p:grpSpPr>
          <a:xfrm>
            <a:off x="-147147" y="-325821"/>
            <a:ext cx="9781955" cy="8427115"/>
            <a:chOff x="-147147" y="-325821"/>
            <a:chExt cx="9781955" cy="842711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E9EECBE-111B-E5D2-1BB8-49A4161A4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9885" t="13099" r="13908" b="12504"/>
            <a:stretch>
              <a:fillRect/>
            </a:stretch>
          </p:blipFill>
          <p:spPr>
            <a:xfrm>
              <a:off x="-147147" y="-325821"/>
              <a:ext cx="9781955" cy="842711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69E39A6-B70C-FE12-02F1-772EF61D5CBF}"/>
                </a:ext>
              </a:extLst>
            </p:cNvPr>
            <p:cNvGrpSpPr/>
            <p:nvPr/>
          </p:nvGrpSpPr>
          <p:grpSpPr>
            <a:xfrm>
              <a:off x="144283" y="33849"/>
              <a:ext cx="8823612" cy="6844852"/>
              <a:chOff x="144283" y="33849"/>
              <a:chExt cx="8823612" cy="684485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5155CF-3BFB-361F-9BDE-8349987F35CB}"/>
                  </a:ext>
                </a:extLst>
              </p:cNvPr>
              <p:cNvSpPr txBox="1"/>
              <p:nvPr/>
            </p:nvSpPr>
            <p:spPr>
              <a:xfrm>
                <a:off x="1973216" y="4004456"/>
                <a:ext cx="280846" cy="30777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4E95D9"/>
                    </a:solidFill>
                  </a:rPr>
                  <a:t>1</a:t>
                </a:r>
              </a:p>
            </p:txBody>
          </p: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D68E0847-D496-4C09-ABF7-6068E4922F93}"/>
                  </a:ext>
                </a:extLst>
              </p:cNvPr>
              <p:cNvSpPr/>
              <p:nvPr/>
            </p:nvSpPr>
            <p:spPr>
              <a:xfrm>
                <a:off x="2254062" y="3218865"/>
                <a:ext cx="3809263" cy="3285630"/>
              </a:xfrm>
              <a:custGeom>
                <a:avLst/>
                <a:gdLst>
                  <a:gd name="csX0" fmla="*/ 117987 w 1897626"/>
                  <a:gd name="csY0" fmla="*/ 1946787 h 2428568"/>
                  <a:gd name="csX1" fmla="*/ 688258 w 1897626"/>
                  <a:gd name="csY1" fmla="*/ 2005781 h 2428568"/>
                  <a:gd name="csX2" fmla="*/ 698090 w 1897626"/>
                  <a:gd name="csY2" fmla="*/ 157316 h 2428568"/>
                  <a:gd name="csX3" fmla="*/ 786581 w 1897626"/>
                  <a:gd name="csY3" fmla="*/ 88490 h 2428568"/>
                  <a:gd name="csX4" fmla="*/ 914400 w 1897626"/>
                  <a:gd name="csY4" fmla="*/ 0 h 2428568"/>
                  <a:gd name="csX5" fmla="*/ 1661652 w 1897626"/>
                  <a:gd name="csY5" fmla="*/ 363794 h 2428568"/>
                  <a:gd name="csX6" fmla="*/ 1779639 w 1897626"/>
                  <a:gd name="csY6" fmla="*/ 511278 h 2428568"/>
                  <a:gd name="csX7" fmla="*/ 1868129 w 1897626"/>
                  <a:gd name="csY7" fmla="*/ 757084 h 2428568"/>
                  <a:gd name="csX8" fmla="*/ 1897626 w 1897626"/>
                  <a:gd name="csY8" fmla="*/ 1130710 h 2428568"/>
                  <a:gd name="csX9" fmla="*/ 1720645 w 1897626"/>
                  <a:gd name="csY9" fmla="*/ 1219200 h 2428568"/>
                  <a:gd name="csX10" fmla="*/ 1386348 w 1897626"/>
                  <a:gd name="csY10" fmla="*/ 1877961 h 2428568"/>
                  <a:gd name="csX11" fmla="*/ 1406013 w 1897626"/>
                  <a:gd name="csY11" fmla="*/ 2163097 h 2428568"/>
                  <a:gd name="csX12" fmla="*/ 1356852 w 1897626"/>
                  <a:gd name="csY12" fmla="*/ 2369574 h 2428568"/>
                  <a:gd name="csX13" fmla="*/ 855406 w 1897626"/>
                  <a:gd name="csY13" fmla="*/ 2399071 h 2428568"/>
                  <a:gd name="csX14" fmla="*/ 481781 w 1897626"/>
                  <a:gd name="csY14" fmla="*/ 2428568 h 2428568"/>
                  <a:gd name="csX15" fmla="*/ 235974 w 1897626"/>
                  <a:gd name="csY15" fmla="*/ 2418736 h 2428568"/>
                  <a:gd name="csX16" fmla="*/ 88490 w 1897626"/>
                  <a:gd name="csY16" fmla="*/ 2418736 h 2428568"/>
                  <a:gd name="csX17" fmla="*/ 0 w 1897626"/>
                  <a:gd name="csY17" fmla="*/ 2349910 h 2428568"/>
                  <a:gd name="csX18" fmla="*/ 137652 w 1897626"/>
                  <a:gd name="csY18" fmla="*/ 2163097 h 2428568"/>
                  <a:gd name="csX19" fmla="*/ 167148 w 1897626"/>
                  <a:gd name="csY19" fmla="*/ 1956620 h 2428568"/>
                  <a:gd name="csX20" fmla="*/ 108155 w 1897626"/>
                  <a:gd name="csY20" fmla="*/ 1995949 h 2428568"/>
                  <a:gd name="csX21" fmla="*/ 108155 w 1897626"/>
                  <a:gd name="csY21" fmla="*/ 1995949 h 2428568"/>
                  <a:gd name="csX22" fmla="*/ 137652 w 1897626"/>
                  <a:gd name="csY22" fmla="*/ 1995949 h 2428568"/>
                  <a:gd name="csX23" fmla="*/ 206477 w 1897626"/>
                  <a:gd name="csY23" fmla="*/ 1995949 h 2428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661652 w 1897626"/>
                  <a:gd name="csY5" fmla="*/ 307892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3568"/>
                  <a:gd name="csX1" fmla="*/ 688258 w 1897626"/>
                  <a:gd name="csY1" fmla="*/ 1949879 h 2373568"/>
                  <a:gd name="csX2" fmla="*/ 698090 w 1897626"/>
                  <a:gd name="csY2" fmla="*/ 101414 h 2373568"/>
                  <a:gd name="csX3" fmla="*/ 786581 w 1897626"/>
                  <a:gd name="csY3" fmla="*/ 32588 h 2373568"/>
                  <a:gd name="csX4" fmla="*/ 846518 w 1897626"/>
                  <a:gd name="csY4" fmla="*/ 0 h 2373568"/>
                  <a:gd name="csX5" fmla="*/ 1565820 w 1897626"/>
                  <a:gd name="csY5" fmla="*/ 315878 h 2373568"/>
                  <a:gd name="csX6" fmla="*/ 1743702 w 1897626"/>
                  <a:gd name="csY6" fmla="*/ 491313 h 2373568"/>
                  <a:gd name="csX7" fmla="*/ 1868129 w 1897626"/>
                  <a:gd name="csY7" fmla="*/ 701182 h 2373568"/>
                  <a:gd name="csX8" fmla="*/ 1897626 w 1897626"/>
                  <a:gd name="csY8" fmla="*/ 1074808 h 2373568"/>
                  <a:gd name="csX9" fmla="*/ 1764568 w 1897626"/>
                  <a:gd name="csY9" fmla="*/ 1247151 h 2373568"/>
                  <a:gd name="csX10" fmla="*/ 1402320 w 1897626"/>
                  <a:gd name="csY10" fmla="*/ 1830045 h 2373568"/>
                  <a:gd name="csX11" fmla="*/ 1406013 w 1897626"/>
                  <a:gd name="csY11" fmla="*/ 2107195 h 2373568"/>
                  <a:gd name="csX12" fmla="*/ 1412754 w 1897626"/>
                  <a:gd name="csY12" fmla="*/ 2373568 h 2373568"/>
                  <a:gd name="csX13" fmla="*/ 855406 w 1897626"/>
                  <a:gd name="csY13" fmla="*/ 2343169 h 2373568"/>
                  <a:gd name="csX14" fmla="*/ 481781 w 1897626"/>
                  <a:gd name="csY14" fmla="*/ 2372666 h 2373568"/>
                  <a:gd name="csX15" fmla="*/ 235974 w 1897626"/>
                  <a:gd name="csY15" fmla="*/ 2362834 h 2373568"/>
                  <a:gd name="csX16" fmla="*/ 88490 w 1897626"/>
                  <a:gd name="csY16" fmla="*/ 2362834 h 2373568"/>
                  <a:gd name="csX17" fmla="*/ 0 w 1897626"/>
                  <a:gd name="csY17" fmla="*/ 2294008 h 2373568"/>
                  <a:gd name="csX18" fmla="*/ 137652 w 1897626"/>
                  <a:gd name="csY18" fmla="*/ 2107195 h 2373568"/>
                  <a:gd name="csX19" fmla="*/ 167148 w 1897626"/>
                  <a:gd name="csY19" fmla="*/ 1900718 h 2373568"/>
                  <a:gd name="csX20" fmla="*/ 108155 w 1897626"/>
                  <a:gd name="csY20" fmla="*/ 1940047 h 2373568"/>
                  <a:gd name="csX21" fmla="*/ 108155 w 1897626"/>
                  <a:gd name="csY21" fmla="*/ 1940047 h 2373568"/>
                  <a:gd name="csX22" fmla="*/ 137652 w 1897626"/>
                  <a:gd name="csY22" fmla="*/ 1940047 h 2373568"/>
                  <a:gd name="csX23" fmla="*/ 206477 w 1897626"/>
                  <a:gd name="csY23" fmla="*/ 1940047 h 2373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63567 w 1897626"/>
                  <a:gd name="csY13" fmla="*/ 2371120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12754 w 1897626"/>
                  <a:gd name="csY12" fmla="*/ 2221833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787525 w 1897626"/>
                  <a:gd name="csY13" fmla="*/ 2207406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807490 w 1897626"/>
                  <a:gd name="csY13" fmla="*/ 2211399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137652 w 1897626"/>
                  <a:gd name="csY23" fmla="*/ 1940047 h 2389497"/>
                  <a:gd name="csX24" fmla="*/ 206477 w 1897626"/>
                  <a:gd name="csY24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206477 w 1897626"/>
                  <a:gd name="csY23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206477 w 1897626"/>
                  <a:gd name="csY22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206477 w 1897626"/>
                  <a:gd name="csY21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7987 w 1897626"/>
                  <a:gd name="csY20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0319 w 1897626"/>
                  <a:gd name="csY2" fmla="*/ 1231523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446745 w 1897626"/>
                  <a:gd name="csY2" fmla="*/ 1263467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546570 w 1897626"/>
                  <a:gd name="csY2" fmla="*/ 1566936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906857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6437 w 1897626"/>
                  <a:gd name="csY4" fmla="*/ 392267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938280 w 1938280"/>
                  <a:gd name="csY7" fmla="*/ 0 h 2622038"/>
                  <a:gd name="csX8" fmla="*/ 1553841 w 1938280"/>
                  <a:gd name="csY8" fmla="*/ 552412 h 2622038"/>
                  <a:gd name="csX9" fmla="*/ 1743702 w 1938280"/>
                  <a:gd name="csY9" fmla="*/ 723854 h 2622038"/>
                  <a:gd name="csX10" fmla="*/ 1868129 w 1938280"/>
                  <a:gd name="csY10" fmla="*/ 933723 h 2622038"/>
                  <a:gd name="csX11" fmla="*/ 1897626 w 1938280"/>
                  <a:gd name="csY11" fmla="*/ 1307349 h 2622038"/>
                  <a:gd name="csX12" fmla="*/ 1764568 w 1938280"/>
                  <a:gd name="csY12" fmla="*/ 1479692 h 2622038"/>
                  <a:gd name="csX13" fmla="*/ 1402320 w 1938280"/>
                  <a:gd name="csY13" fmla="*/ 2062586 h 2622038"/>
                  <a:gd name="csX14" fmla="*/ 1406013 w 1938280"/>
                  <a:gd name="csY14" fmla="*/ 2339736 h 2622038"/>
                  <a:gd name="csX15" fmla="*/ 1412754 w 1938280"/>
                  <a:gd name="csY15" fmla="*/ 2454374 h 2622038"/>
                  <a:gd name="csX16" fmla="*/ 807490 w 1938280"/>
                  <a:gd name="csY16" fmla="*/ 2443940 h 2622038"/>
                  <a:gd name="csX17" fmla="*/ 774172 w 1938280"/>
                  <a:gd name="csY17" fmla="*/ 2622038 h 2622038"/>
                  <a:gd name="csX18" fmla="*/ 481781 w 1938280"/>
                  <a:gd name="csY18" fmla="*/ 2605207 h 2622038"/>
                  <a:gd name="csX19" fmla="*/ 235974 w 1938280"/>
                  <a:gd name="csY19" fmla="*/ 2595375 h 2622038"/>
                  <a:gd name="csX20" fmla="*/ 88490 w 1938280"/>
                  <a:gd name="csY20" fmla="*/ 2595375 h 2622038"/>
                  <a:gd name="csX21" fmla="*/ 0 w 1938280"/>
                  <a:gd name="csY21" fmla="*/ 2526549 h 2622038"/>
                  <a:gd name="csX22" fmla="*/ 121680 w 1938280"/>
                  <a:gd name="csY22" fmla="*/ 2339736 h 2622038"/>
                  <a:gd name="csX23" fmla="*/ 117987 w 1938280"/>
                  <a:gd name="csY23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83670 w 1938280"/>
                  <a:gd name="csY7" fmla="*/ 80903 h 2622038"/>
                  <a:gd name="csX8" fmla="*/ 1938280 w 1938280"/>
                  <a:gd name="csY8" fmla="*/ 0 h 2622038"/>
                  <a:gd name="csX9" fmla="*/ 1553841 w 1938280"/>
                  <a:gd name="csY9" fmla="*/ 552412 h 2622038"/>
                  <a:gd name="csX10" fmla="*/ 1743702 w 1938280"/>
                  <a:gd name="csY10" fmla="*/ 723854 h 2622038"/>
                  <a:gd name="csX11" fmla="*/ 1868129 w 1938280"/>
                  <a:gd name="csY11" fmla="*/ 933723 h 2622038"/>
                  <a:gd name="csX12" fmla="*/ 1897626 w 1938280"/>
                  <a:gd name="csY12" fmla="*/ 1307349 h 2622038"/>
                  <a:gd name="csX13" fmla="*/ 1764568 w 1938280"/>
                  <a:gd name="csY13" fmla="*/ 1479692 h 2622038"/>
                  <a:gd name="csX14" fmla="*/ 1402320 w 1938280"/>
                  <a:gd name="csY14" fmla="*/ 2062586 h 2622038"/>
                  <a:gd name="csX15" fmla="*/ 1406013 w 1938280"/>
                  <a:gd name="csY15" fmla="*/ 2339736 h 2622038"/>
                  <a:gd name="csX16" fmla="*/ 1412754 w 1938280"/>
                  <a:gd name="csY16" fmla="*/ 2454374 h 2622038"/>
                  <a:gd name="csX17" fmla="*/ 807490 w 1938280"/>
                  <a:gd name="csY17" fmla="*/ 2443940 h 2622038"/>
                  <a:gd name="csX18" fmla="*/ 774172 w 1938280"/>
                  <a:gd name="csY18" fmla="*/ 2622038 h 2622038"/>
                  <a:gd name="csX19" fmla="*/ 481781 w 1938280"/>
                  <a:gd name="csY19" fmla="*/ 2605207 h 2622038"/>
                  <a:gd name="csX20" fmla="*/ 235974 w 1938280"/>
                  <a:gd name="csY20" fmla="*/ 2595375 h 2622038"/>
                  <a:gd name="csX21" fmla="*/ 88490 w 1938280"/>
                  <a:gd name="csY21" fmla="*/ 2595375 h 2622038"/>
                  <a:gd name="csX22" fmla="*/ 0 w 1938280"/>
                  <a:gd name="csY22" fmla="*/ 2526549 h 2622038"/>
                  <a:gd name="csX23" fmla="*/ 121680 w 1938280"/>
                  <a:gd name="csY23" fmla="*/ 2339736 h 2622038"/>
                  <a:gd name="csX24" fmla="*/ 117987 w 1938280"/>
                  <a:gd name="csY24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9729 w 1938280"/>
                  <a:gd name="csY7" fmla="*/ 187320 h 2622038"/>
                  <a:gd name="csX8" fmla="*/ 1938280 w 1938280"/>
                  <a:gd name="csY8" fmla="*/ 0 h 2622038"/>
                  <a:gd name="csX9" fmla="*/ 1553841 w 1938280"/>
                  <a:gd name="csY9" fmla="*/ 552412 h 2622038"/>
                  <a:gd name="csX10" fmla="*/ 1743702 w 1938280"/>
                  <a:gd name="csY10" fmla="*/ 723854 h 2622038"/>
                  <a:gd name="csX11" fmla="*/ 1868129 w 1938280"/>
                  <a:gd name="csY11" fmla="*/ 933723 h 2622038"/>
                  <a:gd name="csX12" fmla="*/ 1897626 w 1938280"/>
                  <a:gd name="csY12" fmla="*/ 1307349 h 2622038"/>
                  <a:gd name="csX13" fmla="*/ 1764568 w 1938280"/>
                  <a:gd name="csY13" fmla="*/ 1479692 h 2622038"/>
                  <a:gd name="csX14" fmla="*/ 1402320 w 1938280"/>
                  <a:gd name="csY14" fmla="*/ 2062586 h 2622038"/>
                  <a:gd name="csX15" fmla="*/ 1406013 w 1938280"/>
                  <a:gd name="csY15" fmla="*/ 2339736 h 2622038"/>
                  <a:gd name="csX16" fmla="*/ 1412754 w 1938280"/>
                  <a:gd name="csY16" fmla="*/ 2454374 h 2622038"/>
                  <a:gd name="csX17" fmla="*/ 807490 w 1938280"/>
                  <a:gd name="csY17" fmla="*/ 2443940 h 2622038"/>
                  <a:gd name="csX18" fmla="*/ 774172 w 1938280"/>
                  <a:gd name="csY18" fmla="*/ 2622038 h 2622038"/>
                  <a:gd name="csX19" fmla="*/ 481781 w 1938280"/>
                  <a:gd name="csY19" fmla="*/ 2605207 h 2622038"/>
                  <a:gd name="csX20" fmla="*/ 235974 w 1938280"/>
                  <a:gd name="csY20" fmla="*/ 2595375 h 2622038"/>
                  <a:gd name="csX21" fmla="*/ 88490 w 1938280"/>
                  <a:gd name="csY21" fmla="*/ 2595375 h 2622038"/>
                  <a:gd name="csX22" fmla="*/ 0 w 1938280"/>
                  <a:gd name="csY22" fmla="*/ 2526549 h 2622038"/>
                  <a:gd name="csX23" fmla="*/ 121680 w 1938280"/>
                  <a:gd name="csY23" fmla="*/ 2339736 h 2622038"/>
                  <a:gd name="csX24" fmla="*/ 117987 w 1938280"/>
                  <a:gd name="csY24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394484 w 1938280"/>
                  <a:gd name="csY7" fmla="*/ 207027 h 2622038"/>
                  <a:gd name="csX8" fmla="*/ 1579729 w 1938280"/>
                  <a:gd name="csY8" fmla="*/ 187320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1846 w 1938280"/>
                  <a:gd name="csY7" fmla="*/ 73020 h 2622038"/>
                  <a:gd name="csX8" fmla="*/ 1579729 w 1938280"/>
                  <a:gd name="csY8" fmla="*/ 187320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1846 w 1938280"/>
                  <a:gd name="csY7" fmla="*/ 73020 h 2622038"/>
                  <a:gd name="csX8" fmla="*/ 1627026 w 1938280"/>
                  <a:gd name="csY8" fmla="*/ 199144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9729 w 1938280"/>
                  <a:gd name="csY7" fmla="*/ 100609 h 2622038"/>
                  <a:gd name="csX8" fmla="*/ 1627026 w 1938280"/>
                  <a:gd name="csY8" fmla="*/ 199144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043701 w 1938280"/>
                  <a:gd name="csY7" fmla="*/ 234616 h 2622038"/>
                  <a:gd name="csX8" fmla="*/ 1579729 w 1938280"/>
                  <a:gd name="csY8" fmla="*/ 100609 h 2622038"/>
                  <a:gd name="csX9" fmla="*/ 1627026 w 1938280"/>
                  <a:gd name="csY9" fmla="*/ 199144 h 2622038"/>
                  <a:gd name="csX10" fmla="*/ 1938280 w 1938280"/>
                  <a:gd name="csY10" fmla="*/ 0 h 2622038"/>
                  <a:gd name="csX11" fmla="*/ 1553841 w 1938280"/>
                  <a:gd name="csY11" fmla="*/ 552412 h 2622038"/>
                  <a:gd name="csX12" fmla="*/ 1743702 w 1938280"/>
                  <a:gd name="csY12" fmla="*/ 723854 h 2622038"/>
                  <a:gd name="csX13" fmla="*/ 1868129 w 1938280"/>
                  <a:gd name="csY13" fmla="*/ 933723 h 2622038"/>
                  <a:gd name="csX14" fmla="*/ 1897626 w 1938280"/>
                  <a:gd name="csY14" fmla="*/ 1307349 h 2622038"/>
                  <a:gd name="csX15" fmla="*/ 1764568 w 1938280"/>
                  <a:gd name="csY15" fmla="*/ 1479692 h 2622038"/>
                  <a:gd name="csX16" fmla="*/ 1402320 w 1938280"/>
                  <a:gd name="csY16" fmla="*/ 2062586 h 2622038"/>
                  <a:gd name="csX17" fmla="*/ 1406013 w 1938280"/>
                  <a:gd name="csY17" fmla="*/ 2339736 h 2622038"/>
                  <a:gd name="csX18" fmla="*/ 1412754 w 1938280"/>
                  <a:gd name="csY18" fmla="*/ 2454374 h 2622038"/>
                  <a:gd name="csX19" fmla="*/ 807490 w 1938280"/>
                  <a:gd name="csY19" fmla="*/ 2443940 h 2622038"/>
                  <a:gd name="csX20" fmla="*/ 774172 w 1938280"/>
                  <a:gd name="csY20" fmla="*/ 2622038 h 2622038"/>
                  <a:gd name="csX21" fmla="*/ 481781 w 1938280"/>
                  <a:gd name="csY21" fmla="*/ 2605207 h 2622038"/>
                  <a:gd name="csX22" fmla="*/ 235974 w 1938280"/>
                  <a:gd name="csY22" fmla="*/ 2595375 h 2622038"/>
                  <a:gd name="csX23" fmla="*/ 88490 w 1938280"/>
                  <a:gd name="csY23" fmla="*/ 2595375 h 2622038"/>
                  <a:gd name="csX24" fmla="*/ 0 w 1938280"/>
                  <a:gd name="csY24" fmla="*/ 2526549 h 2622038"/>
                  <a:gd name="csX25" fmla="*/ 121680 w 1938280"/>
                  <a:gd name="csY25" fmla="*/ 2339736 h 2622038"/>
                  <a:gd name="csX26" fmla="*/ 117987 w 1938280"/>
                  <a:gd name="csY26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102822 w 1938280"/>
                  <a:gd name="csY7" fmla="*/ 199144 h 2622038"/>
                  <a:gd name="csX8" fmla="*/ 1579729 w 1938280"/>
                  <a:gd name="csY8" fmla="*/ 100609 h 2622038"/>
                  <a:gd name="csX9" fmla="*/ 1627026 w 1938280"/>
                  <a:gd name="csY9" fmla="*/ 199144 h 2622038"/>
                  <a:gd name="csX10" fmla="*/ 1938280 w 1938280"/>
                  <a:gd name="csY10" fmla="*/ 0 h 2622038"/>
                  <a:gd name="csX11" fmla="*/ 1553841 w 1938280"/>
                  <a:gd name="csY11" fmla="*/ 552412 h 2622038"/>
                  <a:gd name="csX12" fmla="*/ 1743702 w 1938280"/>
                  <a:gd name="csY12" fmla="*/ 723854 h 2622038"/>
                  <a:gd name="csX13" fmla="*/ 1868129 w 1938280"/>
                  <a:gd name="csY13" fmla="*/ 933723 h 2622038"/>
                  <a:gd name="csX14" fmla="*/ 1897626 w 1938280"/>
                  <a:gd name="csY14" fmla="*/ 1307349 h 2622038"/>
                  <a:gd name="csX15" fmla="*/ 1764568 w 1938280"/>
                  <a:gd name="csY15" fmla="*/ 1479692 h 2622038"/>
                  <a:gd name="csX16" fmla="*/ 1402320 w 1938280"/>
                  <a:gd name="csY16" fmla="*/ 2062586 h 2622038"/>
                  <a:gd name="csX17" fmla="*/ 1406013 w 1938280"/>
                  <a:gd name="csY17" fmla="*/ 2339736 h 2622038"/>
                  <a:gd name="csX18" fmla="*/ 1412754 w 1938280"/>
                  <a:gd name="csY18" fmla="*/ 2454374 h 2622038"/>
                  <a:gd name="csX19" fmla="*/ 807490 w 1938280"/>
                  <a:gd name="csY19" fmla="*/ 2443940 h 2622038"/>
                  <a:gd name="csX20" fmla="*/ 774172 w 1938280"/>
                  <a:gd name="csY20" fmla="*/ 2622038 h 2622038"/>
                  <a:gd name="csX21" fmla="*/ 481781 w 1938280"/>
                  <a:gd name="csY21" fmla="*/ 2605207 h 2622038"/>
                  <a:gd name="csX22" fmla="*/ 235974 w 1938280"/>
                  <a:gd name="csY22" fmla="*/ 2595375 h 2622038"/>
                  <a:gd name="csX23" fmla="*/ 88490 w 1938280"/>
                  <a:gd name="csY23" fmla="*/ 2595375 h 2622038"/>
                  <a:gd name="csX24" fmla="*/ 0 w 1938280"/>
                  <a:gd name="csY24" fmla="*/ 2526549 h 2622038"/>
                  <a:gd name="csX25" fmla="*/ 121680 w 1938280"/>
                  <a:gd name="csY25" fmla="*/ 2339736 h 2622038"/>
                  <a:gd name="csX26" fmla="*/ 117987 w 1938280"/>
                  <a:gd name="csY26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102822 w 1938280"/>
                  <a:gd name="csY7" fmla="*/ 199144 h 2622038"/>
                  <a:gd name="csX8" fmla="*/ 1556081 w 1938280"/>
                  <a:gd name="csY8" fmla="*/ 88785 h 2622038"/>
                  <a:gd name="csX9" fmla="*/ 1627026 w 1938280"/>
                  <a:gd name="csY9" fmla="*/ 199144 h 2622038"/>
                  <a:gd name="csX10" fmla="*/ 1938280 w 1938280"/>
                  <a:gd name="csY10" fmla="*/ 0 h 2622038"/>
                  <a:gd name="csX11" fmla="*/ 1553841 w 1938280"/>
                  <a:gd name="csY11" fmla="*/ 552412 h 2622038"/>
                  <a:gd name="csX12" fmla="*/ 1743702 w 1938280"/>
                  <a:gd name="csY12" fmla="*/ 723854 h 2622038"/>
                  <a:gd name="csX13" fmla="*/ 1868129 w 1938280"/>
                  <a:gd name="csY13" fmla="*/ 933723 h 2622038"/>
                  <a:gd name="csX14" fmla="*/ 1897626 w 1938280"/>
                  <a:gd name="csY14" fmla="*/ 1307349 h 2622038"/>
                  <a:gd name="csX15" fmla="*/ 1764568 w 1938280"/>
                  <a:gd name="csY15" fmla="*/ 1479692 h 2622038"/>
                  <a:gd name="csX16" fmla="*/ 1402320 w 1938280"/>
                  <a:gd name="csY16" fmla="*/ 2062586 h 2622038"/>
                  <a:gd name="csX17" fmla="*/ 1406013 w 1938280"/>
                  <a:gd name="csY17" fmla="*/ 2339736 h 2622038"/>
                  <a:gd name="csX18" fmla="*/ 1412754 w 1938280"/>
                  <a:gd name="csY18" fmla="*/ 2454374 h 2622038"/>
                  <a:gd name="csX19" fmla="*/ 807490 w 1938280"/>
                  <a:gd name="csY19" fmla="*/ 2443940 h 2622038"/>
                  <a:gd name="csX20" fmla="*/ 774172 w 1938280"/>
                  <a:gd name="csY20" fmla="*/ 2622038 h 2622038"/>
                  <a:gd name="csX21" fmla="*/ 481781 w 1938280"/>
                  <a:gd name="csY21" fmla="*/ 2605207 h 2622038"/>
                  <a:gd name="csX22" fmla="*/ 235974 w 1938280"/>
                  <a:gd name="csY22" fmla="*/ 2595375 h 2622038"/>
                  <a:gd name="csX23" fmla="*/ 88490 w 1938280"/>
                  <a:gd name="csY23" fmla="*/ 2595375 h 2622038"/>
                  <a:gd name="csX24" fmla="*/ 0 w 1938280"/>
                  <a:gd name="csY24" fmla="*/ 2526549 h 2622038"/>
                  <a:gd name="csX25" fmla="*/ 121680 w 1938280"/>
                  <a:gd name="csY25" fmla="*/ 2339736 h 2622038"/>
                  <a:gd name="csX26" fmla="*/ 117987 w 1938280"/>
                  <a:gd name="csY26" fmla="*/ 2139398 h 2622038"/>
                  <a:gd name="csX0" fmla="*/ 117987 w 2247524"/>
                  <a:gd name="csY0" fmla="*/ 2139398 h 2622038"/>
                  <a:gd name="csX1" fmla="*/ 688258 w 2247524"/>
                  <a:gd name="csY1" fmla="*/ 2154469 h 2622038"/>
                  <a:gd name="csX2" fmla="*/ 714277 w 2247524"/>
                  <a:gd name="csY2" fmla="*/ 1683680 h 2622038"/>
                  <a:gd name="csX3" fmla="*/ 442752 w 2247524"/>
                  <a:gd name="csY3" fmla="*/ 1675694 h 2622038"/>
                  <a:gd name="csX4" fmla="*/ 456437 w 2247524"/>
                  <a:gd name="csY4" fmla="*/ 624808 h 2622038"/>
                  <a:gd name="csX5" fmla="*/ 458509 w 2247524"/>
                  <a:gd name="csY5" fmla="*/ 317983 h 2622038"/>
                  <a:gd name="csX6" fmla="*/ 714707 w 2247524"/>
                  <a:gd name="csY6" fmla="*/ 317038 h 2622038"/>
                  <a:gd name="csX7" fmla="*/ 1102822 w 2247524"/>
                  <a:gd name="csY7" fmla="*/ 199144 h 2622038"/>
                  <a:gd name="csX8" fmla="*/ 1556081 w 2247524"/>
                  <a:gd name="csY8" fmla="*/ 88785 h 2622038"/>
                  <a:gd name="csX9" fmla="*/ 1627026 w 2247524"/>
                  <a:gd name="csY9" fmla="*/ 199144 h 2622038"/>
                  <a:gd name="csX10" fmla="*/ 1938280 w 2247524"/>
                  <a:gd name="csY10" fmla="*/ 0 h 2622038"/>
                  <a:gd name="csX11" fmla="*/ 2247524 w 2247524"/>
                  <a:gd name="csY11" fmla="*/ 595767 h 2622038"/>
                  <a:gd name="csX12" fmla="*/ 1743702 w 2247524"/>
                  <a:gd name="csY12" fmla="*/ 723854 h 2622038"/>
                  <a:gd name="csX13" fmla="*/ 1868129 w 2247524"/>
                  <a:gd name="csY13" fmla="*/ 933723 h 2622038"/>
                  <a:gd name="csX14" fmla="*/ 1897626 w 2247524"/>
                  <a:gd name="csY14" fmla="*/ 1307349 h 2622038"/>
                  <a:gd name="csX15" fmla="*/ 1764568 w 2247524"/>
                  <a:gd name="csY15" fmla="*/ 1479692 h 2622038"/>
                  <a:gd name="csX16" fmla="*/ 1402320 w 2247524"/>
                  <a:gd name="csY16" fmla="*/ 2062586 h 2622038"/>
                  <a:gd name="csX17" fmla="*/ 1406013 w 2247524"/>
                  <a:gd name="csY17" fmla="*/ 2339736 h 2622038"/>
                  <a:gd name="csX18" fmla="*/ 1412754 w 2247524"/>
                  <a:gd name="csY18" fmla="*/ 2454374 h 2622038"/>
                  <a:gd name="csX19" fmla="*/ 807490 w 2247524"/>
                  <a:gd name="csY19" fmla="*/ 2443940 h 2622038"/>
                  <a:gd name="csX20" fmla="*/ 774172 w 2247524"/>
                  <a:gd name="csY20" fmla="*/ 2622038 h 2622038"/>
                  <a:gd name="csX21" fmla="*/ 481781 w 2247524"/>
                  <a:gd name="csY21" fmla="*/ 2605207 h 2622038"/>
                  <a:gd name="csX22" fmla="*/ 235974 w 2247524"/>
                  <a:gd name="csY22" fmla="*/ 2595375 h 2622038"/>
                  <a:gd name="csX23" fmla="*/ 88490 w 2247524"/>
                  <a:gd name="csY23" fmla="*/ 2595375 h 2622038"/>
                  <a:gd name="csX24" fmla="*/ 0 w 2247524"/>
                  <a:gd name="csY24" fmla="*/ 2526549 h 2622038"/>
                  <a:gd name="csX25" fmla="*/ 121680 w 2247524"/>
                  <a:gd name="csY25" fmla="*/ 2339736 h 2622038"/>
                  <a:gd name="csX26" fmla="*/ 117987 w 2247524"/>
                  <a:gd name="csY26" fmla="*/ 2139398 h 2622038"/>
                  <a:gd name="csX0" fmla="*/ 117987 w 2291553"/>
                  <a:gd name="csY0" fmla="*/ 2139398 h 2622038"/>
                  <a:gd name="csX1" fmla="*/ 688258 w 2291553"/>
                  <a:gd name="csY1" fmla="*/ 2154469 h 2622038"/>
                  <a:gd name="csX2" fmla="*/ 714277 w 2291553"/>
                  <a:gd name="csY2" fmla="*/ 1683680 h 2622038"/>
                  <a:gd name="csX3" fmla="*/ 442752 w 2291553"/>
                  <a:gd name="csY3" fmla="*/ 1675694 h 2622038"/>
                  <a:gd name="csX4" fmla="*/ 456437 w 2291553"/>
                  <a:gd name="csY4" fmla="*/ 624808 h 2622038"/>
                  <a:gd name="csX5" fmla="*/ 458509 w 2291553"/>
                  <a:gd name="csY5" fmla="*/ 317983 h 2622038"/>
                  <a:gd name="csX6" fmla="*/ 714707 w 2291553"/>
                  <a:gd name="csY6" fmla="*/ 317038 h 2622038"/>
                  <a:gd name="csX7" fmla="*/ 1102822 w 2291553"/>
                  <a:gd name="csY7" fmla="*/ 199144 h 2622038"/>
                  <a:gd name="csX8" fmla="*/ 1556081 w 2291553"/>
                  <a:gd name="csY8" fmla="*/ 88785 h 2622038"/>
                  <a:gd name="csX9" fmla="*/ 1627026 w 2291553"/>
                  <a:gd name="csY9" fmla="*/ 199144 h 2622038"/>
                  <a:gd name="csX10" fmla="*/ 1938280 w 2291553"/>
                  <a:gd name="csY10" fmla="*/ 0 h 2622038"/>
                  <a:gd name="csX11" fmla="*/ 2247524 w 2291553"/>
                  <a:gd name="csY11" fmla="*/ 595767 h 2622038"/>
                  <a:gd name="csX12" fmla="*/ 2291553 w 2291553"/>
                  <a:gd name="csY12" fmla="*/ 983985 h 2622038"/>
                  <a:gd name="csX13" fmla="*/ 1868129 w 2291553"/>
                  <a:gd name="csY13" fmla="*/ 933723 h 2622038"/>
                  <a:gd name="csX14" fmla="*/ 1897626 w 2291553"/>
                  <a:gd name="csY14" fmla="*/ 1307349 h 2622038"/>
                  <a:gd name="csX15" fmla="*/ 1764568 w 2291553"/>
                  <a:gd name="csY15" fmla="*/ 1479692 h 2622038"/>
                  <a:gd name="csX16" fmla="*/ 1402320 w 2291553"/>
                  <a:gd name="csY16" fmla="*/ 2062586 h 2622038"/>
                  <a:gd name="csX17" fmla="*/ 1406013 w 2291553"/>
                  <a:gd name="csY17" fmla="*/ 2339736 h 2622038"/>
                  <a:gd name="csX18" fmla="*/ 1412754 w 2291553"/>
                  <a:gd name="csY18" fmla="*/ 2454374 h 2622038"/>
                  <a:gd name="csX19" fmla="*/ 807490 w 2291553"/>
                  <a:gd name="csY19" fmla="*/ 2443940 h 2622038"/>
                  <a:gd name="csX20" fmla="*/ 774172 w 2291553"/>
                  <a:gd name="csY20" fmla="*/ 2622038 h 2622038"/>
                  <a:gd name="csX21" fmla="*/ 481781 w 2291553"/>
                  <a:gd name="csY21" fmla="*/ 2605207 h 2622038"/>
                  <a:gd name="csX22" fmla="*/ 235974 w 2291553"/>
                  <a:gd name="csY22" fmla="*/ 2595375 h 2622038"/>
                  <a:gd name="csX23" fmla="*/ 88490 w 2291553"/>
                  <a:gd name="csY23" fmla="*/ 2595375 h 2622038"/>
                  <a:gd name="csX24" fmla="*/ 0 w 2291553"/>
                  <a:gd name="csY24" fmla="*/ 2526549 h 2622038"/>
                  <a:gd name="csX25" fmla="*/ 121680 w 2291553"/>
                  <a:gd name="csY25" fmla="*/ 2339736 h 2622038"/>
                  <a:gd name="csX26" fmla="*/ 117987 w 2291553"/>
                  <a:gd name="csY26" fmla="*/ 2139398 h 2622038"/>
                  <a:gd name="csX0" fmla="*/ 117987 w 2396274"/>
                  <a:gd name="csY0" fmla="*/ 2139398 h 2622038"/>
                  <a:gd name="csX1" fmla="*/ 688258 w 2396274"/>
                  <a:gd name="csY1" fmla="*/ 2154469 h 2622038"/>
                  <a:gd name="csX2" fmla="*/ 714277 w 2396274"/>
                  <a:gd name="csY2" fmla="*/ 1683680 h 2622038"/>
                  <a:gd name="csX3" fmla="*/ 442752 w 2396274"/>
                  <a:gd name="csY3" fmla="*/ 1675694 h 2622038"/>
                  <a:gd name="csX4" fmla="*/ 456437 w 2396274"/>
                  <a:gd name="csY4" fmla="*/ 624808 h 2622038"/>
                  <a:gd name="csX5" fmla="*/ 458509 w 2396274"/>
                  <a:gd name="csY5" fmla="*/ 317983 h 2622038"/>
                  <a:gd name="csX6" fmla="*/ 714707 w 2396274"/>
                  <a:gd name="csY6" fmla="*/ 317038 h 2622038"/>
                  <a:gd name="csX7" fmla="*/ 1102822 w 2396274"/>
                  <a:gd name="csY7" fmla="*/ 199144 h 2622038"/>
                  <a:gd name="csX8" fmla="*/ 1556081 w 2396274"/>
                  <a:gd name="csY8" fmla="*/ 88785 h 2622038"/>
                  <a:gd name="csX9" fmla="*/ 1627026 w 2396274"/>
                  <a:gd name="csY9" fmla="*/ 199144 h 2622038"/>
                  <a:gd name="csX10" fmla="*/ 1938280 w 2396274"/>
                  <a:gd name="csY10" fmla="*/ 0 h 2622038"/>
                  <a:gd name="csX11" fmla="*/ 2247524 w 2396274"/>
                  <a:gd name="csY11" fmla="*/ 595767 h 2622038"/>
                  <a:gd name="csX12" fmla="*/ 2291553 w 2396274"/>
                  <a:gd name="csY12" fmla="*/ 983985 h 2622038"/>
                  <a:gd name="csX13" fmla="*/ 2396274 w 2396274"/>
                  <a:gd name="csY13" fmla="*/ 1438219 h 2622038"/>
                  <a:gd name="csX14" fmla="*/ 1897626 w 2396274"/>
                  <a:gd name="csY14" fmla="*/ 1307349 h 2622038"/>
                  <a:gd name="csX15" fmla="*/ 1764568 w 2396274"/>
                  <a:gd name="csY15" fmla="*/ 1479692 h 2622038"/>
                  <a:gd name="csX16" fmla="*/ 1402320 w 2396274"/>
                  <a:gd name="csY16" fmla="*/ 2062586 h 2622038"/>
                  <a:gd name="csX17" fmla="*/ 1406013 w 2396274"/>
                  <a:gd name="csY17" fmla="*/ 2339736 h 2622038"/>
                  <a:gd name="csX18" fmla="*/ 1412754 w 2396274"/>
                  <a:gd name="csY18" fmla="*/ 2454374 h 2622038"/>
                  <a:gd name="csX19" fmla="*/ 807490 w 2396274"/>
                  <a:gd name="csY19" fmla="*/ 2443940 h 2622038"/>
                  <a:gd name="csX20" fmla="*/ 774172 w 2396274"/>
                  <a:gd name="csY20" fmla="*/ 2622038 h 2622038"/>
                  <a:gd name="csX21" fmla="*/ 481781 w 2396274"/>
                  <a:gd name="csY21" fmla="*/ 2605207 h 2622038"/>
                  <a:gd name="csX22" fmla="*/ 235974 w 2396274"/>
                  <a:gd name="csY22" fmla="*/ 2595375 h 2622038"/>
                  <a:gd name="csX23" fmla="*/ 88490 w 2396274"/>
                  <a:gd name="csY23" fmla="*/ 2595375 h 2622038"/>
                  <a:gd name="csX24" fmla="*/ 0 w 2396274"/>
                  <a:gd name="csY24" fmla="*/ 2526549 h 2622038"/>
                  <a:gd name="csX25" fmla="*/ 121680 w 2396274"/>
                  <a:gd name="csY25" fmla="*/ 2339736 h 2622038"/>
                  <a:gd name="csX26" fmla="*/ 117987 w 2396274"/>
                  <a:gd name="csY26" fmla="*/ 2139398 h 2622038"/>
                  <a:gd name="csX0" fmla="*/ 117987 w 2396274"/>
                  <a:gd name="csY0" fmla="*/ 2050613 h 2533253"/>
                  <a:gd name="csX1" fmla="*/ 688258 w 2396274"/>
                  <a:gd name="csY1" fmla="*/ 2065684 h 2533253"/>
                  <a:gd name="csX2" fmla="*/ 714277 w 2396274"/>
                  <a:gd name="csY2" fmla="*/ 1594895 h 2533253"/>
                  <a:gd name="csX3" fmla="*/ 442752 w 2396274"/>
                  <a:gd name="csY3" fmla="*/ 1586909 h 2533253"/>
                  <a:gd name="csX4" fmla="*/ 456437 w 2396274"/>
                  <a:gd name="csY4" fmla="*/ 536023 h 2533253"/>
                  <a:gd name="csX5" fmla="*/ 458509 w 2396274"/>
                  <a:gd name="csY5" fmla="*/ 229198 h 2533253"/>
                  <a:gd name="csX6" fmla="*/ 714707 w 2396274"/>
                  <a:gd name="csY6" fmla="*/ 228253 h 2533253"/>
                  <a:gd name="csX7" fmla="*/ 1102822 w 2396274"/>
                  <a:gd name="csY7" fmla="*/ 110359 h 2533253"/>
                  <a:gd name="csX8" fmla="*/ 1556081 w 2396274"/>
                  <a:gd name="csY8" fmla="*/ 0 h 2533253"/>
                  <a:gd name="csX9" fmla="*/ 1627026 w 2396274"/>
                  <a:gd name="csY9" fmla="*/ 110359 h 2533253"/>
                  <a:gd name="csX10" fmla="*/ 1682090 w 2396274"/>
                  <a:gd name="csY10" fmla="*/ 183170 h 2533253"/>
                  <a:gd name="csX11" fmla="*/ 2247524 w 2396274"/>
                  <a:gd name="csY11" fmla="*/ 506982 h 2533253"/>
                  <a:gd name="csX12" fmla="*/ 2291553 w 2396274"/>
                  <a:gd name="csY12" fmla="*/ 895200 h 2533253"/>
                  <a:gd name="csX13" fmla="*/ 2396274 w 2396274"/>
                  <a:gd name="csY13" fmla="*/ 1349434 h 2533253"/>
                  <a:gd name="csX14" fmla="*/ 1897626 w 2396274"/>
                  <a:gd name="csY14" fmla="*/ 1218564 h 2533253"/>
                  <a:gd name="csX15" fmla="*/ 1764568 w 2396274"/>
                  <a:gd name="csY15" fmla="*/ 1390907 h 2533253"/>
                  <a:gd name="csX16" fmla="*/ 1402320 w 2396274"/>
                  <a:gd name="csY16" fmla="*/ 1973801 h 2533253"/>
                  <a:gd name="csX17" fmla="*/ 1406013 w 2396274"/>
                  <a:gd name="csY17" fmla="*/ 2250951 h 2533253"/>
                  <a:gd name="csX18" fmla="*/ 1412754 w 2396274"/>
                  <a:gd name="csY18" fmla="*/ 2365589 h 2533253"/>
                  <a:gd name="csX19" fmla="*/ 807490 w 2396274"/>
                  <a:gd name="csY19" fmla="*/ 2355155 h 2533253"/>
                  <a:gd name="csX20" fmla="*/ 774172 w 2396274"/>
                  <a:gd name="csY20" fmla="*/ 2533253 h 2533253"/>
                  <a:gd name="csX21" fmla="*/ 481781 w 2396274"/>
                  <a:gd name="csY21" fmla="*/ 2516422 h 2533253"/>
                  <a:gd name="csX22" fmla="*/ 235974 w 2396274"/>
                  <a:gd name="csY22" fmla="*/ 2506590 h 2533253"/>
                  <a:gd name="csX23" fmla="*/ 88490 w 2396274"/>
                  <a:gd name="csY23" fmla="*/ 2506590 h 2533253"/>
                  <a:gd name="csX24" fmla="*/ 0 w 2396274"/>
                  <a:gd name="csY24" fmla="*/ 2437764 h 2533253"/>
                  <a:gd name="csX25" fmla="*/ 121680 w 2396274"/>
                  <a:gd name="csY25" fmla="*/ 2250951 h 2533253"/>
                  <a:gd name="csX26" fmla="*/ 117987 w 2396274"/>
                  <a:gd name="csY26" fmla="*/ 2050613 h 2533253"/>
                  <a:gd name="csX0" fmla="*/ 117987 w 2396274"/>
                  <a:gd name="csY0" fmla="*/ 2050613 h 2533253"/>
                  <a:gd name="csX1" fmla="*/ 688258 w 2396274"/>
                  <a:gd name="csY1" fmla="*/ 2065684 h 2533253"/>
                  <a:gd name="csX2" fmla="*/ 714277 w 2396274"/>
                  <a:gd name="csY2" fmla="*/ 1594895 h 2533253"/>
                  <a:gd name="csX3" fmla="*/ 442752 w 2396274"/>
                  <a:gd name="csY3" fmla="*/ 1586909 h 2533253"/>
                  <a:gd name="csX4" fmla="*/ 456437 w 2396274"/>
                  <a:gd name="csY4" fmla="*/ 536023 h 2533253"/>
                  <a:gd name="csX5" fmla="*/ 458509 w 2396274"/>
                  <a:gd name="csY5" fmla="*/ 229198 h 2533253"/>
                  <a:gd name="csX6" fmla="*/ 714707 w 2396274"/>
                  <a:gd name="csY6" fmla="*/ 228253 h 2533253"/>
                  <a:gd name="csX7" fmla="*/ 1102822 w 2396274"/>
                  <a:gd name="csY7" fmla="*/ 110359 h 2533253"/>
                  <a:gd name="csX8" fmla="*/ 1556081 w 2396274"/>
                  <a:gd name="csY8" fmla="*/ 0 h 2533253"/>
                  <a:gd name="csX9" fmla="*/ 1627026 w 2396274"/>
                  <a:gd name="csY9" fmla="*/ 110359 h 2533253"/>
                  <a:gd name="csX10" fmla="*/ 1682090 w 2396274"/>
                  <a:gd name="csY10" fmla="*/ 183170 h 2533253"/>
                  <a:gd name="csX11" fmla="*/ 1764972 w 2396274"/>
                  <a:gd name="csY11" fmla="*/ 232542 h 2533253"/>
                  <a:gd name="csX12" fmla="*/ 2247524 w 2396274"/>
                  <a:gd name="csY12" fmla="*/ 506982 h 2533253"/>
                  <a:gd name="csX13" fmla="*/ 2291553 w 2396274"/>
                  <a:gd name="csY13" fmla="*/ 895200 h 2533253"/>
                  <a:gd name="csX14" fmla="*/ 2396274 w 2396274"/>
                  <a:gd name="csY14" fmla="*/ 1349434 h 2533253"/>
                  <a:gd name="csX15" fmla="*/ 1897626 w 2396274"/>
                  <a:gd name="csY15" fmla="*/ 1218564 h 2533253"/>
                  <a:gd name="csX16" fmla="*/ 1764568 w 2396274"/>
                  <a:gd name="csY16" fmla="*/ 1390907 h 2533253"/>
                  <a:gd name="csX17" fmla="*/ 1402320 w 2396274"/>
                  <a:gd name="csY17" fmla="*/ 1973801 h 2533253"/>
                  <a:gd name="csX18" fmla="*/ 1406013 w 2396274"/>
                  <a:gd name="csY18" fmla="*/ 2250951 h 2533253"/>
                  <a:gd name="csX19" fmla="*/ 1412754 w 2396274"/>
                  <a:gd name="csY19" fmla="*/ 2365589 h 2533253"/>
                  <a:gd name="csX20" fmla="*/ 807490 w 2396274"/>
                  <a:gd name="csY20" fmla="*/ 2355155 h 2533253"/>
                  <a:gd name="csX21" fmla="*/ 774172 w 2396274"/>
                  <a:gd name="csY21" fmla="*/ 2533253 h 2533253"/>
                  <a:gd name="csX22" fmla="*/ 481781 w 2396274"/>
                  <a:gd name="csY22" fmla="*/ 2516422 h 2533253"/>
                  <a:gd name="csX23" fmla="*/ 235974 w 2396274"/>
                  <a:gd name="csY23" fmla="*/ 2506590 h 2533253"/>
                  <a:gd name="csX24" fmla="*/ 88490 w 2396274"/>
                  <a:gd name="csY24" fmla="*/ 2506590 h 2533253"/>
                  <a:gd name="csX25" fmla="*/ 0 w 2396274"/>
                  <a:gd name="csY25" fmla="*/ 2437764 h 2533253"/>
                  <a:gd name="csX26" fmla="*/ 121680 w 2396274"/>
                  <a:gd name="csY26" fmla="*/ 2250951 h 2533253"/>
                  <a:gd name="csX27" fmla="*/ 117987 w 2396274"/>
                  <a:gd name="csY27" fmla="*/ 2050613 h 2533253"/>
                  <a:gd name="csX0" fmla="*/ 117987 w 2482303"/>
                  <a:gd name="csY0" fmla="*/ 2346216 h 2828856"/>
                  <a:gd name="csX1" fmla="*/ 688258 w 2482303"/>
                  <a:gd name="csY1" fmla="*/ 2361287 h 2828856"/>
                  <a:gd name="csX2" fmla="*/ 714277 w 2482303"/>
                  <a:gd name="csY2" fmla="*/ 1890498 h 2828856"/>
                  <a:gd name="csX3" fmla="*/ 442752 w 2482303"/>
                  <a:gd name="csY3" fmla="*/ 1882512 h 2828856"/>
                  <a:gd name="csX4" fmla="*/ 456437 w 2482303"/>
                  <a:gd name="csY4" fmla="*/ 831626 h 2828856"/>
                  <a:gd name="csX5" fmla="*/ 458509 w 2482303"/>
                  <a:gd name="csY5" fmla="*/ 524801 h 2828856"/>
                  <a:gd name="csX6" fmla="*/ 714707 w 2482303"/>
                  <a:gd name="csY6" fmla="*/ 523856 h 2828856"/>
                  <a:gd name="csX7" fmla="*/ 1102822 w 2482303"/>
                  <a:gd name="csY7" fmla="*/ 405962 h 2828856"/>
                  <a:gd name="csX8" fmla="*/ 1556081 w 2482303"/>
                  <a:gd name="csY8" fmla="*/ 295603 h 2828856"/>
                  <a:gd name="csX9" fmla="*/ 1627026 w 2482303"/>
                  <a:gd name="csY9" fmla="*/ 405962 h 2828856"/>
                  <a:gd name="csX10" fmla="*/ 1682090 w 2482303"/>
                  <a:gd name="csY10" fmla="*/ 478773 h 2828856"/>
                  <a:gd name="csX11" fmla="*/ 2482303 w 2482303"/>
                  <a:gd name="csY11" fmla="*/ 0 h 2828856"/>
                  <a:gd name="csX12" fmla="*/ 2247524 w 2482303"/>
                  <a:gd name="csY12" fmla="*/ 802585 h 2828856"/>
                  <a:gd name="csX13" fmla="*/ 2291553 w 2482303"/>
                  <a:gd name="csY13" fmla="*/ 1190803 h 2828856"/>
                  <a:gd name="csX14" fmla="*/ 2396274 w 2482303"/>
                  <a:gd name="csY14" fmla="*/ 1645037 h 2828856"/>
                  <a:gd name="csX15" fmla="*/ 1897626 w 2482303"/>
                  <a:gd name="csY15" fmla="*/ 1514167 h 2828856"/>
                  <a:gd name="csX16" fmla="*/ 1764568 w 2482303"/>
                  <a:gd name="csY16" fmla="*/ 1686510 h 2828856"/>
                  <a:gd name="csX17" fmla="*/ 1402320 w 2482303"/>
                  <a:gd name="csY17" fmla="*/ 2269404 h 2828856"/>
                  <a:gd name="csX18" fmla="*/ 1406013 w 2482303"/>
                  <a:gd name="csY18" fmla="*/ 2546554 h 2828856"/>
                  <a:gd name="csX19" fmla="*/ 1412754 w 2482303"/>
                  <a:gd name="csY19" fmla="*/ 2661192 h 2828856"/>
                  <a:gd name="csX20" fmla="*/ 807490 w 2482303"/>
                  <a:gd name="csY20" fmla="*/ 2650758 h 2828856"/>
                  <a:gd name="csX21" fmla="*/ 774172 w 2482303"/>
                  <a:gd name="csY21" fmla="*/ 2828856 h 2828856"/>
                  <a:gd name="csX22" fmla="*/ 481781 w 2482303"/>
                  <a:gd name="csY22" fmla="*/ 2812025 h 2828856"/>
                  <a:gd name="csX23" fmla="*/ 235974 w 2482303"/>
                  <a:gd name="csY23" fmla="*/ 2802193 h 2828856"/>
                  <a:gd name="csX24" fmla="*/ 88490 w 2482303"/>
                  <a:gd name="csY24" fmla="*/ 2802193 h 2828856"/>
                  <a:gd name="csX25" fmla="*/ 0 w 2482303"/>
                  <a:gd name="csY25" fmla="*/ 2733367 h 2828856"/>
                  <a:gd name="csX26" fmla="*/ 121680 w 2482303"/>
                  <a:gd name="csY26" fmla="*/ 2546554 h 2828856"/>
                  <a:gd name="csX27" fmla="*/ 117987 w 2482303"/>
                  <a:gd name="csY27" fmla="*/ 2346216 h 2828856"/>
                  <a:gd name="csX0" fmla="*/ 117987 w 2482303"/>
                  <a:gd name="csY0" fmla="*/ 2346216 h 2828856"/>
                  <a:gd name="csX1" fmla="*/ 688258 w 2482303"/>
                  <a:gd name="csY1" fmla="*/ 2361287 h 2828856"/>
                  <a:gd name="csX2" fmla="*/ 714277 w 2482303"/>
                  <a:gd name="csY2" fmla="*/ 1890498 h 2828856"/>
                  <a:gd name="csX3" fmla="*/ 442752 w 2482303"/>
                  <a:gd name="csY3" fmla="*/ 1882512 h 2828856"/>
                  <a:gd name="csX4" fmla="*/ 456437 w 2482303"/>
                  <a:gd name="csY4" fmla="*/ 831626 h 2828856"/>
                  <a:gd name="csX5" fmla="*/ 458509 w 2482303"/>
                  <a:gd name="csY5" fmla="*/ 524801 h 2828856"/>
                  <a:gd name="csX6" fmla="*/ 714707 w 2482303"/>
                  <a:gd name="csY6" fmla="*/ 523856 h 2828856"/>
                  <a:gd name="csX7" fmla="*/ 1122529 w 2482303"/>
                  <a:gd name="csY7" fmla="*/ 398079 h 2828856"/>
                  <a:gd name="csX8" fmla="*/ 1556081 w 2482303"/>
                  <a:gd name="csY8" fmla="*/ 295603 h 2828856"/>
                  <a:gd name="csX9" fmla="*/ 1627026 w 2482303"/>
                  <a:gd name="csY9" fmla="*/ 405962 h 2828856"/>
                  <a:gd name="csX10" fmla="*/ 1682090 w 2482303"/>
                  <a:gd name="csY10" fmla="*/ 478773 h 2828856"/>
                  <a:gd name="csX11" fmla="*/ 2482303 w 2482303"/>
                  <a:gd name="csY11" fmla="*/ 0 h 2828856"/>
                  <a:gd name="csX12" fmla="*/ 2247524 w 2482303"/>
                  <a:gd name="csY12" fmla="*/ 802585 h 2828856"/>
                  <a:gd name="csX13" fmla="*/ 2291553 w 2482303"/>
                  <a:gd name="csY13" fmla="*/ 1190803 h 2828856"/>
                  <a:gd name="csX14" fmla="*/ 2396274 w 2482303"/>
                  <a:gd name="csY14" fmla="*/ 1645037 h 2828856"/>
                  <a:gd name="csX15" fmla="*/ 1897626 w 2482303"/>
                  <a:gd name="csY15" fmla="*/ 1514167 h 2828856"/>
                  <a:gd name="csX16" fmla="*/ 1764568 w 2482303"/>
                  <a:gd name="csY16" fmla="*/ 1686510 h 2828856"/>
                  <a:gd name="csX17" fmla="*/ 1402320 w 2482303"/>
                  <a:gd name="csY17" fmla="*/ 2269404 h 2828856"/>
                  <a:gd name="csX18" fmla="*/ 1406013 w 2482303"/>
                  <a:gd name="csY18" fmla="*/ 2546554 h 2828856"/>
                  <a:gd name="csX19" fmla="*/ 1412754 w 2482303"/>
                  <a:gd name="csY19" fmla="*/ 2661192 h 2828856"/>
                  <a:gd name="csX20" fmla="*/ 807490 w 2482303"/>
                  <a:gd name="csY20" fmla="*/ 2650758 h 2828856"/>
                  <a:gd name="csX21" fmla="*/ 774172 w 2482303"/>
                  <a:gd name="csY21" fmla="*/ 2828856 h 2828856"/>
                  <a:gd name="csX22" fmla="*/ 481781 w 2482303"/>
                  <a:gd name="csY22" fmla="*/ 2812025 h 2828856"/>
                  <a:gd name="csX23" fmla="*/ 235974 w 2482303"/>
                  <a:gd name="csY23" fmla="*/ 2802193 h 2828856"/>
                  <a:gd name="csX24" fmla="*/ 88490 w 2482303"/>
                  <a:gd name="csY24" fmla="*/ 2802193 h 2828856"/>
                  <a:gd name="csX25" fmla="*/ 0 w 2482303"/>
                  <a:gd name="csY25" fmla="*/ 2733367 h 2828856"/>
                  <a:gd name="csX26" fmla="*/ 121680 w 2482303"/>
                  <a:gd name="csY26" fmla="*/ 2546554 h 2828856"/>
                  <a:gd name="csX27" fmla="*/ 117987 w 2482303"/>
                  <a:gd name="csY27" fmla="*/ 2346216 h 2828856"/>
                  <a:gd name="csX0" fmla="*/ 117987 w 2787493"/>
                  <a:gd name="csY0" fmla="*/ 2346216 h 2828856"/>
                  <a:gd name="csX1" fmla="*/ 688258 w 2787493"/>
                  <a:gd name="csY1" fmla="*/ 2361287 h 2828856"/>
                  <a:gd name="csX2" fmla="*/ 714277 w 2787493"/>
                  <a:gd name="csY2" fmla="*/ 1890498 h 2828856"/>
                  <a:gd name="csX3" fmla="*/ 442752 w 2787493"/>
                  <a:gd name="csY3" fmla="*/ 1882512 h 2828856"/>
                  <a:gd name="csX4" fmla="*/ 456437 w 2787493"/>
                  <a:gd name="csY4" fmla="*/ 831626 h 2828856"/>
                  <a:gd name="csX5" fmla="*/ 458509 w 2787493"/>
                  <a:gd name="csY5" fmla="*/ 524801 h 2828856"/>
                  <a:gd name="csX6" fmla="*/ 714707 w 2787493"/>
                  <a:gd name="csY6" fmla="*/ 523856 h 2828856"/>
                  <a:gd name="csX7" fmla="*/ 1122529 w 2787493"/>
                  <a:gd name="csY7" fmla="*/ 398079 h 2828856"/>
                  <a:gd name="csX8" fmla="*/ 1556081 w 2787493"/>
                  <a:gd name="csY8" fmla="*/ 295603 h 2828856"/>
                  <a:gd name="csX9" fmla="*/ 1627026 w 2787493"/>
                  <a:gd name="csY9" fmla="*/ 405962 h 2828856"/>
                  <a:gd name="csX10" fmla="*/ 1682090 w 2787493"/>
                  <a:gd name="csY10" fmla="*/ 478773 h 2828856"/>
                  <a:gd name="csX11" fmla="*/ 2482303 w 2787493"/>
                  <a:gd name="csY11" fmla="*/ 0 h 2828856"/>
                  <a:gd name="csX12" fmla="*/ 2787493 w 2787493"/>
                  <a:gd name="csY12" fmla="*/ 215320 h 2828856"/>
                  <a:gd name="csX13" fmla="*/ 2291553 w 2787493"/>
                  <a:gd name="csY13" fmla="*/ 1190803 h 2828856"/>
                  <a:gd name="csX14" fmla="*/ 2396274 w 2787493"/>
                  <a:gd name="csY14" fmla="*/ 1645037 h 2828856"/>
                  <a:gd name="csX15" fmla="*/ 1897626 w 2787493"/>
                  <a:gd name="csY15" fmla="*/ 1514167 h 2828856"/>
                  <a:gd name="csX16" fmla="*/ 1764568 w 2787493"/>
                  <a:gd name="csY16" fmla="*/ 1686510 h 2828856"/>
                  <a:gd name="csX17" fmla="*/ 1402320 w 2787493"/>
                  <a:gd name="csY17" fmla="*/ 2269404 h 2828856"/>
                  <a:gd name="csX18" fmla="*/ 1406013 w 2787493"/>
                  <a:gd name="csY18" fmla="*/ 2546554 h 2828856"/>
                  <a:gd name="csX19" fmla="*/ 1412754 w 2787493"/>
                  <a:gd name="csY19" fmla="*/ 2661192 h 2828856"/>
                  <a:gd name="csX20" fmla="*/ 807490 w 2787493"/>
                  <a:gd name="csY20" fmla="*/ 2650758 h 2828856"/>
                  <a:gd name="csX21" fmla="*/ 774172 w 2787493"/>
                  <a:gd name="csY21" fmla="*/ 2828856 h 2828856"/>
                  <a:gd name="csX22" fmla="*/ 481781 w 2787493"/>
                  <a:gd name="csY22" fmla="*/ 2812025 h 2828856"/>
                  <a:gd name="csX23" fmla="*/ 235974 w 2787493"/>
                  <a:gd name="csY23" fmla="*/ 2802193 h 2828856"/>
                  <a:gd name="csX24" fmla="*/ 88490 w 2787493"/>
                  <a:gd name="csY24" fmla="*/ 2802193 h 2828856"/>
                  <a:gd name="csX25" fmla="*/ 0 w 2787493"/>
                  <a:gd name="csY25" fmla="*/ 2733367 h 2828856"/>
                  <a:gd name="csX26" fmla="*/ 121680 w 2787493"/>
                  <a:gd name="csY26" fmla="*/ 2546554 h 2828856"/>
                  <a:gd name="csX27" fmla="*/ 117987 w 2787493"/>
                  <a:gd name="csY27" fmla="*/ 2346216 h 2828856"/>
                  <a:gd name="csX0" fmla="*/ 117987 w 2787493"/>
                  <a:gd name="csY0" fmla="*/ 2393513 h 2876153"/>
                  <a:gd name="csX1" fmla="*/ 688258 w 2787493"/>
                  <a:gd name="csY1" fmla="*/ 2408584 h 2876153"/>
                  <a:gd name="csX2" fmla="*/ 714277 w 2787493"/>
                  <a:gd name="csY2" fmla="*/ 1937795 h 2876153"/>
                  <a:gd name="csX3" fmla="*/ 442752 w 2787493"/>
                  <a:gd name="csY3" fmla="*/ 1929809 h 2876153"/>
                  <a:gd name="csX4" fmla="*/ 456437 w 2787493"/>
                  <a:gd name="csY4" fmla="*/ 878923 h 2876153"/>
                  <a:gd name="csX5" fmla="*/ 458509 w 2787493"/>
                  <a:gd name="csY5" fmla="*/ 572098 h 2876153"/>
                  <a:gd name="csX6" fmla="*/ 714707 w 2787493"/>
                  <a:gd name="csY6" fmla="*/ 571153 h 2876153"/>
                  <a:gd name="csX7" fmla="*/ 1122529 w 2787493"/>
                  <a:gd name="csY7" fmla="*/ 445376 h 2876153"/>
                  <a:gd name="csX8" fmla="*/ 1556081 w 2787493"/>
                  <a:gd name="csY8" fmla="*/ 342900 h 2876153"/>
                  <a:gd name="csX9" fmla="*/ 1627026 w 2787493"/>
                  <a:gd name="csY9" fmla="*/ 453259 h 2876153"/>
                  <a:gd name="csX10" fmla="*/ 1682090 w 2787493"/>
                  <a:gd name="csY10" fmla="*/ 526070 h 2876153"/>
                  <a:gd name="csX11" fmla="*/ 2545366 w 2787493"/>
                  <a:gd name="csY11" fmla="*/ 0 h 2876153"/>
                  <a:gd name="csX12" fmla="*/ 2787493 w 2787493"/>
                  <a:gd name="csY12" fmla="*/ 262617 h 2876153"/>
                  <a:gd name="csX13" fmla="*/ 2291553 w 2787493"/>
                  <a:gd name="csY13" fmla="*/ 1238100 h 2876153"/>
                  <a:gd name="csX14" fmla="*/ 2396274 w 2787493"/>
                  <a:gd name="csY14" fmla="*/ 1692334 h 2876153"/>
                  <a:gd name="csX15" fmla="*/ 1897626 w 2787493"/>
                  <a:gd name="csY15" fmla="*/ 1561464 h 2876153"/>
                  <a:gd name="csX16" fmla="*/ 1764568 w 2787493"/>
                  <a:gd name="csY16" fmla="*/ 1733807 h 2876153"/>
                  <a:gd name="csX17" fmla="*/ 1402320 w 2787493"/>
                  <a:gd name="csY17" fmla="*/ 2316701 h 2876153"/>
                  <a:gd name="csX18" fmla="*/ 1406013 w 2787493"/>
                  <a:gd name="csY18" fmla="*/ 2593851 h 2876153"/>
                  <a:gd name="csX19" fmla="*/ 1412754 w 2787493"/>
                  <a:gd name="csY19" fmla="*/ 2708489 h 2876153"/>
                  <a:gd name="csX20" fmla="*/ 807490 w 2787493"/>
                  <a:gd name="csY20" fmla="*/ 2698055 h 2876153"/>
                  <a:gd name="csX21" fmla="*/ 774172 w 2787493"/>
                  <a:gd name="csY21" fmla="*/ 2876153 h 2876153"/>
                  <a:gd name="csX22" fmla="*/ 481781 w 2787493"/>
                  <a:gd name="csY22" fmla="*/ 2859322 h 2876153"/>
                  <a:gd name="csX23" fmla="*/ 235974 w 2787493"/>
                  <a:gd name="csY23" fmla="*/ 2849490 h 2876153"/>
                  <a:gd name="csX24" fmla="*/ 88490 w 2787493"/>
                  <a:gd name="csY24" fmla="*/ 2849490 h 2876153"/>
                  <a:gd name="csX25" fmla="*/ 0 w 2787493"/>
                  <a:gd name="csY25" fmla="*/ 2780664 h 2876153"/>
                  <a:gd name="csX26" fmla="*/ 121680 w 2787493"/>
                  <a:gd name="csY26" fmla="*/ 2593851 h 2876153"/>
                  <a:gd name="csX27" fmla="*/ 117987 w 2787493"/>
                  <a:gd name="csY27" fmla="*/ 2393513 h 2876153"/>
                  <a:gd name="csX0" fmla="*/ 117987 w 2787493"/>
                  <a:gd name="csY0" fmla="*/ 2342275 h 2824915"/>
                  <a:gd name="csX1" fmla="*/ 688258 w 2787493"/>
                  <a:gd name="csY1" fmla="*/ 2357346 h 2824915"/>
                  <a:gd name="csX2" fmla="*/ 714277 w 2787493"/>
                  <a:gd name="csY2" fmla="*/ 1886557 h 2824915"/>
                  <a:gd name="csX3" fmla="*/ 442752 w 2787493"/>
                  <a:gd name="csY3" fmla="*/ 1878571 h 2824915"/>
                  <a:gd name="csX4" fmla="*/ 456437 w 2787493"/>
                  <a:gd name="csY4" fmla="*/ 827685 h 2824915"/>
                  <a:gd name="csX5" fmla="*/ 458509 w 2787493"/>
                  <a:gd name="csY5" fmla="*/ 520860 h 2824915"/>
                  <a:gd name="csX6" fmla="*/ 714707 w 2787493"/>
                  <a:gd name="csY6" fmla="*/ 519915 h 2824915"/>
                  <a:gd name="csX7" fmla="*/ 1122529 w 2787493"/>
                  <a:gd name="csY7" fmla="*/ 394138 h 2824915"/>
                  <a:gd name="csX8" fmla="*/ 1556081 w 2787493"/>
                  <a:gd name="csY8" fmla="*/ 291662 h 2824915"/>
                  <a:gd name="csX9" fmla="*/ 1627026 w 2787493"/>
                  <a:gd name="csY9" fmla="*/ 402021 h 2824915"/>
                  <a:gd name="csX10" fmla="*/ 1682090 w 2787493"/>
                  <a:gd name="csY10" fmla="*/ 474832 h 2824915"/>
                  <a:gd name="csX11" fmla="*/ 2454714 w 2787493"/>
                  <a:gd name="csY11" fmla="*/ 0 h 2824915"/>
                  <a:gd name="csX12" fmla="*/ 2787493 w 2787493"/>
                  <a:gd name="csY12" fmla="*/ 211379 h 2824915"/>
                  <a:gd name="csX13" fmla="*/ 2291553 w 2787493"/>
                  <a:gd name="csY13" fmla="*/ 1186862 h 2824915"/>
                  <a:gd name="csX14" fmla="*/ 2396274 w 2787493"/>
                  <a:gd name="csY14" fmla="*/ 1641096 h 2824915"/>
                  <a:gd name="csX15" fmla="*/ 1897626 w 2787493"/>
                  <a:gd name="csY15" fmla="*/ 1510226 h 2824915"/>
                  <a:gd name="csX16" fmla="*/ 1764568 w 2787493"/>
                  <a:gd name="csY16" fmla="*/ 1682569 h 2824915"/>
                  <a:gd name="csX17" fmla="*/ 1402320 w 2787493"/>
                  <a:gd name="csY17" fmla="*/ 2265463 h 2824915"/>
                  <a:gd name="csX18" fmla="*/ 1406013 w 2787493"/>
                  <a:gd name="csY18" fmla="*/ 2542613 h 2824915"/>
                  <a:gd name="csX19" fmla="*/ 1412754 w 2787493"/>
                  <a:gd name="csY19" fmla="*/ 2657251 h 2824915"/>
                  <a:gd name="csX20" fmla="*/ 807490 w 2787493"/>
                  <a:gd name="csY20" fmla="*/ 2646817 h 2824915"/>
                  <a:gd name="csX21" fmla="*/ 774172 w 2787493"/>
                  <a:gd name="csY21" fmla="*/ 2824915 h 2824915"/>
                  <a:gd name="csX22" fmla="*/ 481781 w 2787493"/>
                  <a:gd name="csY22" fmla="*/ 2808084 h 2824915"/>
                  <a:gd name="csX23" fmla="*/ 235974 w 2787493"/>
                  <a:gd name="csY23" fmla="*/ 2798252 h 2824915"/>
                  <a:gd name="csX24" fmla="*/ 88490 w 2787493"/>
                  <a:gd name="csY24" fmla="*/ 2798252 h 2824915"/>
                  <a:gd name="csX25" fmla="*/ 0 w 2787493"/>
                  <a:gd name="csY25" fmla="*/ 2729426 h 2824915"/>
                  <a:gd name="csX26" fmla="*/ 121680 w 2787493"/>
                  <a:gd name="csY26" fmla="*/ 2542613 h 2824915"/>
                  <a:gd name="csX27" fmla="*/ 117987 w 2787493"/>
                  <a:gd name="csY27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291553 w 2696841"/>
                  <a:gd name="csY13" fmla="*/ 1186862 h 2824915"/>
                  <a:gd name="csX14" fmla="*/ 2396274 w 2696841"/>
                  <a:gd name="csY14" fmla="*/ 1641096 h 2824915"/>
                  <a:gd name="csX15" fmla="*/ 1897626 w 2696841"/>
                  <a:gd name="csY15" fmla="*/ 1510226 h 2824915"/>
                  <a:gd name="csX16" fmla="*/ 1764568 w 2696841"/>
                  <a:gd name="csY16" fmla="*/ 1682569 h 2824915"/>
                  <a:gd name="csX17" fmla="*/ 1402320 w 2696841"/>
                  <a:gd name="csY17" fmla="*/ 2265463 h 2824915"/>
                  <a:gd name="csX18" fmla="*/ 1406013 w 2696841"/>
                  <a:gd name="csY18" fmla="*/ 2542613 h 2824915"/>
                  <a:gd name="csX19" fmla="*/ 1412754 w 2696841"/>
                  <a:gd name="csY19" fmla="*/ 2657251 h 2824915"/>
                  <a:gd name="csX20" fmla="*/ 807490 w 2696841"/>
                  <a:gd name="csY20" fmla="*/ 2646817 h 2824915"/>
                  <a:gd name="csX21" fmla="*/ 774172 w 2696841"/>
                  <a:gd name="csY21" fmla="*/ 2824915 h 2824915"/>
                  <a:gd name="csX22" fmla="*/ 481781 w 2696841"/>
                  <a:gd name="csY22" fmla="*/ 2808084 h 2824915"/>
                  <a:gd name="csX23" fmla="*/ 235974 w 2696841"/>
                  <a:gd name="csY23" fmla="*/ 2798252 h 2824915"/>
                  <a:gd name="csX24" fmla="*/ 88490 w 2696841"/>
                  <a:gd name="csY24" fmla="*/ 2798252 h 2824915"/>
                  <a:gd name="csX25" fmla="*/ 0 w 2696841"/>
                  <a:gd name="csY25" fmla="*/ 2729426 h 2824915"/>
                  <a:gd name="csX26" fmla="*/ 121680 w 2696841"/>
                  <a:gd name="csY26" fmla="*/ 2542613 h 2824915"/>
                  <a:gd name="csX27" fmla="*/ 117987 w 2696841"/>
                  <a:gd name="csY27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478362 w 2696841"/>
                  <a:gd name="csY13" fmla="*/ 748863 h 2824915"/>
                  <a:gd name="csX14" fmla="*/ 2291553 w 2696841"/>
                  <a:gd name="csY14" fmla="*/ 1186862 h 2824915"/>
                  <a:gd name="csX15" fmla="*/ 2396274 w 2696841"/>
                  <a:gd name="csY15" fmla="*/ 1641096 h 2824915"/>
                  <a:gd name="csX16" fmla="*/ 1897626 w 2696841"/>
                  <a:gd name="csY16" fmla="*/ 1510226 h 2824915"/>
                  <a:gd name="csX17" fmla="*/ 1764568 w 2696841"/>
                  <a:gd name="csY17" fmla="*/ 1682569 h 2824915"/>
                  <a:gd name="csX18" fmla="*/ 1402320 w 2696841"/>
                  <a:gd name="csY18" fmla="*/ 2265463 h 2824915"/>
                  <a:gd name="csX19" fmla="*/ 1406013 w 2696841"/>
                  <a:gd name="csY19" fmla="*/ 2542613 h 2824915"/>
                  <a:gd name="csX20" fmla="*/ 1412754 w 2696841"/>
                  <a:gd name="csY20" fmla="*/ 2657251 h 2824915"/>
                  <a:gd name="csX21" fmla="*/ 807490 w 2696841"/>
                  <a:gd name="csY21" fmla="*/ 2646817 h 2824915"/>
                  <a:gd name="csX22" fmla="*/ 774172 w 2696841"/>
                  <a:gd name="csY22" fmla="*/ 2824915 h 2824915"/>
                  <a:gd name="csX23" fmla="*/ 481781 w 2696841"/>
                  <a:gd name="csY23" fmla="*/ 2808084 h 2824915"/>
                  <a:gd name="csX24" fmla="*/ 235974 w 2696841"/>
                  <a:gd name="csY24" fmla="*/ 2798252 h 2824915"/>
                  <a:gd name="csX25" fmla="*/ 88490 w 2696841"/>
                  <a:gd name="csY25" fmla="*/ 2798252 h 2824915"/>
                  <a:gd name="csX26" fmla="*/ 0 w 2696841"/>
                  <a:gd name="csY26" fmla="*/ 2729426 h 2824915"/>
                  <a:gd name="csX27" fmla="*/ 121680 w 2696841"/>
                  <a:gd name="csY27" fmla="*/ 2542613 h 2824915"/>
                  <a:gd name="csX28" fmla="*/ 117987 w 2696841"/>
                  <a:gd name="csY28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91553 w 2696841"/>
                  <a:gd name="csY14" fmla="*/ 1186862 h 2824915"/>
                  <a:gd name="csX15" fmla="*/ 2396274 w 2696841"/>
                  <a:gd name="csY15" fmla="*/ 1641096 h 2824915"/>
                  <a:gd name="csX16" fmla="*/ 1897626 w 2696841"/>
                  <a:gd name="csY16" fmla="*/ 1510226 h 2824915"/>
                  <a:gd name="csX17" fmla="*/ 1764568 w 2696841"/>
                  <a:gd name="csY17" fmla="*/ 1682569 h 2824915"/>
                  <a:gd name="csX18" fmla="*/ 1402320 w 2696841"/>
                  <a:gd name="csY18" fmla="*/ 2265463 h 2824915"/>
                  <a:gd name="csX19" fmla="*/ 1406013 w 2696841"/>
                  <a:gd name="csY19" fmla="*/ 2542613 h 2824915"/>
                  <a:gd name="csX20" fmla="*/ 1412754 w 2696841"/>
                  <a:gd name="csY20" fmla="*/ 2657251 h 2824915"/>
                  <a:gd name="csX21" fmla="*/ 807490 w 2696841"/>
                  <a:gd name="csY21" fmla="*/ 2646817 h 2824915"/>
                  <a:gd name="csX22" fmla="*/ 774172 w 2696841"/>
                  <a:gd name="csY22" fmla="*/ 2824915 h 2824915"/>
                  <a:gd name="csX23" fmla="*/ 481781 w 2696841"/>
                  <a:gd name="csY23" fmla="*/ 2808084 h 2824915"/>
                  <a:gd name="csX24" fmla="*/ 235974 w 2696841"/>
                  <a:gd name="csY24" fmla="*/ 2798252 h 2824915"/>
                  <a:gd name="csX25" fmla="*/ 88490 w 2696841"/>
                  <a:gd name="csY25" fmla="*/ 2798252 h 2824915"/>
                  <a:gd name="csX26" fmla="*/ 0 w 2696841"/>
                  <a:gd name="csY26" fmla="*/ 2729426 h 2824915"/>
                  <a:gd name="csX27" fmla="*/ 121680 w 2696841"/>
                  <a:gd name="csY27" fmla="*/ 2542613 h 2824915"/>
                  <a:gd name="csX28" fmla="*/ 117987 w 2696841"/>
                  <a:gd name="csY28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486245 w 2696841"/>
                  <a:gd name="csY14" fmla="*/ 957756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17332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253703 w 2696841"/>
                  <a:gd name="csY16" fmla="*/ 894694 h 2824915"/>
                  <a:gd name="csX17" fmla="*/ 2396274 w 2696841"/>
                  <a:gd name="csY17" fmla="*/ 1641096 h 2824915"/>
                  <a:gd name="csX18" fmla="*/ 1897626 w 2696841"/>
                  <a:gd name="csY18" fmla="*/ 1510226 h 2824915"/>
                  <a:gd name="csX19" fmla="*/ 1764568 w 2696841"/>
                  <a:gd name="csY19" fmla="*/ 1682569 h 2824915"/>
                  <a:gd name="csX20" fmla="*/ 1402320 w 2696841"/>
                  <a:gd name="csY20" fmla="*/ 2265463 h 2824915"/>
                  <a:gd name="csX21" fmla="*/ 1406013 w 2696841"/>
                  <a:gd name="csY21" fmla="*/ 2542613 h 2824915"/>
                  <a:gd name="csX22" fmla="*/ 1412754 w 2696841"/>
                  <a:gd name="csY22" fmla="*/ 2657251 h 2824915"/>
                  <a:gd name="csX23" fmla="*/ 807490 w 2696841"/>
                  <a:gd name="csY23" fmla="*/ 2646817 h 2824915"/>
                  <a:gd name="csX24" fmla="*/ 774172 w 2696841"/>
                  <a:gd name="csY24" fmla="*/ 2824915 h 2824915"/>
                  <a:gd name="csX25" fmla="*/ 481781 w 2696841"/>
                  <a:gd name="csY25" fmla="*/ 2808084 h 2824915"/>
                  <a:gd name="csX26" fmla="*/ 235974 w 2696841"/>
                  <a:gd name="csY26" fmla="*/ 2798252 h 2824915"/>
                  <a:gd name="csX27" fmla="*/ 88490 w 2696841"/>
                  <a:gd name="csY27" fmla="*/ 2798252 h 2824915"/>
                  <a:gd name="csX28" fmla="*/ 0 w 2696841"/>
                  <a:gd name="csY28" fmla="*/ 2729426 h 2824915"/>
                  <a:gd name="csX29" fmla="*/ 121680 w 2696841"/>
                  <a:gd name="csY29" fmla="*/ 2542613 h 2824915"/>
                  <a:gd name="csX30" fmla="*/ 117987 w 2696841"/>
                  <a:gd name="csY30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222172 w 2696841"/>
                  <a:gd name="csY16" fmla="*/ 906518 h 2824915"/>
                  <a:gd name="csX17" fmla="*/ 2396274 w 2696841"/>
                  <a:gd name="csY17" fmla="*/ 1641096 h 2824915"/>
                  <a:gd name="csX18" fmla="*/ 1897626 w 2696841"/>
                  <a:gd name="csY18" fmla="*/ 1510226 h 2824915"/>
                  <a:gd name="csX19" fmla="*/ 1764568 w 2696841"/>
                  <a:gd name="csY19" fmla="*/ 1682569 h 2824915"/>
                  <a:gd name="csX20" fmla="*/ 1402320 w 2696841"/>
                  <a:gd name="csY20" fmla="*/ 2265463 h 2824915"/>
                  <a:gd name="csX21" fmla="*/ 1406013 w 2696841"/>
                  <a:gd name="csY21" fmla="*/ 2542613 h 2824915"/>
                  <a:gd name="csX22" fmla="*/ 1412754 w 2696841"/>
                  <a:gd name="csY22" fmla="*/ 2657251 h 2824915"/>
                  <a:gd name="csX23" fmla="*/ 807490 w 2696841"/>
                  <a:gd name="csY23" fmla="*/ 2646817 h 2824915"/>
                  <a:gd name="csX24" fmla="*/ 774172 w 2696841"/>
                  <a:gd name="csY24" fmla="*/ 2824915 h 2824915"/>
                  <a:gd name="csX25" fmla="*/ 481781 w 2696841"/>
                  <a:gd name="csY25" fmla="*/ 2808084 h 2824915"/>
                  <a:gd name="csX26" fmla="*/ 235974 w 2696841"/>
                  <a:gd name="csY26" fmla="*/ 2798252 h 2824915"/>
                  <a:gd name="csX27" fmla="*/ 88490 w 2696841"/>
                  <a:gd name="csY27" fmla="*/ 2798252 h 2824915"/>
                  <a:gd name="csX28" fmla="*/ 0 w 2696841"/>
                  <a:gd name="csY28" fmla="*/ 2729426 h 2824915"/>
                  <a:gd name="csX29" fmla="*/ 121680 w 2696841"/>
                  <a:gd name="csY29" fmla="*/ 2542613 h 2824915"/>
                  <a:gd name="csX30" fmla="*/ 117987 w 2696841"/>
                  <a:gd name="csY30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453360 w 2696841"/>
                  <a:gd name="csY17" fmla="*/ 2065961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453360 w 2696841"/>
                  <a:gd name="csY17" fmla="*/ 2065961 h 2824915"/>
                  <a:gd name="csX18" fmla="*/ 2340010 w 2696841"/>
                  <a:gd name="csY18" fmla="*/ 2466903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453360 w 2696841"/>
                  <a:gd name="csY17" fmla="*/ 2065961 h 2824915"/>
                  <a:gd name="csX18" fmla="*/ 2087762 w 2696841"/>
                  <a:gd name="csY18" fmla="*/ 2021527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764679 w 2696841"/>
                  <a:gd name="csY20" fmla="*/ 2373134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764679 w 2696841"/>
                  <a:gd name="csY20" fmla="*/ 2373134 h 2824915"/>
                  <a:gd name="csX21" fmla="*/ 1617705 w 2696841"/>
                  <a:gd name="csY21" fmla="*/ 2062102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764679 w 2696841"/>
                  <a:gd name="csY20" fmla="*/ 2373134 h 2824915"/>
                  <a:gd name="csX21" fmla="*/ 1617705 w 2696841"/>
                  <a:gd name="csY21" fmla="*/ 2062102 h 2824915"/>
                  <a:gd name="csX22" fmla="*/ 1248924 w 2696841"/>
                  <a:gd name="csY22" fmla="*/ 1823069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08084"/>
                  <a:gd name="csX1" fmla="*/ 688258 w 2696841"/>
                  <a:gd name="csY1" fmla="*/ 2357346 h 2808084"/>
                  <a:gd name="csX2" fmla="*/ 714277 w 2696841"/>
                  <a:gd name="csY2" fmla="*/ 1886557 h 2808084"/>
                  <a:gd name="csX3" fmla="*/ 442752 w 2696841"/>
                  <a:gd name="csY3" fmla="*/ 1878571 h 2808084"/>
                  <a:gd name="csX4" fmla="*/ 456437 w 2696841"/>
                  <a:gd name="csY4" fmla="*/ 827685 h 2808084"/>
                  <a:gd name="csX5" fmla="*/ 458509 w 2696841"/>
                  <a:gd name="csY5" fmla="*/ 520860 h 2808084"/>
                  <a:gd name="csX6" fmla="*/ 714707 w 2696841"/>
                  <a:gd name="csY6" fmla="*/ 519915 h 2808084"/>
                  <a:gd name="csX7" fmla="*/ 1122529 w 2696841"/>
                  <a:gd name="csY7" fmla="*/ 394138 h 2808084"/>
                  <a:gd name="csX8" fmla="*/ 1556081 w 2696841"/>
                  <a:gd name="csY8" fmla="*/ 291662 h 2808084"/>
                  <a:gd name="csX9" fmla="*/ 1627026 w 2696841"/>
                  <a:gd name="csY9" fmla="*/ 402021 h 2808084"/>
                  <a:gd name="csX10" fmla="*/ 1682090 w 2696841"/>
                  <a:gd name="csY10" fmla="*/ 474832 h 2808084"/>
                  <a:gd name="csX11" fmla="*/ 2454714 w 2696841"/>
                  <a:gd name="csY11" fmla="*/ 0 h 2808084"/>
                  <a:gd name="csX12" fmla="*/ 2696841 w 2696841"/>
                  <a:gd name="csY12" fmla="*/ 227144 h 2808084"/>
                  <a:gd name="csX13" fmla="*/ 2687255 w 2696841"/>
                  <a:gd name="csY13" fmla="*/ 740980 h 2808084"/>
                  <a:gd name="csX14" fmla="*/ 2245821 w 2696841"/>
                  <a:gd name="csY14" fmla="*/ 748863 h 2808084"/>
                  <a:gd name="csX15" fmla="*/ 2291553 w 2696841"/>
                  <a:gd name="csY15" fmla="*/ 1186862 h 2808084"/>
                  <a:gd name="csX16" fmla="*/ 2396274 w 2696841"/>
                  <a:gd name="csY16" fmla="*/ 1641096 h 2808084"/>
                  <a:gd name="csX17" fmla="*/ 2307529 w 2696841"/>
                  <a:gd name="csY17" fmla="*/ 1841303 h 2808084"/>
                  <a:gd name="csX18" fmla="*/ 2087762 w 2696841"/>
                  <a:gd name="csY18" fmla="*/ 2021527 h 2808084"/>
                  <a:gd name="csX19" fmla="*/ 2257600 w 2696841"/>
                  <a:gd name="csY19" fmla="*/ 2411294 h 2808084"/>
                  <a:gd name="csX20" fmla="*/ 1764679 w 2696841"/>
                  <a:gd name="csY20" fmla="*/ 2373134 h 2808084"/>
                  <a:gd name="csX21" fmla="*/ 1617705 w 2696841"/>
                  <a:gd name="csY21" fmla="*/ 2062102 h 2808084"/>
                  <a:gd name="csX22" fmla="*/ 1248924 w 2696841"/>
                  <a:gd name="csY22" fmla="*/ 1823069 h 2808084"/>
                  <a:gd name="csX23" fmla="*/ 481781 w 2696841"/>
                  <a:gd name="csY23" fmla="*/ 2808084 h 2808084"/>
                  <a:gd name="csX24" fmla="*/ 235974 w 2696841"/>
                  <a:gd name="csY24" fmla="*/ 2798252 h 2808084"/>
                  <a:gd name="csX25" fmla="*/ 88490 w 2696841"/>
                  <a:gd name="csY25" fmla="*/ 2798252 h 2808084"/>
                  <a:gd name="csX26" fmla="*/ 0 w 2696841"/>
                  <a:gd name="csY26" fmla="*/ 2729426 h 2808084"/>
                  <a:gd name="csX27" fmla="*/ 121680 w 2696841"/>
                  <a:gd name="csY27" fmla="*/ 2542613 h 2808084"/>
                  <a:gd name="csX28" fmla="*/ 117987 w 2696841"/>
                  <a:gd name="csY28" fmla="*/ 2342275 h 2808084"/>
                  <a:gd name="csX0" fmla="*/ 117987 w 2696841"/>
                  <a:gd name="csY0" fmla="*/ 2342275 h 2798252"/>
                  <a:gd name="csX1" fmla="*/ 688258 w 2696841"/>
                  <a:gd name="csY1" fmla="*/ 2357346 h 2798252"/>
                  <a:gd name="csX2" fmla="*/ 714277 w 2696841"/>
                  <a:gd name="csY2" fmla="*/ 1886557 h 2798252"/>
                  <a:gd name="csX3" fmla="*/ 442752 w 2696841"/>
                  <a:gd name="csY3" fmla="*/ 1878571 h 2798252"/>
                  <a:gd name="csX4" fmla="*/ 456437 w 2696841"/>
                  <a:gd name="csY4" fmla="*/ 827685 h 2798252"/>
                  <a:gd name="csX5" fmla="*/ 458509 w 2696841"/>
                  <a:gd name="csY5" fmla="*/ 520860 h 2798252"/>
                  <a:gd name="csX6" fmla="*/ 714707 w 2696841"/>
                  <a:gd name="csY6" fmla="*/ 519915 h 2798252"/>
                  <a:gd name="csX7" fmla="*/ 1122529 w 2696841"/>
                  <a:gd name="csY7" fmla="*/ 394138 h 2798252"/>
                  <a:gd name="csX8" fmla="*/ 1556081 w 2696841"/>
                  <a:gd name="csY8" fmla="*/ 291662 h 2798252"/>
                  <a:gd name="csX9" fmla="*/ 1627026 w 2696841"/>
                  <a:gd name="csY9" fmla="*/ 402021 h 2798252"/>
                  <a:gd name="csX10" fmla="*/ 1682090 w 2696841"/>
                  <a:gd name="csY10" fmla="*/ 474832 h 2798252"/>
                  <a:gd name="csX11" fmla="*/ 2454714 w 2696841"/>
                  <a:gd name="csY11" fmla="*/ 0 h 2798252"/>
                  <a:gd name="csX12" fmla="*/ 2696841 w 2696841"/>
                  <a:gd name="csY12" fmla="*/ 227144 h 2798252"/>
                  <a:gd name="csX13" fmla="*/ 2687255 w 2696841"/>
                  <a:gd name="csY13" fmla="*/ 740980 h 2798252"/>
                  <a:gd name="csX14" fmla="*/ 2245821 w 2696841"/>
                  <a:gd name="csY14" fmla="*/ 748863 h 2798252"/>
                  <a:gd name="csX15" fmla="*/ 2291553 w 2696841"/>
                  <a:gd name="csY15" fmla="*/ 1186862 h 2798252"/>
                  <a:gd name="csX16" fmla="*/ 2396274 w 2696841"/>
                  <a:gd name="csY16" fmla="*/ 1641096 h 2798252"/>
                  <a:gd name="csX17" fmla="*/ 2307529 w 2696841"/>
                  <a:gd name="csY17" fmla="*/ 1841303 h 2798252"/>
                  <a:gd name="csX18" fmla="*/ 2087762 w 2696841"/>
                  <a:gd name="csY18" fmla="*/ 2021527 h 2798252"/>
                  <a:gd name="csX19" fmla="*/ 2257600 w 2696841"/>
                  <a:gd name="csY19" fmla="*/ 2411294 h 2798252"/>
                  <a:gd name="csX20" fmla="*/ 1764679 w 2696841"/>
                  <a:gd name="csY20" fmla="*/ 2373134 h 2798252"/>
                  <a:gd name="csX21" fmla="*/ 1617705 w 2696841"/>
                  <a:gd name="csY21" fmla="*/ 2062102 h 2798252"/>
                  <a:gd name="csX22" fmla="*/ 1248924 w 2696841"/>
                  <a:gd name="csY22" fmla="*/ 1823069 h 2798252"/>
                  <a:gd name="csX23" fmla="*/ 235974 w 2696841"/>
                  <a:gd name="csY23" fmla="*/ 2798252 h 2798252"/>
                  <a:gd name="csX24" fmla="*/ 88490 w 2696841"/>
                  <a:gd name="csY24" fmla="*/ 2798252 h 2798252"/>
                  <a:gd name="csX25" fmla="*/ 0 w 2696841"/>
                  <a:gd name="csY25" fmla="*/ 2729426 h 2798252"/>
                  <a:gd name="csX26" fmla="*/ 121680 w 2696841"/>
                  <a:gd name="csY26" fmla="*/ 2542613 h 2798252"/>
                  <a:gd name="csX27" fmla="*/ 117987 w 2696841"/>
                  <a:gd name="csY27" fmla="*/ 2342275 h 2798252"/>
                  <a:gd name="csX0" fmla="*/ 117987 w 2696841"/>
                  <a:gd name="csY0" fmla="*/ 2342275 h 2798252"/>
                  <a:gd name="csX1" fmla="*/ 688258 w 2696841"/>
                  <a:gd name="csY1" fmla="*/ 2357346 h 2798252"/>
                  <a:gd name="csX2" fmla="*/ 714277 w 2696841"/>
                  <a:gd name="csY2" fmla="*/ 1886557 h 2798252"/>
                  <a:gd name="csX3" fmla="*/ 442752 w 2696841"/>
                  <a:gd name="csY3" fmla="*/ 1878571 h 2798252"/>
                  <a:gd name="csX4" fmla="*/ 456437 w 2696841"/>
                  <a:gd name="csY4" fmla="*/ 827685 h 2798252"/>
                  <a:gd name="csX5" fmla="*/ 458509 w 2696841"/>
                  <a:gd name="csY5" fmla="*/ 520860 h 2798252"/>
                  <a:gd name="csX6" fmla="*/ 714707 w 2696841"/>
                  <a:gd name="csY6" fmla="*/ 519915 h 2798252"/>
                  <a:gd name="csX7" fmla="*/ 1122529 w 2696841"/>
                  <a:gd name="csY7" fmla="*/ 394138 h 2798252"/>
                  <a:gd name="csX8" fmla="*/ 1556081 w 2696841"/>
                  <a:gd name="csY8" fmla="*/ 291662 h 2798252"/>
                  <a:gd name="csX9" fmla="*/ 1627026 w 2696841"/>
                  <a:gd name="csY9" fmla="*/ 402021 h 2798252"/>
                  <a:gd name="csX10" fmla="*/ 1682090 w 2696841"/>
                  <a:gd name="csY10" fmla="*/ 474832 h 2798252"/>
                  <a:gd name="csX11" fmla="*/ 2454714 w 2696841"/>
                  <a:gd name="csY11" fmla="*/ 0 h 2798252"/>
                  <a:gd name="csX12" fmla="*/ 2696841 w 2696841"/>
                  <a:gd name="csY12" fmla="*/ 227144 h 2798252"/>
                  <a:gd name="csX13" fmla="*/ 2687255 w 2696841"/>
                  <a:gd name="csY13" fmla="*/ 740980 h 2798252"/>
                  <a:gd name="csX14" fmla="*/ 2245821 w 2696841"/>
                  <a:gd name="csY14" fmla="*/ 748863 h 2798252"/>
                  <a:gd name="csX15" fmla="*/ 2291553 w 2696841"/>
                  <a:gd name="csY15" fmla="*/ 1186862 h 2798252"/>
                  <a:gd name="csX16" fmla="*/ 2396274 w 2696841"/>
                  <a:gd name="csY16" fmla="*/ 1641096 h 2798252"/>
                  <a:gd name="csX17" fmla="*/ 2307529 w 2696841"/>
                  <a:gd name="csY17" fmla="*/ 1841303 h 2798252"/>
                  <a:gd name="csX18" fmla="*/ 2087762 w 2696841"/>
                  <a:gd name="csY18" fmla="*/ 2021527 h 2798252"/>
                  <a:gd name="csX19" fmla="*/ 2257600 w 2696841"/>
                  <a:gd name="csY19" fmla="*/ 2411294 h 2798252"/>
                  <a:gd name="csX20" fmla="*/ 1764679 w 2696841"/>
                  <a:gd name="csY20" fmla="*/ 2373134 h 2798252"/>
                  <a:gd name="csX21" fmla="*/ 1617705 w 2696841"/>
                  <a:gd name="csY21" fmla="*/ 2062102 h 2798252"/>
                  <a:gd name="csX22" fmla="*/ 1248924 w 2696841"/>
                  <a:gd name="csY22" fmla="*/ 1823069 h 2798252"/>
                  <a:gd name="csX23" fmla="*/ 88490 w 2696841"/>
                  <a:gd name="csY23" fmla="*/ 2798252 h 2798252"/>
                  <a:gd name="csX24" fmla="*/ 0 w 2696841"/>
                  <a:gd name="csY24" fmla="*/ 2729426 h 2798252"/>
                  <a:gd name="csX25" fmla="*/ 121680 w 2696841"/>
                  <a:gd name="csY25" fmla="*/ 2542613 h 2798252"/>
                  <a:gd name="csX26" fmla="*/ 117987 w 2696841"/>
                  <a:gd name="csY26" fmla="*/ 2342275 h 2798252"/>
                  <a:gd name="csX0" fmla="*/ 117987 w 2696841"/>
                  <a:gd name="csY0" fmla="*/ 2342275 h 2729426"/>
                  <a:gd name="csX1" fmla="*/ 688258 w 2696841"/>
                  <a:gd name="csY1" fmla="*/ 2357346 h 2729426"/>
                  <a:gd name="csX2" fmla="*/ 714277 w 2696841"/>
                  <a:gd name="csY2" fmla="*/ 1886557 h 2729426"/>
                  <a:gd name="csX3" fmla="*/ 442752 w 2696841"/>
                  <a:gd name="csY3" fmla="*/ 1878571 h 2729426"/>
                  <a:gd name="csX4" fmla="*/ 456437 w 2696841"/>
                  <a:gd name="csY4" fmla="*/ 827685 h 2729426"/>
                  <a:gd name="csX5" fmla="*/ 458509 w 2696841"/>
                  <a:gd name="csY5" fmla="*/ 520860 h 2729426"/>
                  <a:gd name="csX6" fmla="*/ 714707 w 2696841"/>
                  <a:gd name="csY6" fmla="*/ 519915 h 2729426"/>
                  <a:gd name="csX7" fmla="*/ 1122529 w 2696841"/>
                  <a:gd name="csY7" fmla="*/ 394138 h 2729426"/>
                  <a:gd name="csX8" fmla="*/ 1556081 w 2696841"/>
                  <a:gd name="csY8" fmla="*/ 291662 h 2729426"/>
                  <a:gd name="csX9" fmla="*/ 1627026 w 2696841"/>
                  <a:gd name="csY9" fmla="*/ 402021 h 2729426"/>
                  <a:gd name="csX10" fmla="*/ 1682090 w 2696841"/>
                  <a:gd name="csY10" fmla="*/ 474832 h 2729426"/>
                  <a:gd name="csX11" fmla="*/ 2454714 w 2696841"/>
                  <a:gd name="csY11" fmla="*/ 0 h 2729426"/>
                  <a:gd name="csX12" fmla="*/ 2696841 w 2696841"/>
                  <a:gd name="csY12" fmla="*/ 227144 h 2729426"/>
                  <a:gd name="csX13" fmla="*/ 2687255 w 2696841"/>
                  <a:gd name="csY13" fmla="*/ 740980 h 2729426"/>
                  <a:gd name="csX14" fmla="*/ 2245821 w 2696841"/>
                  <a:gd name="csY14" fmla="*/ 748863 h 2729426"/>
                  <a:gd name="csX15" fmla="*/ 2291553 w 2696841"/>
                  <a:gd name="csY15" fmla="*/ 1186862 h 2729426"/>
                  <a:gd name="csX16" fmla="*/ 2396274 w 2696841"/>
                  <a:gd name="csY16" fmla="*/ 1641096 h 2729426"/>
                  <a:gd name="csX17" fmla="*/ 2307529 w 2696841"/>
                  <a:gd name="csY17" fmla="*/ 1841303 h 2729426"/>
                  <a:gd name="csX18" fmla="*/ 2087762 w 2696841"/>
                  <a:gd name="csY18" fmla="*/ 2021527 h 2729426"/>
                  <a:gd name="csX19" fmla="*/ 2257600 w 2696841"/>
                  <a:gd name="csY19" fmla="*/ 2411294 h 2729426"/>
                  <a:gd name="csX20" fmla="*/ 1764679 w 2696841"/>
                  <a:gd name="csY20" fmla="*/ 2373134 h 2729426"/>
                  <a:gd name="csX21" fmla="*/ 1617705 w 2696841"/>
                  <a:gd name="csY21" fmla="*/ 2062102 h 2729426"/>
                  <a:gd name="csX22" fmla="*/ 1248924 w 2696841"/>
                  <a:gd name="csY22" fmla="*/ 1823069 h 2729426"/>
                  <a:gd name="csX23" fmla="*/ 0 w 2696841"/>
                  <a:gd name="csY23" fmla="*/ 2729426 h 2729426"/>
                  <a:gd name="csX24" fmla="*/ 121680 w 2696841"/>
                  <a:gd name="csY24" fmla="*/ 2542613 h 2729426"/>
                  <a:gd name="csX25" fmla="*/ 117987 w 2696841"/>
                  <a:gd name="csY25" fmla="*/ 2342275 h 2729426"/>
                  <a:gd name="csX0" fmla="*/ 0 w 2578854"/>
                  <a:gd name="csY0" fmla="*/ 2342275 h 2542613"/>
                  <a:gd name="csX1" fmla="*/ 570271 w 2578854"/>
                  <a:gd name="csY1" fmla="*/ 2357346 h 2542613"/>
                  <a:gd name="csX2" fmla="*/ 596290 w 2578854"/>
                  <a:gd name="csY2" fmla="*/ 1886557 h 2542613"/>
                  <a:gd name="csX3" fmla="*/ 324765 w 2578854"/>
                  <a:gd name="csY3" fmla="*/ 1878571 h 2542613"/>
                  <a:gd name="csX4" fmla="*/ 338450 w 2578854"/>
                  <a:gd name="csY4" fmla="*/ 827685 h 2542613"/>
                  <a:gd name="csX5" fmla="*/ 340522 w 2578854"/>
                  <a:gd name="csY5" fmla="*/ 520860 h 2542613"/>
                  <a:gd name="csX6" fmla="*/ 596720 w 2578854"/>
                  <a:gd name="csY6" fmla="*/ 519915 h 2542613"/>
                  <a:gd name="csX7" fmla="*/ 1004542 w 2578854"/>
                  <a:gd name="csY7" fmla="*/ 394138 h 2542613"/>
                  <a:gd name="csX8" fmla="*/ 1438094 w 2578854"/>
                  <a:gd name="csY8" fmla="*/ 291662 h 2542613"/>
                  <a:gd name="csX9" fmla="*/ 1509039 w 2578854"/>
                  <a:gd name="csY9" fmla="*/ 402021 h 2542613"/>
                  <a:gd name="csX10" fmla="*/ 1564103 w 2578854"/>
                  <a:gd name="csY10" fmla="*/ 474832 h 2542613"/>
                  <a:gd name="csX11" fmla="*/ 2336727 w 2578854"/>
                  <a:gd name="csY11" fmla="*/ 0 h 2542613"/>
                  <a:gd name="csX12" fmla="*/ 2578854 w 2578854"/>
                  <a:gd name="csY12" fmla="*/ 227144 h 2542613"/>
                  <a:gd name="csX13" fmla="*/ 2569268 w 2578854"/>
                  <a:gd name="csY13" fmla="*/ 740980 h 2542613"/>
                  <a:gd name="csX14" fmla="*/ 2127834 w 2578854"/>
                  <a:gd name="csY14" fmla="*/ 748863 h 2542613"/>
                  <a:gd name="csX15" fmla="*/ 2173566 w 2578854"/>
                  <a:gd name="csY15" fmla="*/ 1186862 h 2542613"/>
                  <a:gd name="csX16" fmla="*/ 2278287 w 2578854"/>
                  <a:gd name="csY16" fmla="*/ 1641096 h 2542613"/>
                  <a:gd name="csX17" fmla="*/ 2189542 w 2578854"/>
                  <a:gd name="csY17" fmla="*/ 1841303 h 2542613"/>
                  <a:gd name="csX18" fmla="*/ 1969775 w 2578854"/>
                  <a:gd name="csY18" fmla="*/ 2021527 h 2542613"/>
                  <a:gd name="csX19" fmla="*/ 2139613 w 2578854"/>
                  <a:gd name="csY19" fmla="*/ 2411294 h 2542613"/>
                  <a:gd name="csX20" fmla="*/ 1646692 w 2578854"/>
                  <a:gd name="csY20" fmla="*/ 2373134 h 2542613"/>
                  <a:gd name="csX21" fmla="*/ 1499718 w 2578854"/>
                  <a:gd name="csY21" fmla="*/ 2062102 h 2542613"/>
                  <a:gd name="csX22" fmla="*/ 1130937 w 2578854"/>
                  <a:gd name="csY22" fmla="*/ 1823069 h 2542613"/>
                  <a:gd name="csX23" fmla="*/ 3693 w 2578854"/>
                  <a:gd name="csY23" fmla="*/ 2542613 h 2542613"/>
                  <a:gd name="csX24" fmla="*/ 0 w 2578854"/>
                  <a:gd name="csY24" fmla="*/ 2342275 h 2542613"/>
                  <a:gd name="csX0" fmla="*/ 0 w 2578854"/>
                  <a:gd name="csY0" fmla="*/ 2342275 h 2411294"/>
                  <a:gd name="csX1" fmla="*/ 570271 w 2578854"/>
                  <a:gd name="csY1" fmla="*/ 2357346 h 2411294"/>
                  <a:gd name="csX2" fmla="*/ 596290 w 2578854"/>
                  <a:gd name="csY2" fmla="*/ 1886557 h 2411294"/>
                  <a:gd name="csX3" fmla="*/ 324765 w 2578854"/>
                  <a:gd name="csY3" fmla="*/ 1878571 h 2411294"/>
                  <a:gd name="csX4" fmla="*/ 338450 w 2578854"/>
                  <a:gd name="csY4" fmla="*/ 827685 h 2411294"/>
                  <a:gd name="csX5" fmla="*/ 340522 w 2578854"/>
                  <a:gd name="csY5" fmla="*/ 520860 h 2411294"/>
                  <a:gd name="csX6" fmla="*/ 596720 w 2578854"/>
                  <a:gd name="csY6" fmla="*/ 519915 h 2411294"/>
                  <a:gd name="csX7" fmla="*/ 1004542 w 2578854"/>
                  <a:gd name="csY7" fmla="*/ 394138 h 2411294"/>
                  <a:gd name="csX8" fmla="*/ 1438094 w 2578854"/>
                  <a:gd name="csY8" fmla="*/ 291662 h 2411294"/>
                  <a:gd name="csX9" fmla="*/ 1509039 w 2578854"/>
                  <a:gd name="csY9" fmla="*/ 402021 h 2411294"/>
                  <a:gd name="csX10" fmla="*/ 1564103 w 2578854"/>
                  <a:gd name="csY10" fmla="*/ 474832 h 2411294"/>
                  <a:gd name="csX11" fmla="*/ 2336727 w 2578854"/>
                  <a:gd name="csY11" fmla="*/ 0 h 2411294"/>
                  <a:gd name="csX12" fmla="*/ 2578854 w 2578854"/>
                  <a:gd name="csY12" fmla="*/ 227144 h 2411294"/>
                  <a:gd name="csX13" fmla="*/ 2569268 w 2578854"/>
                  <a:gd name="csY13" fmla="*/ 740980 h 2411294"/>
                  <a:gd name="csX14" fmla="*/ 2127834 w 2578854"/>
                  <a:gd name="csY14" fmla="*/ 748863 h 2411294"/>
                  <a:gd name="csX15" fmla="*/ 2173566 w 2578854"/>
                  <a:gd name="csY15" fmla="*/ 1186862 h 2411294"/>
                  <a:gd name="csX16" fmla="*/ 2278287 w 2578854"/>
                  <a:gd name="csY16" fmla="*/ 1641096 h 2411294"/>
                  <a:gd name="csX17" fmla="*/ 2189542 w 2578854"/>
                  <a:gd name="csY17" fmla="*/ 1841303 h 2411294"/>
                  <a:gd name="csX18" fmla="*/ 1969775 w 2578854"/>
                  <a:gd name="csY18" fmla="*/ 2021527 h 2411294"/>
                  <a:gd name="csX19" fmla="*/ 2139613 w 2578854"/>
                  <a:gd name="csY19" fmla="*/ 2411294 h 2411294"/>
                  <a:gd name="csX20" fmla="*/ 1646692 w 2578854"/>
                  <a:gd name="csY20" fmla="*/ 2373134 h 2411294"/>
                  <a:gd name="csX21" fmla="*/ 1499718 w 2578854"/>
                  <a:gd name="csY21" fmla="*/ 2062102 h 2411294"/>
                  <a:gd name="csX22" fmla="*/ 1130937 w 2578854"/>
                  <a:gd name="csY22" fmla="*/ 1823069 h 2411294"/>
                  <a:gd name="csX23" fmla="*/ 0 w 2578854"/>
                  <a:gd name="csY23" fmla="*/ 2342275 h 2411294"/>
                  <a:gd name="csX0" fmla="*/ 806172 w 2254089"/>
                  <a:gd name="csY0" fmla="*/ 1823069 h 2411294"/>
                  <a:gd name="csX1" fmla="*/ 245506 w 2254089"/>
                  <a:gd name="csY1" fmla="*/ 2357346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757 w 2254089"/>
                  <a:gd name="csY5" fmla="*/ 520860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271525 w 2254089"/>
                  <a:gd name="csY1" fmla="*/ 1886557 h 2411294"/>
                  <a:gd name="csX2" fmla="*/ 0 w 2254089"/>
                  <a:gd name="csY2" fmla="*/ 1878571 h 2411294"/>
                  <a:gd name="csX3" fmla="*/ 13685 w 2254089"/>
                  <a:gd name="csY3" fmla="*/ 827685 h 2411294"/>
                  <a:gd name="csX4" fmla="*/ 15757 w 2254089"/>
                  <a:gd name="csY4" fmla="*/ 520860 h 2411294"/>
                  <a:gd name="csX5" fmla="*/ 271955 w 2254089"/>
                  <a:gd name="csY5" fmla="*/ 519915 h 2411294"/>
                  <a:gd name="csX6" fmla="*/ 679777 w 2254089"/>
                  <a:gd name="csY6" fmla="*/ 394138 h 2411294"/>
                  <a:gd name="csX7" fmla="*/ 1113329 w 2254089"/>
                  <a:gd name="csY7" fmla="*/ 291662 h 2411294"/>
                  <a:gd name="csX8" fmla="*/ 1184274 w 2254089"/>
                  <a:gd name="csY8" fmla="*/ 402021 h 2411294"/>
                  <a:gd name="csX9" fmla="*/ 1239338 w 2254089"/>
                  <a:gd name="csY9" fmla="*/ 474832 h 2411294"/>
                  <a:gd name="csX10" fmla="*/ 2011962 w 2254089"/>
                  <a:gd name="csY10" fmla="*/ 0 h 2411294"/>
                  <a:gd name="csX11" fmla="*/ 2254089 w 2254089"/>
                  <a:gd name="csY11" fmla="*/ 227144 h 2411294"/>
                  <a:gd name="csX12" fmla="*/ 2244503 w 2254089"/>
                  <a:gd name="csY12" fmla="*/ 740980 h 2411294"/>
                  <a:gd name="csX13" fmla="*/ 1803069 w 2254089"/>
                  <a:gd name="csY13" fmla="*/ 748863 h 2411294"/>
                  <a:gd name="csX14" fmla="*/ 1848801 w 2254089"/>
                  <a:gd name="csY14" fmla="*/ 1186862 h 2411294"/>
                  <a:gd name="csX15" fmla="*/ 1953522 w 2254089"/>
                  <a:gd name="csY15" fmla="*/ 1641096 h 2411294"/>
                  <a:gd name="csX16" fmla="*/ 1864777 w 2254089"/>
                  <a:gd name="csY16" fmla="*/ 1841303 h 2411294"/>
                  <a:gd name="csX17" fmla="*/ 1645010 w 2254089"/>
                  <a:gd name="csY17" fmla="*/ 2021527 h 2411294"/>
                  <a:gd name="csX18" fmla="*/ 1814848 w 2254089"/>
                  <a:gd name="csY18" fmla="*/ 2411294 h 2411294"/>
                  <a:gd name="csX19" fmla="*/ 1321927 w 2254089"/>
                  <a:gd name="csY19" fmla="*/ 2373134 h 2411294"/>
                  <a:gd name="csX20" fmla="*/ 1174953 w 2254089"/>
                  <a:gd name="csY20" fmla="*/ 2062102 h 2411294"/>
                  <a:gd name="csX21" fmla="*/ 806172 w 2254089"/>
                  <a:gd name="csY21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757 w 2254089"/>
                  <a:gd name="csY5" fmla="*/ 520860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757 w 2254089"/>
                  <a:gd name="csY5" fmla="*/ 520860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1253 w 2254089"/>
                  <a:gd name="csY5" fmla="*/ 591117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58850 w 2254089"/>
                  <a:gd name="csY4" fmla="*/ 892924 h 2411294"/>
                  <a:gd name="csX5" fmla="*/ 151253 w 2254089"/>
                  <a:gd name="csY5" fmla="*/ 591117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748126 w 2196043"/>
                  <a:gd name="csY0" fmla="*/ 1823069 h 2411294"/>
                  <a:gd name="csX1" fmla="*/ 546842 w 2196043"/>
                  <a:gd name="csY1" fmla="*/ 1880040 h 2411294"/>
                  <a:gd name="csX2" fmla="*/ 213479 w 2196043"/>
                  <a:gd name="csY2" fmla="*/ 1886557 h 2411294"/>
                  <a:gd name="csX3" fmla="*/ 2174 w 2196043"/>
                  <a:gd name="csY3" fmla="*/ 1557396 h 2411294"/>
                  <a:gd name="csX4" fmla="*/ 804 w 2196043"/>
                  <a:gd name="csY4" fmla="*/ 892924 h 2411294"/>
                  <a:gd name="csX5" fmla="*/ 93207 w 2196043"/>
                  <a:gd name="csY5" fmla="*/ 591117 h 2411294"/>
                  <a:gd name="csX6" fmla="*/ 213909 w 2196043"/>
                  <a:gd name="csY6" fmla="*/ 519915 h 2411294"/>
                  <a:gd name="csX7" fmla="*/ 621731 w 2196043"/>
                  <a:gd name="csY7" fmla="*/ 394138 h 2411294"/>
                  <a:gd name="csX8" fmla="*/ 1055283 w 2196043"/>
                  <a:gd name="csY8" fmla="*/ 291662 h 2411294"/>
                  <a:gd name="csX9" fmla="*/ 1126228 w 2196043"/>
                  <a:gd name="csY9" fmla="*/ 402021 h 2411294"/>
                  <a:gd name="csX10" fmla="*/ 1181292 w 2196043"/>
                  <a:gd name="csY10" fmla="*/ 474832 h 2411294"/>
                  <a:gd name="csX11" fmla="*/ 1953916 w 2196043"/>
                  <a:gd name="csY11" fmla="*/ 0 h 2411294"/>
                  <a:gd name="csX12" fmla="*/ 2196043 w 2196043"/>
                  <a:gd name="csY12" fmla="*/ 227144 h 2411294"/>
                  <a:gd name="csX13" fmla="*/ 2186457 w 2196043"/>
                  <a:gd name="csY13" fmla="*/ 740980 h 2411294"/>
                  <a:gd name="csX14" fmla="*/ 1745023 w 2196043"/>
                  <a:gd name="csY14" fmla="*/ 748863 h 2411294"/>
                  <a:gd name="csX15" fmla="*/ 1790755 w 2196043"/>
                  <a:gd name="csY15" fmla="*/ 1186862 h 2411294"/>
                  <a:gd name="csX16" fmla="*/ 1895476 w 2196043"/>
                  <a:gd name="csY16" fmla="*/ 1641096 h 2411294"/>
                  <a:gd name="csX17" fmla="*/ 1806731 w 2196043"/>
                  <a:gd name="csY17" fmla="*/ 1841303 h 2411294"/>
                  <a:gd name="csX18" fmla="*/ 1586964 w 2196043"/>
                  <a:gd name="csY18" fmla="*/ 2021527 h 2411294"/>
                  <a:gd name="csX19" fmla="*/ 1756802 w 2196043"/>
                  <a:gd name="csY19" fmla="*/ 2411294 h 2411294"/>
                  <a:gd name="csX20" fmla="*/ 1263881 w 2196043"/>
                  <a:gd name="csY20" fmla="*/ 2373134 h 2411294"/>
                  <a:gd name="csX21" fmla="*/ 1116907 w 2196043"/>
                  <a:gd name="csY21" fmla="*/ 2062102 h 2411294"/>
                  <a:gd name="csX22" fmla="*/ 748126 w 2196043"/>
                  <a:gd name="csY22" fmla="*/ 1823069 h 2411294"/>
                  <a:gd name="csX0" fmla="*/ 748126 w 2196043"/>
                  <a:gd name="csY0" fmla="*/ 1823069 h 2411294"/>
                  <a:gd name="csX1" fmla="*/ 546842 w 2196043"/>
                  <a:gd name="csY1" fmla="*/ 1880040 h 2411294"/>
                  <a:gd name="csX2" fmla="*/ 88020 w 2196043"/>
                  <a:gd name="csY2" fmla="*/ 1991942 h 2411294"/>
                  <a:gd name="csX3" fmla="*/ 2174 w 2196043"/>
                  <a:gd name="csY3" fmla="*/ 1557396 h 2411294"/>
                  <a:gd name="csX4" fmla="*/ 804 w 2196043"/>
                  <a:gd name="csY4" fmla="*/ 892924 h 2411294"/>
                  <a:gd name="csX5" fmla="*/ 93207 w 2196043"/>
                  <a:gd name="csY5" fmla="*/ 591117 h 2411294"/>
                  <a:gd name="csX6" fmla="*/ 213909 w 2196043"/>
                  <a:gd name="csY6" fmla="*/ 519915 h 2411294"/>
                  <a:gd name="csX7" fmla="*/ 621731 w 2196043"/>
                  <a:gd name="csY7" fmla="*/ 394138 h 2411294"/>
                  <a:gd name="csX8" fmla="*/ 1055283 w 2196043"/>
                  <a:gd name="csY8" fmla="*/ 291662 h 2411294"/>
                  <a:gd name="csX9" fmla="*/ 1126228 w 2196043"/>
                  <a:gd name="csY9" fmla="*/ 402021 h 2411294"/>
                  <a:gd name="csX10" fmla="*/ 1181292 w 2196043"/>
                  <a:gd name="csY10" fmla="*/ 474832 h 2411294"/>
                  <a:gd name="csX11" fmla="*/ 1953916 w 2196043"/>
                  <a:gd name="csY11" fmla="*/ 0 h 2411294"/>
                  <a:gd name="csX12" fmla="*/ 2196043 w 2196043"/>
                  <a:gd name="csY12" fmla="*/ 227144 h 2411294"/>
                  <a:gd name="csX13" fmla="*/ 2186457 w 2196043"/>
                  <a:gd name="csY13" fmla="*/ 740980 h 2411294"/>
                  <a:gd name="csX14" fmla="*/ 1745023 w 2196043"/>
                  <a:gd name="csY14" fmla="*/ 748863 h 2411294"/>
                  <a:gd name="csX15" fmla="*/ 1790755 w 2196043"/>
                  <a:gd name="csY15" fmla="*/ 1186862 h 2411294"/>
                  <a:gd name="csX16" fmla="*/ 1895476 w 2196043"/>
                  <a:gd name="csY16" fmla="*/ 1641096 h 2411294"/>
                  <a:gd name="csX17" fmla="*/ 1806731 w 2196043"/>
                  <a:gd name="csY17" fmla="*/ 1841303 h 2411294"/>
                  <a:gd name="csX18" fmla="*/ 1586964 w 2196043"/>
                  <a:gd name="csY18" fmla="*/ 2021527 h 2411294"/>
                  <a:gd name="csX19" fmla="*/ 1756802 w 2196043"/>
                  <a:gd name="csY19" fmla="*/ 2411294 h 2411294"/>
                  <a:gd name="csX20" fmla="*/ 1263881 w 2196043"/>
                  <a:gd name="csY20" fmla="*/ 2373134 h 2411294"/>
                  <a:gd name="csX21" fmla="*/ 1116907 w 2196043"/>
                  <a:gd name="csY21" fmla="*/ 2062102 h 2411294"/>
                  <a:gd name="csX22" fmla="*/ 748126 w 2196043"/>
                  <a:gd name="csY22" fmla="*/ 1823069 h 2411294"/>
                  <a:gd name="csX0" fmla="*/ 748126 w 2196043"/>
                  <a:gd name="csY0" fmla="*/ 1823069 h 2411294"/>
                  <a:gd name="csX1" fmla="*/ 546842 w 2196043"/>
                  <a:gd name="csY1" fmla="*/ 1880040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748126 w 2196043"/>
                  <a:gd name="csY23" fmla="*/ 1823069 h 2411294"/>
                  <a:gd name="csX0" fmla="*/ 748126 w 2196043"/>
                  <a:gd name="csY0" fmla="*/ 1823069 h 2411294"/>
                  <a:gd name="csX1" fmla="*/ 466549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748126 w 2196043"/>
                  <a:gd name="csY23" fmla="*/ 1823069 h 2411294"/>
                  <a:gd name="csX0" fmla="*/ 748126 w 2196043"/>
                  <a:gd name="csY0" fmla="*/ 1823069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748126 w 2196043"/>
                  <a:gd name="csY23" fmla="*/ 1823069 h 2411294"/>
                  <a:gd name="csX0" fmla="*/ 607612 w 2196043"/>
                  <a:gd name="csY0" fmla="*/ 1858198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607612 w 2196043"/>
                  <a:gd name="csY23" fmla="*/ 1858198 h 2411294"/>
                  <a:gd name="csX0" fmla="*/ 607612 w 2196043"/>
                  <a:gd name="csY0" fmla="*/ 1858198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607612 w 2196043"/>
                  <a:gd name="csY23" fmla="*/ 1858198 h 2411294"/>
                  <a:gd name="csX0" fmla="*/ 607612 w 2196043"/>
                  <a:gd name="csY0" fmla="*/ 1858198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607612 w 2196043"/>
                  <a:gd name="csY23" fmla="*/ 1858198 h 2411294"/>
                  <a:gd name="csX0" fmla="*/ 712894 w 2196043"/>
                  <a:gd name="csY0" fmla="*/ 2065917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712894 w 2196043"/>
                  <a:gd name="csY23" fmla="*/ 2065917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553549 w 2196043"/>
                  <a:gd name="csY23" fmla="*/ 1886653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684801 w 2196043"/>
                  <a:gd name="csY23" fmla="*/ 1876933 h 2411294"/>
                  <a:gd name="csX24" fmla="*/ 553549 w 2196043"/>
                  <a:gd name="csY24" fmla="*/ 1886653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071380 w 2196043"/>
                  <a:gd name="csY22" fmla="*/ 2207221 h 2411294"/>
                  <a:gd name="csX23" fmla="*/ 684801 w 2196043"/>
                  <a:gd name="csY23" fmla="*/ 1876933 h 2411294"/>
                  <a:gd name="csX24" fmla="*/ 553549 w 2196043"/>
                  <a:gd name="csY24" fmla="*/ 1886653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060401 w 2196043"/>
                  <a:gd name="csY22" fmla="*/ 2374888 h 2411294"/>
                  <a:gd name="csX23" fmla="*/ 1071380 w 2196043"/>
                  <a:gd name="csY23" fmla="*/ 2207221 h 2411294"/>
                  <a:gd name="csX24" fmla="*/ 684801 w 2196043"/>
                  <a:gd name="csY24" fmla="*/ 1876933 h 2411294"/>
                  <a:gd name="csX25" fmla="*/ 553549 w 2196043"/>
                  <a:gd name="csY25" fmla="*/ 1886653 h 2411294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586964 w 2196043"/>
                  <a:gd name="csY19" fmla="*/ 2021527 h 2535325"/>
                  <a:gd name="csX20" fmla="*/ 1756802 w 2196043"/>
                  <a:gd name="csY20" fmla="*/ 24112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586964 w 2196043"/>
                  <a:gd name="csY19" fmla="*/ 2021527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586964 w 2196043"/>
                  <a:gd name="csY19" fmla="*/ 2021527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800373 w 2196043"/>
                  <a:gd name="csY19" fmla="*/ 2394282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2085586 w 2196043"/>
                  <a:gd name="csY18" fmla="*/ 1997803 h 2535325"/>
                  <a:gd name="csX19" fmla="*/ 1800373 w 2196043"/>
                  <a:gd name="csY19" fmla="*/ 2394282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748577"/>
                  <a:gd name="csY0" fmla="*/ 1886653 h 2535325"/>
                  <a:gd name="csX1" fmla="*/ 446475 w 2748577"/>
                  <a:gd name="csY1" fmla="*/ 1995461 h 2535325"/>
                  <a:gd name="csX2" fmla="*/ 88020 w 2748577"/>
                  <a:gd name="csY2" fmla="*/ 1991942 h 2535325"/>
                  <a:gd name="csX3" fmla="*/ 111725 w 2748577"/>
                  <a:gd name="csY3" fmla="*/ 1702067 h 2535325"/>
                  <a:gd name="csX4" fmla="*/ 2174 w 2748577"/>
                  <a:gd name="csY4" fmla="*/ 1557396 h 2535325"/>
                  <a:gd name="csX5" fmla="*/ 804 w 2748577"/>
                  <a:gd name="csY5" fmla="*/ 892924 h 2535325"/>
                  <a:gd name="csX6" fmla="*/ 93207 w 2748577"/>
                  <a:gd name="csY6" fmla="*/ 591117 h 2535325"/>
                  <a:gd name="csX7" fmla="*/ 213909 w 2748577"/>
                  <a:gd name="csY7" fmla="*/ 519915 h 2535325"/>
                  <a:gd name="csX8" fmla="*/ 621731 w 2748577"/>
                  <a:gd name="csY8" fmla="*/ 394138 h 2535325"/>
                  <a:gd name="csX9" fmla="*/ 1055283 w 2748577"/>
                  <a:gd name="csY9" fmla="*/ 291662 h 2535325"/>
                  <a:gd name="csX10" fmla="*/ 1126228 w 2748577"/>
                  <a:gd name="csY10" fmla="*/ 402021 h 2535325"/>
                  <a:gd name="csX11" fmla="*/ 1181292 w 2748577"/>
                  <a:gd name="csY11" fmla="*/ 474832 h 2535325"/>
                  <a:gd name="csX12" fmla="*/ 1953916 w 2748577"/>
                  <a:gd name="csY12" fmla="*/ 0 h 2535325"/>
                  <a:gd name="csX13" fmla="*/ 2196043 w 2748577"/>
                  <a:gd name="csY13" fmla="*/ 227144 h 2535325"/>
                  <a:gd name="csX14" fmla="*/ 2186457 w 2748577"/>
                  <a:gd name="csY14" fmla="*/ 740980 h 2535325"/>
                  <a:gd name="csX15" fmla="*/ 1745023 w 2748577"/>
                  <a:gd name="csY15" fmla="*/ 748863 h 2535325"/>
                  <a:gd name="csX16" fmla="*/ 1790755 w 2748577"/>
                  <a:gd name="csY16" fmla="*/ 1186862 h 2535325"/>
                  <a:gd name="csX17" fmla="*/ 1895476 w 2748577"/>
                  <a:gd name="csY17" fmla="*/ 1641096 h 2535325"/>
                  <a:gd name="csX18" fmla="*/ 2748577 w 2748577"/>
                  <a:gd name="csY18" fmla="*/ 2034794 h 2535325"/>
                  <a:gd name="csX19" fmla="*/ 1800373 w 2748577"/>
                  <a:gd name="csY19" fmla="*/ 2394282 h 2535325"/>
                  <a:gd name="csX20" fmla="*/ 1526319 w 2748577"/>
                  <a:gd name="csY20" fmla="*/ 2505194 h 2535325"/>
                  <a:gd name="csX21" fmla="*/ 1238272 w 2748577"/>
                  <a:gd name="csY21" fmla="*/ 2535325 h 2535325"/>
                  <a:gd name="csX22" fmla="*/ 1060401 w 2748577"/>
                  <a:gd name="csY22" fmla="*/ 2374888 h 2535325"/>
                  <a:gd name="csX23" fmla="*/ 1071380 w 2748577"/>
                  <a:gd name="csY23" fmla="*/ 2207221 h 2535325"/>
                  <a:gd name="csX24" fmla="*/ 684801 w 2748577"/>
                  <a:gd name="csY24" fmla="*/ 1876933 h 2535325"/>
                  <a:gd name="csX25" fmla="*/ 553549 w 2748577"/>
                  <a:gd name="csY25" fmla="*/ 1886653 h 2535325"/>
                  <a:gd name="csX0" fmla="*/ 553549 w 2758016"/>
                  <a:gd name="csY0" fmla="*/ 1886653 h 2535325"/>
                  <a:gd name="csX1" fmla="*/ 446475 w 2758016"/>
                  <a:gd name="csY1" fmla="*/ 1995461 h 2535325"/>
                  <a:gd name="csX2" fmla="*/ 88020 w 2758016"/>
                  <a:gd name="csY2" fmla="*/ 1991942 h 2535325"/>
                  <a:gd name="csX3" fmla="*/ 111725 w 2758016"/>
                  <a:gd name="csY3" fmla="*/ 1702067 h 2535325"/>
                  <a:gd name="csX4" fmla="*/ 2174 w 2758016"/>
                  <a:gd name="csY4" fmla="*/ 1557396 h 2535325"/>
                  <a:gd name="csX5" fmla="*/ 804 w 2758016"/>
                  <a:gd name="csY5" fmla="*/ 892924 h 2535325"/>
                  <a:gd name="csX6" fmla="*/ 93207 w 2758016"/>
                  <a:gd name="csY6" fmla="*/ 591117 h 2535325"/>
                  <a:gd name="csX7" fmla="*/ 213909 w 2758016"/>
                  <a:gd name="csY7" fmla="*/ 519915 h 2535325"/>
                  <a:gd name="csX8" fmla="*/ 621731 w 2758016"/>
                  <a:gd name="csY8" fmla="*/ 394138 h 2535325"/>
                  <a:gd name="csX9" fmla="*/ 1055283 w 2758016"/>
                  <a:gd name="csY9" fmla="*/ 291662 h 2535325"/>
                  <a:gd name="csX10" fmla="*/ 1126228 w 2758016"/>
                  <a:gd name="csY10" fmla="*/ 402021 h 2535325"/>
                  <a:gd name="csX11" fmla="*/ 1181292 w 2758016"/>
                  <a:gd name="csY11" fmla="*/ 474832 h 2535325"/>
                  <a:gd name="csX12" fmla="*/ 1953916 w 2758016"/>
                  <a:gd name="csY12" fmla="*/ 0 h 2535325"/>
                  <a:gd name="csX13" fmla="*/ 2196043 w 2758016"/>
                  <a:gd name="csY13" fmla="*/ 227144 h 2535325"/>
                  <a:gd name="csX14" fmla="*/ 2186457 w 2758016"/>
                  <a:gd name="csY14" fmla="*/ 740980 h 2535325"/>
                  <a:gd name="csX15" fmla="*/ 1745023 w 2758016"/>
                  <a:gd name="csY15" fmla="*/ 748863 h 2535325"/>
                  <a:gd name="csX16" fmla="*/ 1790755 w 2758016"/>
                  <a:gd name="csY16" fmla="*/ 1186862 h 2535325"/>
                  <a:gd name="csX17" fmla="*/ 1895476 w 2758016"/>
                  <a:gd name="csY17" fmla="*/ 1641096 h 2535325"/>
                  <a:gd name="csX18" fmla="*/ 2748577 w 2758016"/>
                  <a:gd name="csY18" fmla="*/ 2034794 h 2535325"/>
                  <a:gd name="csX19" fmla="*/ 2246957 w 2758016"/>
                  <a:gd name="csY19" fmla="*/ 2064732 h 2535325"/>
                  <a:gd name="csX20" fmla="*/ 1800373 w 2758016"/>
                  <a:gd name="csY20" fmla="*/ 2394282 h 2535325"/>
                  <a:gd name="csX21" fmla="*/ 1526319 w 2758016"/>
                  <a:gd name="csY21" fmla="*/ 2505194 h 2535325"/>
                  <a:gd name="csX22" fmla="*/ 1238272 w 2758016"/>
                  <a:gd name="csY22" fmla="*/ 2535325 h 2535325"/>
                  <a:gd name="csX23" fmla="*/ 1060401 w 2758016"/>
                  <a:gd name="csY23" fmla="*/ 2374888 h 2535325"/>
                  <a:gd name="csX24" fmla="*/ 1071380 w 2758016"/>
                  <a:gd name="csY24" fmla="*/ 2207221 h 2535325"/>
                  <a:gd name="csX25" fmla="*/ 684801 w 2758016"/>
                  <a:gd name="csY25" fmla="*/ 1876933 h 2535325"/>
                  <a:gd name="csX26" fmla="*/ 553549 w 2758016"/>
                  <a:gd name="csY26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48577 w 2763341"/>
                  <a:gd name="csY18" fmla="*/ 2034794 h 2535325"/>
                  <a:gd name="csX19" fmla="*/ 2246957 w 2763341"/>
                  <a:gd name="csY19" fmla="*/ 2064732 h 2535325"/>
                  <a:gd name="csX20" fmla="*/ 1800373 w 2763341"/>
                  <a:gd name="csY20" fmla="*/ 2394282 h 2535325"/>
                  <a:gd name="csX21" fmla="*/ 1526319 w 2763341"/>
                  <a:gd name="csY21" fmla="*/ 2505194 h 2535325"/>
                  <a:gd name="csX22" fmla="*/ 1238272 w 2763341"/>
                  <a:gd name="csY22" fmla="*/ 2535325 h 2535325"/>
                  <a:gd name="csX23" fmla="*/ 1060401 w 2763341"/>
                  <a:gd name="csY23" fmla="*/ 2374888 h 2535325"/>
                  <a:gd name="csX24" fmla="*/ 1071380 w 2763341"/>
                  <a:gd name="csY24" fmla="*/ 2207221 h 2535325"/>
                  <a:gd name="csX25" fmla="*/ 684801 w 2763341"/>
                  <a:gd name="csY25" fmla="*/ 1876933 h 2535325"/>
                  <a:gd name="csX26" fmla="*/ 553549 w 2763341"/>
                  <a:gd name="csY26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48577 w 2763341"/>
                  <a:gd name="csY18" fmla="*/ 2034794 h 2535325"/>
                  <a:gd name="csX19" fmla="*/ 2246957 w 2763341"/>
                  <a:gd name="csY19" fmla="*/ 2064732 h 2535325"/>
                  <a:gd name="csX20" fmla="*/ 1800373 w 2763341"/>
                  <a:gd name="csY20" fmla="*/ 2394282 h 2535325"/>
                  <a:gd name="csX21" fmla="*/ 1526319 w 2763341"/>
                  <a:gd name="csY21" fmla="*/ 2505194 h 2535325"/>
                  <a:gd name="csX22" fmla="*/ 1238272 w 2763341"/>
                  <a:gd name="csY22" fmla="*/ 2535325 h 2535325"/>
                  <a:gd name="csX23" fmla="*/ 1060401 w 2763341"/>
                  <a:gd name="csY23" fmla="*/ 2374888 h 2535325"/>
                  <a:gd name="csX24" fmla="*/ 1071380 w 2763341"/>
                  <a:gd name="csY24" fmla="*/ 2207221 h 2535325"/>
                  <a:gd name="csX25" fmla="*/ 684801 w 2763341"/>
                  <a:gd name="csY25" fmla="*/ 1876933 h 2535325"/>
                  <a:gd name="csX26" fmla="*/ 553549 w 2763341"/>
                  <a:gd name="csY26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48577 w 2763341"/>
                  <a:gd name="csY18" fmla="*/ 2034794 h 2535325"/>
                  <a:gd name="csX19" fmla="*/ 2448984 w 2763341"/>
                  <a:gd name="csY19" fmla="*/ 2027742 h 2535325"/>
                  <a:gd name="csX20" fmla="*/ 2246957 w 2763341"/>
                  <a:gd name="csY20" fmla="*/ 2064732 h 2535325"/>
                  <a:gd name="csX21" fmla="*/ 1800373 w 2763341"/>
                  <a:gd name="csY21" fmla="*/ 2394282 h 2535325"/>
                  <a:gd name="csX22" fmla="*/ 1526319 w 2763341"/>
                  <a:gd name="csY22" fmla="*/ 2505194 h 2535325"/>
                  <a:gd name="csX23" fmla="*/ 1238272 w 2763341"/>
                  <a:gd name="csY23" fmla="*/ 2535325 h 2535325"/>
                  <a:gd name="csX24" fmla="*/ 1060401 w 2763341"/>
                  <a:gd name="csY24" fmla="*/ 2374888 h 2535325"/>
                  <a:gd name="csX25" fmla="*/ 1071380 w 2763341"/>
                  <a:gd name="csY25" fmla="*/ 2207221 h 2535325"/>
                  <a:gd name="csX26" fmla="*/ 684801 w 2763341"/>
                  <a:gd name="csY26" fmla="*/ 1876933 h 2535325"/>
                  <a:gd name="csX27" fmla="*/ 553549 w 2763341"/>
                  <a:gd name="csY27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59959 w 2763341"/>
                  <a:gd name="csY18" fmla="*/ 2094548 h 2535325"/>
                  <a:gd name="csX19" fmla="*/ 2448984 w 2763341"/>
                  <a:gd name="csY19" fmla="*/ 2027742 h 2535325"/>
                  <a:gd name="csX20" fmla="*/ 2246957 w 2763341"/>
                  <a:gd name="csY20" fmla="*/ 2064732 h 2535325"/>
                  <a:gd name="csX21" fmla="*/ 1800373 w 2763341"/>
                  <a:gd name="csY21" fmla="*/ 2394282 h 2535325"/>
                  <a:gd name="csX22" fmla="*/ 1526319 w 2763341"/>
                  <a:gd name="csY22" fmla="*/ 2505194 h 2535325"/>
                  <a:gd name="csX23" fmla="*/ 1238272 w 2763341"/>
                  <a:gd name="csY23" fmla="*/ 2535325 h 2535325"/>
                  <a:gd name="csX24" fmla="*/ 1060401 w 2763341"/>
                  <a:gd name="csY24" fmla="*/ 2374888 h 2535325"/>
                  <a:gd name="csX25" fmla="*/ 1071380 w 2763341"/>
                  <a:gd name="csY25" fmla="*/ 2207221 h 2535325"/>
                  <a:gd name="csX26" fmla="*/ 684801 w 2763341"/>
                  <a:gd name="csY26" fmla="*/ 1876933 h 2535325"/>
                  <a:gd name="csX27" fmla="*/ 553549 w 2763341"/>
                  <a:gd name="csY27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59959 w 2763341"/>
                  <a:gd name="csY18" fmla="*/ 2094548 h 2535325"/>
                  <a:gd name="csX19" fmla="*/ 2448984 w 2763341"/>
                  <a:gd name="csY19" fmla="*/ 2027742 h 2535325"/>
                  <a:gd name="csX20" fmla="*/ 2246957 w 2763341"/>
                  <a:gd name="csY20" fmla="*/ 2064732 h 2535325"/>
                  <a:gd name="csX21" fmla="*/ 1854436 w 2763341"/>
                  <a:gd name="csY21" fmla="*/ 2394282 h 2535325"/>
                  <a:gd name="csX22" fmla="*/ 1526319 w 2763341"/>
                  <a:gd name="csY22" fmla="*/ 2505194 h 2535325"/>
                  <a:gd name="csX23" fmla="*/ 1238272 w 2763341"/>
                  <a:gd name="csY23" fmla="*/ 2535325 h 2535325"/>
                  <a:gd name="csX24" fmla="*/ 1060401 w 2763341"/>
                  <a:gd name="csY24" fmla="*/ 2374888 h 2535325"/>
                  <a:gd name="csX25" fmla="*/ 1071380 w 2763341"/>
                  <a:gd name="csY25" fmla="*/ 2207221 h 2535325"/>
                  <a:gd name="csX26" fmla="*/ 684801 w 2763341"/>
                  <a:gd name="csY26" fmla="*/ 1876933 h 2535325"/>
                  <a:gd name="csX27" fmla="*/ 553549 w 2763341"/>
                  <a:gd name="csY27" fmla="*/ 1886653 h 2535325"/>
                  <a:gd name="csX0" fmla="*/ 553549 w 2763341"/>
                  <a:gd name="csY0" fmla="*/ 1886653 h 2546335"/>
                  <a:gd name="csX1" fmla="*/ 446475 w 2763341"/>
                  <a:gd name="csY1" fmla="*/ 1995461 h 2546335"/>
                  <a:gd name="csX2" fmla="*/ 88020 w 2763341"/>
                  <a:gd name="csY2" fmla="*/ 1991942 h 2546335"/>
                  <a:gd name="csX3" fmla="*/ 111725 w 2763341"/>
                  <a:gd name="csY3" fmla="*/ 1702067 h 2546335"/>
                  <a:gd name="csX4" fmla="*/ 2174 w 2763341"/>
                  <a:gd name="csY4" fmla="*/ 1557396 h 2546335"/>
                  <a:gd name="csX5" fmla="*/ 804 w 2763341"/>
                  <a:gd name="csY5" fmla="*/ 892924 h 2546335"/>
                  <a:gd name="csX6" fmla="*/ 93207 w 2763341"/>
                  <a:gd name="csY6" fmla="*/ 591117 h 2546335"/>
                  <a:gd name="csX7" fmla="*/ 213909 w 2763341"/>
                  <a:gd name="csY7" fmla="*/ 519915 h 2546335"/>
                  <a:gd name="csX8" fmla="*/ 621731 w 2763341"/>
                  <a:gd name="csY8" fmla="*/ 394138 h 2546335"/>
                  <a:gd name="csX9" fmla="*/ 1055283 w 2763341"/>
                  <a:gd name="csY9" fmla="*/ 291662 h 2546335"/>
                  <a:gd name="csX10" fmla="*/ 1126228 w 2763341"/>
                  <a:gd name="csY10" fmla="*/ 402021 h 2546335"/>
                  <a:gd name="csX11" fmla="*/ 1181292 w 2763341"/>
                  <a:gd name="csY11" fmla="*/ 474832 h 2546335"/>
                  <a:gd name="csX12" fmla="*/ 1953916 w 2763341"/>
                  <a:gd name="csY12" fmla="*/ 0 h 2546335"/>
                  <a:gd name="csX13" fmla="*/ 2196043 w 2763341"/>
                  <a:gd name="csY13" fmla="*/ 227144 h 2546335"/>
                  <a:gd name="csX14" fmla="*/ 2186457 w 2763341"/>
                  <a:gd name="csY14" fmla="*/ 740980 h 2546335"/>
                  <a:gd name="csX15" fmla="*/ 1745023 w 2763341"/>
                  <a:gd name="csY15" fmla="*/ 748863 h 2546335"/>
                  <a:gd name="csX16" fmla="*/ 1790755 w 2763341"/>
                  <a:gd name="csY16" fmla="*/ 1186862 h 2546335"/>
                  <a:gd name="csX17" fmla="*/ 2763341 w 2763341"/>
                  <a:gd name="csY17" fmla="*/ 1248422 h 2546335"/>
                  <a:gd name="csX18" fmla="*/ 2759959 w 2763341"/>
                  <a:gd name="csY18" fmla="*/ 2094548 h 2546335"/>
                  <a:gd name="csX19" fmla="*/ 2448984 w 2763341"/>
                  <a:gd name="csY19" fmla="*/ 2027742 h 2546335"/>
                  <a:gd name="csX20" fmla="*/ 2246957 w 2763341"/>
                  <a:gd name="csY20" fmla="*/ 2064732 h 2546335"/>
                  <a:gd name="csX21" fmla="*/ 1854436 w 2763341"/>
                  <a:gd name="csY21" fmla="*/ 2394282 h 2546335"/>
                  <a:gd name="csX22" fmla="*/ 1638029 w 2763341"/>
                  <a:gd name="csY22" fmla="*/ 2542769 h 2546335"/>
                  <a:gd name="csX23" fmla="*/ 1526319 w 2763341"/>
                  <a:gd name="csY23" fmla="*/ 2505194 h 2546335"/>
                  <a:gd name="csX24" fmla="*/ 1238272 w 2763341"/>
                  <a:gd name="csY24" fmla="*/ 2535325 h 2546335"/>
                  <a:gd name="csX25" fmla="*/ 1060401 w 2763341"/>
                  <a:gd name="csY25" fmla="*/ 2374888 h 2546335"/>
                  <a:gd name="csX26" fmla="*/ 1071380 w 2763341"/>
                  <a:gd name="csY26" fmla="*/ 2207221 h 2546335"/>
                  <a:gd name="csX27" fmla="*/ 684801 w 2763341"/>
                  <a:gd name="csY27" fmla="*/ 1876933 h 2546335"/>
                  <a:gd name="csX28" fmla="*/ 553549 w 2763341"/>
                  <a:gd name="csY28" fmla="*/ 1886653 h 2546335"/>
                  <a:gd name="csX0" fmla="*/ 553549 w 2763341"/>
                  <a:gd name="csY0" fmla="*/ 1886653 h 2976247"/>
                  <a:gd name="csX1" fmla="*/ 446475 w 2763341"/>
                  <a:gd name="csY1" fmla="*/ 1995461 h 2976247"/>
                  <a:gd name="csX2" fmla="*/ 88020 w 2763341"/>
                  <a:gd name="csY2" fmla="*/ 1991942 h 2976247"/>
                  <a:gd name="csX3" fmla="*/ 111725 w 2763341"/>
                  <a:gd name="csY3" fmla="*/ 1702067 h 2976247"/>
                  <a:gd name="csX4" fmla="*/ 2174 w 2763341"/>
                  <a:gd name="csY4" fmla="*/ 1557396 h 2976247"/>
                  <a:gd name="csX5" fmla="*/ 804 w 2763341"/>
                  <a:gd name="csY5" fmla="*/ 892924 h 2976247"/>
                  <a:gd name="csX6" fmla="*/ 93207 w 2763341"/>
                  <a:gd name="csY6" fmla="*/ 591117 h 2976247"/>
                  <a:gd name="csX7" fmla="*/ 213909 w 2763341"/>
                  <a:gd name="csY7" fmla="*/ 519915 h 2976247"/>
                  <a:gd name="csX8" fmla="*/ 621731 w 2763341"/>
                  <a:gd name="csY8" fmla="*/ 394138 h 2976247"/>
                  <a:gd name="csX9" fmla="*/ 1055283 w 2763341"/>
                  <a:gd name="csY9" fmla="*/ 291662 h 2976247"/>
                  <a:gd name="csX10" fmla="*/ 1126228 w 2763341"/>
                  <a:gd name="csY10" fmla="*/ 402021 h 2976247"/>
                  <a:gd name="csX11" fmla="*/ 1181292 w 2763341"/>
                  <a:gd name="csY11" fmla="*/ 474832 h 2976247"/>
                  <a:gd name="csX12" fmla="*/ 1953916 w 2763341"/>
                  <a:gd name="csY12" fmla="*/ 0 h 2976247"/>
                  <a:gd name="csX13" fmla="*/ 2196043 w 2763341"/>
                  <a:gd name="csY13" fmla="*/ 227144 h 2976247"/>
                  <a:gd name="csX14" fmla="*/ 2186457 w 2763341"/>
                  <a:gd name="csY14" fmla="*/ 740980 h 2976247"/>
                  <a:gd name="csX15" fmla="*/ 1745023 w 2763341"/>
                  <a:gd name="csY15" fmla="*/ 748863 h 2976247"/>
                  <a:gd name="csX16" fmla="*/ 1790755 w 2763341"/>
                  <a:gd name="csY16" fmla="*/ 1186862 h 2976247"/>
                  <a:gd name="csX17" fmla="*/ 2763341 w 2763341"/>
                  <a:gd name="csY17" fmla="*/ 1248422 h 2976247"/>
                  <a:gd name="csX18" fmla="*/ 2759959 w 2763341"/>
                  <a:gd name="csY18" fmla="*/ 2094548 h 2976247"/>
                  <a:gd name="csX19" fmla="*/ 2448984 w 2763341"/>
                  <a:gd name="csY19" fmla="*/ 2027742 h 2976247"/>
                  <a:gd name="csX20" fmla="*/ 2246957 w 2763341"/>
                  <a:gd name="csY20" fmla="*/ 2064732 h 2976247"/>
                  <a:gd name="csX21" fmla="*/ 1854436 w 2763341"/>
                  <a:gd name="csY21" fmla="*/ 2394282 h 2976247"/>
                  <a:gd name="csX22" fmla="*/ 2059156 w 2763341"/>
                  <a:gd name="csY22" fmla="*/ 2975280 h 2976247"/>
                  <a:gd name="csX23" fmla="*/ 1638029 w 2763341"/>
                  <a:gd name="csY23" fmla="*/ 2542769 h 2976247"/>
                  <a:gd name="csX24" fmla="*/ 1526319 w 2763341"/>
                  <a:gd name="csY24" fmla="*/ 2505194 h 2976247"/>
                  <a:gd name="csX25" fmla="*/ 1238272 w 2763341"/>
                  <a:gd name="csY25" fmla="*/ 2535325 h 2976247"/>
                  <a:gd name="csX26" fmla="*/ 1060401 w 2763341"/>
                  <a:gd name="csY26" fmla="*/ 2374888 h 2976247"/>
                  <a:gd name="csX27" fmla="*/ 1071380 w 2763341"/>
                  <a:gd name="csY27" fmla="*/ 2207221 h 2976247"/>
                  <a:gd name="csX28" fmla="*/ 684801 w 2763341"/>
                  <a:gd name="csY28" fmla="*/ 1876933 h 2976247"/>
                  <a:gd name="csX29" fmla="*/ 553549 w 2763341"/>
                  <a:gd name="csY29" fmla="*/ 1886653 h 2976247"/>
                  <a:gd name="csX0" fmla="*/ 553549 w 2763341"/>
                  <a:gd name="csY0" fmla="*/ 1886653 h 2988695"/>
                  <a:gd name="csX1" fmla="*/ 446475 w 2763341"/>
                  <a:gd name="csY1" fmla="*/ 1995461 h 2988695"/>
                  <a:gd name="csX2" fmla="*/ 88020 w 2763341"/>
                  <a:gd name="csY2" fmla="*/ 1991942 h 2988695"/>
                  <a:gd name="csX3" fmla="*/ 111725 w 2763341"/>
                  <a:gd name="csY3" fmla="*/ 1702067 h 2988695"/>
                  <a:gd name="csX4" fmla="*/ 2174 w 2763341"/>
                  <a:gd name="csY4" fmla="*/ 1557396 h 2988695"/>
                  <a:gd name="csX5" fmla="*/ 804 w 2763341"/>
                  <a:gd name="csY5" fmla="*/ 892924 h 2988695"/>
                  <a:gd name="csX6" fmla="*/ 93207 w 2763341"/>
                  <a:gd name="csY6" fmla="*/ 591117 h 2988695"/>
                  <a:gd name="csX7" fmla="*/ 213909 w 2763341"/>
                  <a:gd name="csY7" fmla="*/ 519915 h 2988695"/>
                  <a:gd name="csX8" fmla="*/ 621731 w 2763341"/>
                  <a:gd name="csY8" fmla="*/ 394138 h 2988695"/>
                  <a:gd name="csX9" fmla="*/ 1055283 w 2763341"/>
                  <a:gd name="csY9" fmla="*/ 291662 h 2988695"/>
                  <a:gd name="csX10" fmla="*/ 1126228 w 2763341"/>
                  <a:gd name="csY10" fmla="*/ 402021 h 2988695"/>
                  <a:gd name="csX11" fmla="*/ 1181292 w 2763341"/>
                  <a:gd name="csY11" fmla="*/ 474832 h 2988695"/>
                  <a:gd name="csX12" fmla="*/ 1953916 w 2763341"/>
                  <a:gd name="csY12" fmla="*/ 0 h 2988695"/>
                  <a:gd name="csX13" fmla="*/ 2196043 w 2763341"/>
                  <a:gd name="csY13" fmla="*/ 227144 h 2988695"/>
                  <a:gd name="csX14" fmla="*/ 2186457 w 2763341"/>
                  <a:gd name="csY14" fmla="*/ 740980 h 2988695"/>
                  <a:gd name="csX15" fmla="*/ 1745023 w 2763341"/>
                  <a:gd name="csY15" fmla="*/ 748863 h 2988695"/>
                  <a:gd name="csX16" fmla="*/ 1790755 w 2763341"/>
                  <a:gd name="csY16" fmla="*/ 1186862 h 2988695"/>
                  <a:gd name="csX17" fmla="*/ 2763341 w 2763341"/>
                  <a:gd name="csY17" fmla="*/ 1248422 h 2988695"/>
                  <a:gd name="csX18" fmla="*/ 2759959 w 2763341"/>
                  <a:gd name="csY18" fmla="*/ 2094548 h 2988695"/>
                  <a:gd name="csX19" fmla="*/ 2448984 w 2763341"/>
                  <a:gd name="csY19" fmla="*/ 2027742 h 2988695"/>
                  <a:gd name="csX20" fmla="*/ 2246957 w 2763341"/>
                  <a:gd name="csY20" fmla="*/ 2064732 h 2988695"/>
                  <a:gd name="csX21" fmla="*/ 1854436 w 2763341"/>
                  <a:gd name="csY21" fmla="*/ 2394282 h 2988695"/>
                  <a:gd name="csX22" fmla="*/ 2155902 w 2763341"/>
                  <a:gd name="csY22" fmla="*/ 2824471 h 2988695"/>
                  <a:gd name="csX23" fmla="*/ 2059156 w 2763341"/>
                  <a:gd name="csY23" fmla="*/ 2975280 h 2988695"/>
                  <a:gd name="csX24" fmla="*/ 1638029 w 2763341"/>
                  <a:gd name="csY24" fmla="*/ 2542769 h 2988695"/>
                  <a:gd name="csX25" fmla="*/ 1526319 w 2763341"/>
                  <a:gd name="csY25" fmla="*/ 2505194 h 2988695"/>
                  <a:gd name="csX26" fmla="*/ 1238272 w 2763341"/>
                  <a:gd name="csY26" fmla="*/ 2535325 h 2988695"/>
                  <a:gd name="csX27" fmla="*/ 1060401 w 2763341"/>
                  <a:gd name="csY27" fmla="*/ 2374888 h 2988695"/>
                  <a:gd name="csX28" fmla="*/ 1071380 w 2763341"/>
                  <a:gd name="csY28" fmla="*/ 2207221 h 2988695"/>
                  <a:gd name="csX29" fmla="*/ 684801 w 2763341"/>
                  <a:gd name="csY29" fmla="*/ 1876933 h 2988695"/>
                  <a:gd name="csX30" fmla="*/ 553549 w 2763341"/>
                  <a:gd name="csY30" fmla="*/ 1886653 h 2988695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54436 w 2763341"/>
                  <a:gd name="csY21" fmla="*/ 2394282 h 2975280"/>
                  <a:gd name="csX22" fmla="*/ 2155902 w 2763341"/>
                  <a:gd name="csY22" fmla="*/ 2824471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54436 w 2763341"/>
                  <a:gd name="csY21" fmla="*/ 2394282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54436 w 2763341"/>
                  <a:gd name="csY21" fmla="*/ 2394282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43055 w 2763341"/>
                  <a:gd name="csY21" fmla="*/ 2445501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43055 w 2763341"/>
                  <a:gd name="csY21" fmla="*/ 2445501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990866 w 2763341"/>
                  <a:gd name="csY21" fmla="*/ 2232615 h 2975280"/>
                  <a:gd name="csX22" fmla="*/ 1843055 w 2763341"/>
                  <a:gd name="csY22" fmla="*/ 2445501 h 2975280"/>
                  <a:gd name="csX23" fmla="*/ 2172974 w 2763341"/>
                  <a:gd name="csY23" fmla="*/ 2872843 h 2975280"/>
                  <a:gd name="csX24" fmla="*/ 2059156 w 2763341"/>
                  <a:gd name="csY24" fmla="*/ 2975280 h 2975280"/>
                  <a:gd name="csX25" fmla="*/ 1638029 w 2763341"/>
                  <a:gd name="csY25" fmla="*/ 2542769 h 2975280"/>
                  <a:gd name="csX26" fmla="*/ 1526319 w 2763341"/>
                  <a:gd name="csY26" fmla="*/ 2505194 h 2975280"/>
                  <a:gd name="csX27" fmla="*/ 1238272 w 2763341"/>
                  <a:gd name="csY27" fmla="*/ 2535325 h 2975280"/>
                  <a:gd name="csX28" fmla="*/ 1060401 w 2763341"/>
                  <a:gd name="csY28" fmla="*/ 2374888 h 2975280"/>
                  <a:gd name="csX29" fmla="*/ 1071380 w 2763341"/>
                  <a:gd name="csY29" fmla="*/ 2207221 h 2975280"/>
                  <a:gd name="csX30" fmla="*/ 684801 w 2763341"/>
                  <a:gd name="csY30" fmla="*/ 1876933 h 2975280"/>
                  <a:gd name="csX31" fmla="*/ 553549 w 2763341"/>
                  <a:gd name="csY31" fmla="*/ 1886653 h 2975280"/>
                  <a:gd name="csX0" fmla="*/ 553549 w 3424049"/>
                  <a:gd name="csY0" fmla="*/ 1886653 h 2975280"/>
                  <a:gd name="csX1" fmla="*/ 446475 w 3424049"/>
                  <a:gd name="csY1" fmla="*/ 1995461 h 2975280"/>
                  <a:gd name="csX2" fmla="*/ 88020 w 3424049"/>
                  <a:gd name="csY2" fmla="*/ 1991942 h 2975280"/>
                  <a:gd name="csX3" fmla="*/ 111725 w 3424049"/>
                  <a:gd name="csY3" fmla="*/ 1702067 h 2975280"/>
                  <a:gd name="csX4" fmla="*/ 2174 w 3424049"/>
                  <a:gd name="csY4" fmla="*/ 1557396 h 2975280"/>
                  <a:gd name="csX5" fmla="*/ 804 w 3424049"/>
                  <a:gd name="csY5" fmla="*/ 892924 h 2975280"/>
                  <a:gd name="csX6" fmla="*/ 93207 w 3424049"/>
                  <a:gd name="csY6" fmla="*/ 591117 h 2975280"/>
                  <a:gd name="csX7" fmla="*/ 213909 w 3424049"/>
                  <a:gd name="csY7" fmla="*/ 519915 h 2975280"/>
                  <a:gd name="csX8" fmla="*/ 621731 w 3424049"/>
                  <a:gd name="csY8" fmla="*/ 394138 h 2975280"/>
                  <a:gd name="csX9" fmla="*/ 1055283 w 3424049"/>
                  <a:gd name="csY9" fmla="*/ 291662 h 2975280"/>
                  <a:gd name="csX10" fmla="*/ 1126228 w 3424049"/>
                  <a:gd name="csY10" fmla="*/ 402021 h 2975280"/>
                  <a:gd name="csX11" fmla="*/ 1181292 w 3424049"/>
                  <a:gd name="csY11" fmla="*/ 474832 h 2975280"/>
                  <a:gd name="csX12" fmla="*/ 1953916 w 3424049"/>
                  <a:gd name="csY12" fmla="*/ 0 h 2975280"/>
                  <a:gd name="csX13" fmla="*/ 2196043 w 3424049"/>
                  <a:gd name="csY13" fmla="*/ 227144 h 2975280"/>
                  <a:gd name="csX14" fmla="*/ 2186457 w 3424049"/>
                  <a:gd name="csY14" fmla="*/ 740980 h 2975280"/>
                  <a:gd name="csX15" fmla="*/ 1745023 w 3424049"/>
                  <a:gd name="csY15" fmla="*/ 748863 h 2975280"/>
                  <a:gd name="csX16" fmla="*/ 3424049 w 3424049"/>
                  <a:gd name="csY16" fmla="*/ 1121417 h 2975280"/>
                  <a:gd name="csX17" fmla="*/ 2763341 w 3424049"/>
                  <a:gd name="csY17" fmla="*/ 1248422 h 2975280"/>
                  <a:gd name="csX18" fmla="*/ 2759959 w 3424049"/>
                  <a:gd name="csY18" fmla="*/ 2094548 h 2975280"/>
                  <a:gd name="csX19" fmla="*/ 2448984 w 3424049"/>
                  <a:gd name="csY19" fmla="*/ 2027742 h 2975280"/>
                  <a:gd name="csX20" fmla="*/ 2246957 w 3424049"/>
                  <a:gd name="csY20" fmla="*/ 2064732 h 2975280"/>
                  <a:gd name="csX21" fmla="*/ 1990866 w 3424049"/>
                  <a:gd name="csY21" fmla="*/ 2232615 h 2975280"/>
                  <a:gd name="csX22" fmla="*/ 1843055 w 3424049"/>
                  <a:gd name="csY22" fmla="*/ 2445501 h 2975280"/>
                  <a:gd name="csX23" fmla="*/ 2172974 w 3424049"/>
                  <a:gd name="csY23" fmla="*/ 2872843 h 2975280"/>
                  <a:gd name="csX24" fmla="*/ 2059156 w 3424049"/>
                  <a:gd name="csY24" fmla="*/ 2975280 h 2975280"/>
                  <a:gd name="csX25" fmla="*/ 1638029 w 3424049"/>
                  <a:gd name="csY25" fmla="*/ 2542769 h 2975280"/>
                  <a:gd name="csX26" fmla="*/ 1526319 w 3424049"/>
                  <a:gd name="csY26" fmla="*/ 2505194 h 2975280"/>
                  <a:gd name="csX27" fmla="*/ 1238272 w 3424049"/>
                  <a:gd name="csY27" fmla="*/ 2535325 h 2975280"/>
                  <a:gd name="csX28" fmla="*/ 1060401 w 3424049"/>
                  <a:gd name="csY28" fmla="*/ 2374888 h 2975280"/>
                  <a:gd name="csX29" fmla="*/ 1071380 w 3424049"/>
                  <a:gd name="csY29" fmla="*/ 2207221 h 2975280"/>
                  <a:gd name="csX30" fmla="*/ 684801 w 3424049"/>
                  <a:gd name="csY30" fmla="*/ 1876933 h 2975280"/>
                  <a:gd name="csX31" fmla="*/ 553549 w 3424049"/>
                  <a:gd name="csY31" fmla="*/ 1886653 h 2975280"/>
                  <a:gd name="csX0" fmla="*/ 553549 w 3424049"/>
                  <a:gd name="csY0" fmla="*/ 1886653 h 2975280"/>
                  <a:gd name="csX1" fmla="*/ 446475 w 3424049"/>
                  <a:gd name="csY1" fmla="*/ 1995461 h 2975280"/>
                  <a:gd name="csX2" fmla="*/ 88020 w 3424049"/>
                  <a:gd name="csY2" fmla="*/ 1991942 h 2975280"/>
                  <a:gd name="csX3" fmla="*/ 111725 w 3424049"/>
                  <a:gd name="csY3" fmla="*/ 1702067 h 2975280"/>
                  <a:gd name="csX4" fmla="*/ 2174 w 3424049"/>
                  <a:gd name="csY4" fmla="*/ 1557396 h 2975280"/>
                  <a:gd name="csX5" fmla="*/ 804 w 3424049"/>
                  <a:gd name="csY5" fmla="*/ 892924 h 2975280"/>
                  <a:gd name="csX6" fmla="*/ 93207 w 3424049"/>
                  <a:gd name="csY6" fmla="*/ 591117 h 2975280"/>
                  <a:gd name="csX7" fmla="*/ 213909 w 3424049"/>
                  <a:gd name="csY7" fmla="*/ 519915 h 2975280"/>
                  <a:gd name="csX8" fmla="*/ 621731 w 3424049"/>
                  <a:gd name="csY8" fmla="*/ 394138 h 2975280"/>
                  <a:gd name="csX9" fmla="*/ 1055283 w 3424049"/>
                  <a:gd name="csY9" fmla="*/ 291662 h 2975280"/>
                  <a:gd name="csX10" fmla="*/ 1126228 w 3424049"/>
                  <a:gd name="csY10" fmla="*/ 402021 h 2975280"/>
                  <a:gd name="csX11" fmla="*/ 1181292 w 3424049"/>
                  <a:gd name="csY11" fmla="*/ 474832 h 2975280"/>
                  <a:gd name="csX12" fmla="*/ 1953916 w 3424049"/>
                  <a:gd name="csY12" fmla="*/ 0 h 2975280"/>
                  <a:gd name="csX13" fmla="*/ 2196043 w 3424049"/>
                  <a:gd name="csY13" fmla="*/ 227144 h 2975280"/>
                  <a:gd name="csX14" fmla="*/ 2186457 w 3424049"/>
                  <a:gd name="csY14" fmla="*/ 740980 h 2975280"/>
                  <a:gd name="csX15" fmla="*/ 1745023 w 3424049"/>
                  <a:gd name="csY15" fmla="*/ 748863 h 2975280"/>
                  <a:gd name="csX16" fmla="*/ 3424049 w 3424049"/>
                  <a:gd name="csY16" fmla="*/ 1121417 h 2975280"/>
                  <a:gd name="csX17" fmla="*/ 2763341 w 3424049"/>
                  <a:gd name="csY17" fmla="*/ 1234195 h 2975280"/>
                  <a:gd name="csX18" fmla="*/ 2759959 w 3424049"/>
                  <a:gd name="csY18" fmla="*/ 2094548 h 2975280"/>
                  <a:gd name="csX19" fmla="*/ 2448984 w 3424049"/>
                  <a:gd name="csY19" fmla="*/ 2027742 h 2975280"/>
                  <a:gd name="csX20" fmla="*/ 2246957 w 3424049"/>
                  <a:gd name="csY20" fmla="*/ 2064732 h 2975280"/>
                  <a:gd name="csX21" fmla="*/ 1990866 w 3424049"/>
                  <a:gd name="csY21" fmla="*/ 2232615 h 2975280"/>
                  <a:gd name="csX22" fmla="*/ 1843055 w 3424049"/>
                  <a:gd name="csY22" fmla="*/ 2445501 h 2975280"/>
                  <a:gd name="csX23" fmla="*/ 2172974 w 3424049"/>
                  <a:gd name="csY23" fmla="*/ 2872843 h 2975280"/>
                  <a:gd name="csX24" fmla="*/ 2059156 w 3424049"/>
                  <a:gd name="csY24" fmla="*/ 2975280 h 2975280"/>
                  <a:gd name="csX25" fmla="*/ 1638029 w 3424049"/>
                  <a:gd name="csY25" fmla="*/ 2542769 h 2975280"/>
                  <a:gd name="csX26" fmla="*/ 1526319 w 3424049"/>
                  <a:gd name="csY26" fmla="*/ 2505194 h 2975280"/>
                  <a:gd name="csX27" fmla="*/ 1238272 w 3424049"/>
                  <a:gd name="csY27" fmla="*/ 2535325 h 2975280"/>
                  <a:gd name="csX28" fmla="*/ 1060401 w 3424049"/>
                  <a:gd name="csY28" fmla="*/ 2374888 h 2975280"/>
                  <a:gd name="csX29" fmla="*/ 1071380 w 3424049"/>
                  <a:gd name="csY29" fmla="*/ 2207221 h 2975280"/>
                  <a:gd name="csX30" fmla="*/ 684801 w 3424049"/>
                  <a:gd name="csY30" fmla="*/ 1876933 h 2975280"/>
                  <a:gd name="csX31" fmla="*/ 553549 w 3424049"/>
                  <a:gd name="csY31" fmla="*/ 1886653 h 2975280"/>
                  <a:gd name="csX0" fmla="*/ 553549 w 3421204"/>
                  <a:gd name="csY0" fmla="*/ 1886653 h 2975280"/>
                  <a:gd name="csX1" fmla="*/ 446475 w 3421204"/>
                  <a:gd name="csY1" fmla="*/ 1995461 h 2975280"/>
                  <a:gd name="csX2" fmla="*/ 88020 w 3421204"/>
                  <a:gd name="csY2" fmla="*/ 1991942 h 2975280"/>
                  <a:gd name="csX3" fmla="*/ 111725 w 3421204"/>
                  <a:gd name="csY3" fmla="*/ 1702067 h 2975280"/>
                  <a:gd name="csX4" fmla="*/ 2174 w 3421204"/>
                  <a:gd name="csY4" fmla="*/ 1557396 h 2975280"/>
                  <a:gd name="csX5" fmla="*/ 804 w 3421204"/>
                  <a:gd name="csY5" fmla="*/ 892924 h 2975280"/>
                  <a:gd name="csX6" fmla="*/ 93207 w 3421204"/>
                  <a:gd name="csY6" fmla="*/ 591117 h 2975280"/>
                  <a:gd name="csX7" fmla="*/ 213909 w 3421204"/>
                  <a:gd name="csY7" fmla="*/ 519915 h 2975280"/>
                  <a:gd name="csX8" fmla="*/ 621731 w 3421204"/>
                  <a:gd name="csY8" fmla="*/ 394138 h 2975280"/>
                  <a:gd name="csX9" fmla="*/ 1055283 w 3421204"/>
                  <a:gd name="csY9" fmla="*/ 291662 h 2975280"/>
                  <a:gd name="csX10" fmla="*/ 1126228 w 3421204"/>
                  <a:gd name="csY10" fmla="*/ 402021 h 2975280"/>
                  <a:gd name="csX11" fmla="*/ 1181292 w 3421204"/>
                  <a:gd name="csY11" fmla="*/ 474832 h 2975280"/>
                  <a:gd name="csX12" fmla="*/ 1953916 w 3421204"/>
                  <a:gd name="csY12" fmla="*/ 0 h 2975280"/>
                  <a:gd name="csX13" fmla="*/ 2196043 w 3421204"/>
                  <a:gd name="csY13" fmla="*/ 227144 h 2975280"/>
                  <a:gd name="csX14" fmla="*/ 2186457 w 3421204"/>
                  <a:gd name="csY14" fmla="*/ 740980 h 2975280"/>
                  <a:gd name="csX15" fmla="*/ 1745023 w 3421204"/>
                  <a:gd name="csY15" fmla="*/ 748863 h 2975280"/>
                  <a:gd name="csX16" fmla="*/ 3421204 w 3421204"/>
                  <a:gd name="csY16" fmla="*/ 1149872 h 2975280"/>
                  <a:gd name="csX17" fmla="*/ 2763341 w 3421204"/>
                  <a:gd name="csY17" fmla="*/ 1234195 h 2975280"/>
                  <a:gd name="csX18" fmla="*/ 2759959 w 3421204"/>
                  <a:gd name="csY18" fmla="*/ 2094548 h 2975280"/>
                  <a:gd name="csX19" fmla="*/ 2448984 w 3421204"/>
                  <a:gd name="csY19" fmla="*/ 2027742 h 2975280"/>
                  <a:gd name="csX20" fmla="*/ 2246957 w 3421204"/>
                  <a:gd name="csY20" fmla="*/ 2064732 h 2975280"/>
                  <a:gd name="csX21" fmla="*/ 1990866 w 3421204"/>
                  <a:gd name="csY21" fmla="*/ 2232615 h 2975280"/>
                  <a:gd name="csX22" fmla="*/ 1843055 w 3421204"/>
                  <a:gd name="csY22" fmla="*/ 2445501 h 2975280"/>
                  <a:gd name="csX23" fmla="*/ 2172974 w 3421204"/>
                  <a:gd name="csY23" fmla="*/ 2872843 h 2975280"/>
                  <a:gd name="csX24" fmla="*/ 2059156 w 3421204"/>
                  <a:gd name="csY24" fmla="*/ 2975280 h 2975280"/>
                  <a:gd name="csX25" fmla="*/ 1638029 w 3421204"/>
                  <a:gd name="csY25" fmla="*/ 2542769 h 2975280"/>
                  <a:gd name="csX26" fmla="*/ 1526319 w 3421204"/>
                  <a:gd name="csY26" fmla="*/ 2505194 h 2975280"/>
                  <a:gd name="csX27" fmla="*/ 1238272 w 3421204"/>
                  <a:gd name="csY27" fmla="*/ 2535325 h 2975280"/>
                  <a:gd name="csX28" fmla="*/ 1060401 w 3421204"/>
                  <a:gd name="csY28" fmla="*/ 2374888 h 2975280"/>
                  <a:gd name="csX29" fmla="*/ 1071380 w 3421204"/>
                  <a:gd name="csY29" fmla="*/ 2207221 h 2975280"/>
                  <a:gd name="csX30" fmla="*/ 684801 w 3421204"/>
                  <a:gd name="csY30" fmla="*/ 1876933 h 2975280"/>
                  <a:gd name="csX31" fmla="*/ 553549 w 3421204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96043 w 3449452"/>
                  <a:gd name="csY13" fmla="*/ 227144 h 2975280"/>
                  <a:gd name="csX14" fmla="*/ 2186457 w 3449452"/>
                  <a:gd name="csY14" fmla="*/ 740980 h 2975280"/>
                  <a:gd name="csX15" fmla="*/ 3449452 w 3449452"/>
                  <a:gd name="csY15" fmla="*/ 774473 h 2975280"/>
                  <a:gd name="csX16" fmla="*/ 3421204 w 3449452"/>
                  <a:gd name="csY16" fmla="*/ 1149872 h 2975280"/>
                  <a:gd name="csX17" fmla="*/ 2763341 w 3449452"/>
                  <a:gd name="csY17" fmla="*/ 1234195 h 2975280"/>
                  <a:gd name="csX18" fmla="*/ 2759959 w 3449452"/>
                  <a:gd name="csY18" fmla="*/ 2094548 h 2975280"/>
                  <a:gd name="csX19" fmla="*/ 2448984 w 3449452"/>
                  <a:gd name="csY19" fmla="*/ 2027742 h 2975280"/>
                  <a:gd name="csX20" fmla="*/ 2246957 w 3449452"/>
                  <a:gd name="csY20" fmla="*/ 2064732 h 2975280"/>
                  <a:gd name="csX21" fmla="*/ 1990866 w 3449452"/>
                  <a:gd name="csY21" fmla="*/ 2232615 h 2975280"/>
                  <a:gd name="csX22" fmla="*/ 1843055 w 3449452"/>
                  <a:gd name="csY22" fmla="*/ 2445501 h 2975280"/>
                  <a:gd name="csX23" fmla="*/ 2172974 w 3449452"/>
                  <a:gd name="csY23" fmla="*/ 2872843 h 2975280"/>
                  <a:gd name="csX24" fmla="*/ 2059156 w 3449452"/>
                  <a:gd name="csY24" fmla="*/ 2975280 h 2975280"/>
                  <a:gd name="csX25" fmla="*/ 1638029 w 3449452"/>
                  <a:gd name="csY25" fmla="*/ 2542769 h 2975280"/>
                  <a:gd name="csX26" fmla="*/ 1526319 w 3449452"/>
                  <a:gd name="csY26" fmla="*/ 2505194 h 2975280"/>
                  <a:gd name="csX27" fmla="*/ 1238272 w 3449452"/>
                  <a:gd name="csY27" fmla="*/ 2535325 h 2975280"/>
                  <a:gd name="csX28" fmla="*/ 1060401 w 3449452"/>
                  <a:gd name="csY28" fmla="*/ 2374888 h 2975280"/>
                  <a:gd name="csX29" fmla="*/ 1071380 w 3449452"/>
                  <a:gd name="csY29" fmla="*/ 2207221 h 2975280"/>
                  <a:gd name="csX30" fmla="*/ 684801 w 3449452"/>
                  <a:gd name="csY30" fmla="*/ 1876933 h 2975280"/>
                  <a:gd name="csX31" fmla="*/ 553549 w 3449452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96043 w 3449452"/>
                  <a:gd name="csY13" fmla="*/ 227144 h 2975280"/>
                  <a:gd name="csX14" fmla="*/ 2872213 w 3449452"/>
                  <a:gd name="csY14" fmla="*/ 817807 h 2975280"/>
                  <a:gd name="csX15" fmla="*/ 3449452 w 3449452"/>
                  <a:gd name="csY15" fmla="*/ 774473 h 2975280"/>
                  <a:gd name="csX16" fmla="*/ 3421204 w 3449452"/>
                  <a:gd name="csY16" fmla="*/ 1149872 h 2975280"/>
                  <a:gd name="csX17" fmla="*/ 2763341 w 3449452"/>
                  <a:gd name="csY17" fmla="*/ 1234195 h 2975280"/>
                  <a:gd name="csX18" fmla="*/ 2759959 w 3449452"/>
                  <a:gd name="csY18" fmla="*/ 2094548 h 2975280"/>
                  <a:gd name="csX19" fmla="*/ 2448984 w 3449452"/>
                  <a:gd name="csY19" fmla="*/ 2027742 h 2975280"/>
                  <a:gd name="csX20" fmla="*/ 2246957 w 3449452"/>
                  <a:gd name="csY20" fmla="*/ 2064732 h 2975280"/>
                  <a:gd name="csX21" fmla="*/ 1990866 w 3449452"/>
                  <a:gd name="csY21" fmla="*/ 2232615 h 2975280"/>
                  <a:gd name="csX22" fmla="*/ 1843055 w 3449452"/>
                  <a:gd name="csY22" fmla="*/ 2445501 h 2975280"/>
                  <a:gd name="csX23" fmla="*/ 2172974 w 3449452"/>
                  <a:gd name="csY23" fmla="*/ 2872843 h 2975280"/>
                  <a:gd name="csX24" fmla="*/ 2059156 w 3449452"/>
                  <a:gd name="csY24" fmla="*/ 2975280 h 2975280"/>
                  <a:gd name="csX25" fmla="*/ 1638029 w 3449452"/>
                  <a:gd name="csY25" fmla="*/ 2542769 h 2975280"/>
                  <a:gd name="csX26" fmla="*/ 1526319 w 3449452"/>
                  <a:gd name="csY26" fmla="*/ 2505194 h 2975280"/>
                  <a:gd name="csX27" fmla="*/ 1238272 w 3449452"/>
                  <a:gd name="csY27" fmla="*/ 2535325 h 2975280"/>
                  <a:gd name="csX28" fmla="*/ 1060401 w 3449452"/>
                  <a:gd name="csY28" fmla="*/ 2374888 h 2975280"/>
                  <a:gd name="csX29" fmla="*/ 1071380 w 3449452"/>
                  <a:gd name="csY29" fmla="*/ 2207221 h 2975280"/>
                  <a:gd name="csX30" fmla="*/ 684801 w 3449452"/>
                  <a:gd name="csY30" fmla="*/ 1876933 h 2975280"/>
                  <a:gd name="csX31" fmla="*/ 553549 w 3449452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873263 w 3449452"/>
                  <a:gd name="csY13" fmla="*/ 158852 h 2975280"/>
                  <a:gd name="csX14" fmla="*/ 2872213 w 3449452"/>
                  <a:gd name="csY14" fmla="*/ 817807 h 2975280"/>
                  <a:gd name="csX15" fmla="*/ 3449452 w 3449452"/>
                  <a:gd name="csY15" fmla="*/ 774473 h 2975280"/>
                  <a:gd name="csX16" fmla="*/ 3421204 w 3449452"/>
                  <a:gd name="csY16" fmla="*/ 1149872 h 2975280"/>
                  <a:gd name="csX17" fmla="*/ 2763341 w 3449452"/>
                  <a:gd name="csY17" fmla="*/ 1234195 h 2975280"/>
                  <a:gd name="csX18" fmla="*/ 2759959 w 3449452"/>
                  <a:gd name="csY18" fmla="*/ 2094548 h 2975280"/>
                  <a:gd name="csX19" fmla="*/ 2448984 w 3449452"/>
                  <a:gd name="csY19" fmla="*/ 2027742 h 2975280"/>
                  <a:gd name="csX20" fmla="*/ 2246957 w 3449452"/>
                  <a:gd name="csY20" fmla="*/ 2064732 h 2975280"/>
                  <a:gd name="csX21" fmla="*/ 1990866 w 3449452"/>
                  <a:gd name="csY21" fmla="*/ 2232615 h 2975280"/>
                  <a:gd name="csX22" fmla="*/ 1843055 w 3449452"/>
                  <a:gd name="csY22" fmla="*/ 2445501 h 2975280"/>
                  <a:gd name="csX23" fmla="*/ 2172974 w 3449452"/>
                  <a:gd name="csY23" fmla="*/ 2872843 h 2975280"/>
                  <a:gd name="csX24" fmla="*/ 2059156 w 3449452"/>
                  <a:gd name="csY24" fmla="*/ 2975280 h 2975280"/>
                  <a:gd name="csX25" fmla="*/ 1638029 w 3449452"/>
                  <a:gd name="csY25" fmla="*/ 2542769 h 2975280"/>
                  <a:gd name="csX26" fmla="*/ 1526319 w 3449452"/>
                  <a:gd name="csY26" fmla="*/ 2505194 h 2975280"/>
                  <a:gd name="csX27" fmla="*/ 1238272 w 3449452"/>
                  <a:gd name="csY27" fmla="*/ 2535325 h 2975280"/>
                  <a:gd name="csX28" fmla="*/ 1060401 w 3449452"/>
                  <a:gd name="csY28" fmla="*/ 2374888 h 2975280"/>
                  <a:gd name="csX29" fmla="*/ 1071380 w 3449452"/>
                  <a:gd name="csY29" fmla="*/ 2207221 h 2975280"/>
                  <a:gd name="csX30" fmla="*/ 684801 w 3449452"/>
                  <a:gd name="csY30" fmla="*/ 1876933 h 2975280"/>
                  <a:gd name="csX31" fmla="*/ 553549 w 3449452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379674 w 3449452"/>
                  <a:gd name="csY11" fmla="*/ 362704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341860 w 3449452"/>
                  <a:gd name="csY10" fmla="*/ 289892 h 2975280"/>
                  <a:gd name="csX11" fmla="*/ 1379674 w 3449452"/>
                  <a:gd name="csY11" fmla="*/ 362704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115660 w 3449452"/>
                  <a:gd name="csY9" fmla="*/ 343414 h 2975280"/>
                  <a:gd name="csX10" fmla="*/ 1341860 w 3449452"/>
                  <a:gd name="csY10" fmla="*/ 289892 h 2975280"/>
                  <a:gd name="csX11" fmla="*/ 1379674 w 3449452"/>
                  <a:gd name="csY11" fmla="*/ 362704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3449452" h="2975280">
                    <a:moveTo>
                      <a:pt x="553549" y="1886653"/>
                    </a:moveTo>
                    <a:cubicBezTo>
                      <a:pt x="458538" y="1856309"/>
                      <a:pt x="524063" y="1977913"/>
                      <a:pt x="446475" y="1995461"/>
                    </a:cubicBezTo>
                    <a:cubicBezTo>
                      <a:pt x="368887" y="2013009"/>
                      <a:pt x="207505" y="1993115"/>
                      <a:pt x="88020" y="1991942"/>
                    </a:cubicBezTo>
                    <a:cubicBezTo>
                      <a:pt x="72503" y="1898662"/>
                      <a:pt x="127242" y="1795347"/>
                      <a:pt x="111725" y="1702067"/>
                    </a:cubicBezTo>
                    <a:lnTo>
                      <a:pt x="2174" y="1557396"/>
                    </a:lnTo>
                    <a:cubicBezTo>
                      <a:pt x="5422" y="1211042"/>
                      <a:pt x="-2444" y="1239278"/>
                      <a:pt x="804" y="892924"/>
                    </a:cubicBezTo>
                    <a:cubicBezTo>
                      <a:pt x="1495" y="790649"/>
                      <a:pt x="92516" y="693392"/>
                      <a:pt x="93207" y="591117"/>
                    </a:cubicBezTo>
                    <a:lnTo>
                      <a:pt x="213909" y="519915"/>
                    </a:lnTo>
                    <a:lnTo>
                      <a:pt x="621731" y="394138"/>
                    </a:lnTo>
                    <a:lnTo>
                      <a:pt x="1115660" y="343414"/>
                    </a:lnTo>
                    <a:lnTo>
                      <a:pt x="1341860" y="289892"/>
                    </a:lnTo>
                    <a:lnTo>
                      <a:pt x="1379674" y="362704"/>
                    </a:lnTo>
                    <a:lnTo>
                      <a:pt x="1953916" y="0"/>
                    </a:lnTo>
                    <a:lnTo>
                      <a:pt x="2107529" y="166811"/>
                    </a:lnTo>
                    <a:lnTo>
                      <a:pt x="2873263" y="158852"/>
                    </a:lnTo>
                    <a:lnTo>
                      <a:pt x="2872213" y="817807"/>
                    </a:lnTo>
                    <a:lnTo>
                      <a:pt x="3449452" y="774473"/>
                    </a:lnTo>
                    <a:lnTo>
                      <a:pt x="3421204" y="1149872"/>
                    </a:lnTo>
                    <a:lnTo>
                      <a:pt x="2763341" y="1234195"/>
                    </a:lnTo>
                    <a:cubicBezTo>
                      <a:pt x="2762214" y="1516237"/>
                      <a:pt x="2761086" y="1812506"/>
                      <a:pt x="2759959" y="2094548"/>
                    </a:cubicBezTo>
                    <a:cubicBezTo>
                      <a:pt x="2662940" y="2099785"/>
                      <a:pt x="2546003" y="2022505"/>
                      <a:pt x="2448984" y="2027742"/>
                    </a:cubicBezTo>
                    <a:lnTo>
                      <a:pt x="2246957" y="2064732"/>
                    </a:lnTo>
                    <a:cubicBezTo>
                      <a:pt x="2172027" y="2134920"/>
                      <a:pt x="2065796" y="2162427"/>
                      <a:pt x="1990866" y="2232615"/>
                    </a:cubicBezTo>
                    <a:lnTo>
                      <a:pt x="1843055" y="2445501"/>
                    </a:lnTo>
                    <a:lnTo>
                      <a:pt x="2172974" y="2872843"/>
                    </a:lnTo>
                    <a:lnTo>
                      <a:pt x="2059156" y="2975280"/>
                    </a:lnTo>
                    <a:cubicBezTo>
                      <a:pt x="1995608" y="2924062"/>
                      <a:pt x="1670875" y="2541918"/>
                      <a:pt x="1638029" y="2542769"/>
                    </a:cubicBezTo>
                    <a:cubicBezTo>
                      <a:pt x="1605183" y="2543620"/>
                      <a:pt x="1591997" y="2501692"/>
                      <a:pt x="1526319" y="2505194"/>
                    </a:cubicBezTo>
                    <a:lnTo>
                      <a:pt x="1238272" y="2535325"/>
                    </a:lnTo>
                    <a:cubicBezTo>
                      <a:pt x="1231148" y="2532116"/>
                      <a:pt x="1067525" y="2378097"/>
                      <a:pt x="1060401" y="2374888"/>
                    </a:cubicBezTo>
                    <a:lnTo>
                      <a:pt x="1071380" y="2207221"/>
                    </a:lnTo>
                    <a:cubicBezTo>
                      <a:pt x="1004172" y="2119889"/>
                      <a:pt x="752009" y="1964265"/>
                      <a:pt x="684801" y="1876933"/>
                    </a:cubicBezTo>
                    <a:lnTo>
                      <a:pt x="553549" y="1886653"/>
                    </a:lnTo>
                    <a:close/>
                  </a:path>
                </a:pathLst>
              </a:custGeom>
              <a:solidFill>
                <a:srgbClr val="4E95D9">
                  <a:alpha val="50196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1FC5105-9CC5-B466-ECC2-D9540E8F5A75}"/>
                  </a:ext>
                </a:extLst>
              </p:cNvPr>
              <p:cNvSpPr txBox="1"/>
              <p:nvPr/>
            </p:nvSpPr>
            <p:spPr>
              <a:xfrm>
                <a:off x="6428829" y="564411"/>
                <a:ext cx="280846" cy="307777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FFC000"/>
                    </a:solidFill>
                  </a:rPr>
                  <a:t>3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482A66-B1D2-4AE9-81AB-35EF3337B2FA}"/>
                  </a:ext>
                </a:extLst>
              </p:cNvPr>
              <p:cNvSpPr txBox="1"/>
              <p:nvPr/>
            </p:nvSpPr>
            <p:spPr>
              <a:xfrm>
                <a:off x="7543254" y="2888511"/>
                <a:ext cx="2808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12407B-8291-7BD3-2367-245B784BE2E8}"/>
                  </a:ext>
                </a:extLst>
              </p:cNvPr>
              <p:cNvSpPr txBox="1"/>
              <p:nvPr/>
            </p:nvSpPr>
            <p:spPr>
              <a:xfrm>
                <a:off x="4109561" y="2492573"/>
                <a:ext cx="280846" cy="307777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3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D90627C-88B7-C118-E8B5-F48F30E90372}"/>
                  </a:ext>
                </a:extLst>
              </p:cNvPr>
              <p:cNvSpPr/>
              <p:nvPr/>
            </p:nvSpPr>
            <p:spPr>
              <a:xfrm>
                <a:off x="3589176" y="130630"/>
                <a:ext cx="2502248" cy="3981071"/>
              </a:xfrm>
              <a:custGeom>
                <a:avLst/>
                <a:gdLst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28800 w 1863090"/>
                  <a:gd name="csY6" fmla="*/ 1320165 h 2034540"/>
                  <a:gd name="csX7" fmla="*/ 1280160 w 1863090"/>
                  <a:gd name="csY7" fmla="*/ 1411605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68630 w 1863090"/>
                  <a:gd name="csY15" fmla="*/ 110299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28800 w 1863090"/>
                  <a:gd name="csY6" fmla="*/ 1320165 h 2034540"/>
                  <a:gd name="csX7" fmla="*/ 1280160 w 1863090"/>
                  <a:gd name="csY7" fmla="*/ 1411605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80160 w 1863090"/>
                  <a:gd name="csY7" fmla="*/ 1411605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63212 w 1863090"/>
                  <a:gd name="csY7" fmla="*/ 1230820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63212 w 1863090"/>
                  <a:gd name="csY7" fmla="*/ 1230820 h 2034540"/>
                  <a:gd name="csX8" fmla="*/ 1240352 w 1863090"/>
                  <a:gd name="csY8" fmla="*/ 565092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63212 w 1863090"/>
                  <a:gd name="csY7" fmla="*/ 1230820 h 2034540"/>
                  <a:gd name="csX8" fmla="*/ 1240352 w 1863090"/>
                  <a:gd name="csY8" fmla="*/ 565092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74410 w 1863090"/>
                  <a:gd name="csY15" fmla="*/ 633823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77325 w 2166005"/>
                  <a:gd name="csY15" fmla="*/ 633823 h 2034540"/>
                  <a:gd name="csX16" fmla="*/ 742970 w 2166005"/>
                  <a:gd name="csY16" fmla="*/ 485775 h 2034540"/>
                  <a:gd name="csX17" fmla="*/ 0 w 2166005"/>
                  <a:gd name="csY17" fmla="*/ 709792 h 2034540"/>
                  <a:gd name="csX18" fmla="*/ 777260 w 2166005"/>
                  <a:gd name="csY18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77325 w 2166005"/>
                  <a:gd name="csY15" fmla="*/ 633823 h 2034540"/>
                  <a:gd name="csX16" fmla="*/ 742970 w 2166005"/>
                  <a:gd name="csY16" fmla="*/ 485775 h 2034540"/>
                  <a:gd name="csX17" fmla="*/ 62886 w 2166005"/>
                  <a:gd name="csY17" fmla="*/ 818392 h 2034540"/>
                  <a:gd name="csX18" fmla="*/ 0 w 2166005"/>
                  <a:gd name="csY18" fmla="*/ 709792 h 2034540"/>
                  <a:gd name="csX19" fmla="*/ 777260 w 2166005"/>
                  <a:gd name="csY19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77325 w 2166005"/>
                  <a:gd name="csY15" fmla="*/ 633823 h 2034540"/>
                  <a:gd name="csX16" fmla="*/ 658227 w 2166005"/>
                  <a:gd name="csY16" fmla="*/ 423630 h 2034540"/>
                  <a:gd name="csX17" fmla="*/ 62886 w 2166005"/>
                  <a:gd name="csY17" fmla="*/ 818392 h 2034540"/>
                  <a:gd name="csX18" fmla="*/ 0 w 2166005"/>
                  <a:gd name="csY18" fmla="*/ 709792 h 2034540"/>
                  <a:gd name="csX19" fmla="*/ 777260 w 2166005"/>
                  <a:gd name="csY19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54728 w 2166005"/>
                  <a:gd name="csY15" fmla="*/ 588626 h 2034540"/>
                  <a:gd name="csX16" fmla="*/ 658227 w 2166005"/>
                  <a:gd name="csY16" fmla="*/ 423630 h 2034540"/>
                  <a:gd name="csX17" fmla="*/ 62886 w 2166005"/>
                  <a:gd name="csY17" fmla="*/ 818392 h 2034540"/>
                  <a:gd name="csX18" fmla="*/ 0 w 2166005"/>
                  <a:gd name="csY18" fmla="*/ 709792 h 2034540"/>
                  <a:gd name="csX19" fmla="*/ 777260 w 2166005"/>
                  <a:gd name="csY19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754728 w 2166005"/>
                  <a:gd name="csY14" fmla="*/ 588626 h 2034540"/>
                  <a:gd name="csX15" fmla="*/ 658227 w 2166005"/>
                  <a:gd name="csY15" fmla="*/ 423630 h 2034540"/>
                  <a:gd name="csX16" fmla="*/ 62886 w 2166005"/>
                  <a:gd name="csY16" fmla="*/ 818392 h 2034540"/>
                  <a:gd name="csX17" fmla="*/ 0 w 2166005"/>
                  <a:gd name="csY17" fmla="*/ 709792 h 2034540"/>
                  <a:gd name="csX18" fmla="*/ 777260 w 2166005"/>
                  <a:gd name="csY18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754728 w 2166005"/>
                  <a:gd name="csY13" fmla="*/ 588626 h 2034540"/>
                  <a:gd name="csX14" fmla="*/ 658227 w 2166005"/>
                  <a:gd name="csY14" fmla="*/ 423630 h 2034540"/>
                  <a:gd name="csX15" fmla="*/ 62886 w 2166005"/>
                  <a:gd name="csY15" fmla="*/ 818392 h 2034540"/>
                  <a:gd name="csX16" fmla="*/ 0 w 2166005"/>
                  <a:gd name="csY16" fmla="*/ 709792 h 2034540"/>
                  <a:gd name="csX17" fmla="*/ 777260 w 2166005"/>
                  <a:gd name="csY17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754728 w 2166005"/>
                  <a:gd name="csY12" fmla="*/ 588626 h 2034540"/>
                  <a:gd name="csX13" fmla="*/ 658227 w 2166005"/>
                  <a:gd name="csY13" fmla="*/ 423630 h 2034540"/>
                  <a:gd name="csX14" fmla="*/ 62886 w 2166005"/>
                  <a:gd name="csY14" fmla="*/ 818392 h 2034540"/>
                  <a:gd name="csX15" fmla="*/ 0 w 2166005"/>
                  <a:gd name="csY15" fmla="*/ 709792 h 2034540"/>
                  <a:gd name="csX16" fmla="*/ 777260 w 2166005"/>
                  <a:gd name="csY16" fmla="*/ 114300 h 2034540"/>
                  <a:gd name="csX0" fmla="*/ 777260 w 2166005"/>
                  <a:gd name="csY0" fmla="*/ 114300 h 1845945"/>
                  <a:gd name="csX1" fmla="*/ 914420 w 2166005"/>
                  <a:gd name="csY1" fmla="*/ 182880 h 1845945"/>
                  <a:gd name="csX2" fmla="*/ 1565930 w 2166005"/>
                  <a:gd name="csY2" fmla="*/ 194310 h 1845945"/>
                  <a:gd name="csX3" fmla="*/ 1571645 w 2166005"/>
                  <a:gd name="csY3" fmla="*/ 0 h 1845945"/>
                  <a:gd name="csX4" fmla="*/ 2166005 w 2166005"/>
                  <a:gd name="csY4" fmla="*/ 28575 h 1845945"/>
                  <a:gd name="csX5" fmla="*/ 2103140 w 2166005"/>
                  <a:gd name="csY5" fmla="*/ 960120 h 1845945"/>
                  <a:gd name="csX6" fmla="*/ 2114767 w 2166005"/>
                  <a:gd name="csY6" fmla="*/ 1218473 h 1845945"/>
                  <a:gd name="csX7" fmla="*/ 1566127 w 2166005"/>
                  <a:gd name="csY7" fmla="*/ 1230820 h 1845945"/>
                  <a:gd name="csX8" fmla="*/ 1543267 w 2166005"/>
                  <a:gd name="csY8" fmla="*/ 565092 h 1845945"/>
                  <a:gd name="csX9" fmla="*/ 1148735 w 2166005"/>
                  <a:gd name="csY9" fmla="*/ 1514475 h 1845945"/>
                  <a:gd name="csX10" fmla="*/ 1131590 w 2166005"/>
                  <a:gd name="csY10" fmla="*/ 1845945 h 1845945"/>
                  <a:gd name="csX11" fmla="*/ 754728 w 2166005"/>
                  <a:gd name="csY11" fmla="*/ 588626 h 1845945"/>
                  <a:gd name="csX12" fmla="*/ 658227 w 2166005"/>
                  <a:gd name="csY12" fmla="*/ 423630 h 1845945"/>
                  <a:gd name="csX13" fmla="*/ 62886 w 2166005"/>
                  <a:gd name="csY13" fmla="*/ 818392 h 1845945"/>
                  <a:gd name="csX14" fmla="*/ 0 w 2166005"/>
                  <a:gd name="csY14" fmla="*/ 709792 h 1845945"/>
                  <a:gd name="csX15" fmla="*/ 777260 w 2166005"/>
                  <a:gd name="csY15" fmla="*/ 114300 h 1845945"/>
                  <a:gd name="csX0" fmla="*/ 777260 w 2166005"/>
                  <a:gd name="csY0" fmla="*/ 114300 h 1514475"/>
                  <a:gd name="csX1" fmla="*/ 914420 w 2166005"/>
                  <a:gd name="csY1" fmla="*/ 182880 h 1514475"/>
                  <a:gd name="csX2" fmla="*/ 1565930 w 2166005"/>
                  <a:gd name="csY2" fmla="*/ 194310 h 1514475"/>
                  <a:gd name="csX3" fmla="*/ 1571645 w 2166005"/>
                  <a:gd name="csY3" fmla="*/ 0 h 1514475"/>
                  <a:gd name="csX4" fmla="*/ 2166005 w 2166005"/>
                  <a:gd name="csY4" fmla="*/ 28575 h 1514475"/>
                  <a:gd name="csX5" fmla="*/ 2103140 w 2166005"/>
                  <a:gd name="csY5" fmla="*/ 960120 h 1514475"/>
                  <a:gd name="csX6" fmla="*/ 2114767 w 2166005"/>
                  <a:gd name="csY6" fmla="*/ 1218473 h 1514475"/>
                  <a:gd name="csX7" fmla="*/ 1566127 w 2166005"/>
                  <a:gd name="csY7" fmla="*/ 1230820 h 1514475"/>
                  <a:gd name="csX8" fmla="*/ 1543267 w 2166005"/>
                  <a:gd name="csY8" fmla="*/ 565092 h 1514475"/>
                  <a:gd name="csX9" fmla="*/ 1148735 w 2166005"/>
                  <a:gd name="csY9" fmla="*/ 1514475 h 1514475"/>
                  <a:gd name="csX10" fmla="*/ 754728 w 2166005"/>
                  <a:gd name="csY10" fmla="*/ 588626 h 1514475"/>
                  <a:gd name="csX11" fmla="*/ 658227 w 2166005"/>
                  <a:gd name="csY11" fmla="*/ 423630 h 1514475"/>
                  <a:gd name="csX12" fmla="*/ 62886 w 2166005"/>
                  <a:gd name="csY12" fmla="*/ 818392 h 1514475"/>
                  <a:gd name="csX13" fmla="*/ 0 w 2166005"/>
                  <a:gd name="csY13" fmla="*/ 709792 h 1514475"/>
                  <a:gd name="csX14" fmla="*/ 777260 w 2166005"/>
                  <a:gd name="csY14" fmla="*/ 114300 h 1514475"/>
                  <a:gd name="csX0" fmla="*/ 777260 w 2166005"/>
                  <a:gd name="csY0" fmla="*/ 114300 h 1230820"/>
                  <a:gd name="csX1" fmla="*/ 914420 w 2166005"/>
                  <a:gd name="csY1" fmla="*/ 182880 h 1230820"/>
                  <a:gd name="csX2" fmla="*/ 1565930 w 2166005"/>
                  <a:gd name="csY2" fmla="*/ 194310 h 1230820"/>
                  <a:gd name="csX3" fmla="*/ 1571645 w 2166005"/>
                  <a:gd name="csY3" fmla="*/ 0 h 1230820"/>
                  <a:gd name="csX4" fmla="*/ 2166005 w 2166005"/>
                  <a:gd name="csY4" fmla="*/ 28575 h 1230820"/>
                  <a:gd name="csX5" fmla="*/ 2103140 w 2166005"/>
                  <a:gd name="csY5" fmla="*/ 960120 h 1230820"/>
                  <a:gd name="csX6" fmla="*/ 2114767 w 2166005"/>
                  <a:gd name="csY6" fmla="*/ 1218473 h 1230820"/>
                  <a:gd name="csX7" fmla="*/ 1566127 w 2166005"/>
                  <a:gd name="csY7" fmla="*/ 1230820 h 1230820"/>
                  <a:gd name="csX8" fmla="*/ 1543267 w 2166005"/>
                  <a:gd name="csY8" fmla="*/ 565092 h 1230820"/>
                  <a:gd name="csX9" fmla="*/ 754728 w 2166005"/>
                  <a:gd name="csY9" fmla="*/ 588626 h 1230820"/>
                  <a:gd name="csX10" fmla="*/ 658227 w 2166005"/>
                  <a:gd name="csY10" fmla="*/ 423630 h 1230820"/>
                  <a:gd name="csX11" fmla="*/ 62886 w 2166005"/>
                  <a:gd name="csY11" fmla="*/ 818392 h 1230820"/>
                  <a:gd name="csX12" fmla="*/ 0 w 2166005"/>
                  <a:gd name="csY12" fmla="*/ 709792 h 1230820"/>
                  <a:gd name="csX13" fmla="*/ 777260 w 2166005"/>
                  <a:gd name="csY13" fmla="*/ 114300 h 1230820"/>
                  <a:gd name="csX0" fmla="*/ 777260 w 2166005"/>
                  <a:gd name="csY0" fmla="*/ 114300 h 1230820"/>
                  <a:gd name="csX1" fmla="*/ 914420 w 2166005"/>
                  <a:gd name="csY1" fmla="*/ 182880 h 1230820"/>
                  <a:gd name="csX2" fmla="*/ 1565930 w 2166005"/>
                  <a:gd name="csY2" fmla="*/ 194310 h 1230820"/>
                  <a:gd name="csX3" fmla="*/ 1571645 w 2166005"/>
                  <a:gd name="csY3" fmla="*/ 0 h 1230820"/>
                  <a:gd name="csX4" fmla="*/ 2166005 w 2166005"/>
                  <a:gd name="csY4" fmla="*/ 28575 h 1230820"/>
                  <a:gd name="csX5" fmla="*/ 2103140 w 2166005"/>
                  <a:gd name="csY5" fmla="*/ 960120 h 1230820"/>
                  <a:gd name="csX6" fmla="*/ 2114767 w 2166005"/>
                  <a:gd name="csY6" fmla="*/ 1218473 h 1230820"/>
                  <a:gd name="csX7" fmla="*/ 1566127 w 2166005"/>
                  <a:gd name="csY7" fmla="*/ 1230820 h 1230820"/>
                  <a:gd name="csX8" fmla="*/ 1543267 w 2166005"/>
                  <a:gd name="csY8" fmla="*/ 565092 h 1230820"/>
                  <a:gd name="csX9" fmla="*/ 754728 w 2166005"/>
                  <a:gd name="csY9" fmla="*/ 588626 h 1230820"/>
                  <a:gd name="csX10" fmla="*/ 658227 w 2166005"/>
                  <a:gd name="csY10" fmla="*/ 423630 h 1230820"/>
                  <a:gd name="csX11" fmla="*/ 62886 w 2166005"/>
                  <a:gd name="csY11" fmla="*/ 818392 h 1230820"/>
                  <a:gd name="csX12" fmla="*/ 0 w 2166005"/>
                  <a:gd name="csY12" fmla="*/ 709792 h 1230820"/>
                  <a:gd name="csX13" fmla="*/ 777260 w 2166005"/>
                  <a:gd name="csY13" fmla="*/ 114300 h 1230820"/>
                  <a:gd name="csX0" fmla="*/ 777260 w 2166005"/>
                  <a:gd name="csY0" fmla="*/ 114300 h 1230820"/>
                  <a:gd name="csX1" fmla="*/ 914420 w 2166005"/>
                  <a:gd name="csY1" fmla="*/ 182880 h 1230820"/>
                  <a:gd name="csX2" fmla="*/ 1565930 w 2166005"/>
                  <a:gd name="csY2" fmla="*/ 194310 h 1230820"/>
                  <a:gd name="csX3" fmla="*/ 1571645 w 2166005"/>
                  <a:gd name="csY3" fmla="*/ 0 h 1230820"/>
                  <a:gd name="csX4" fmla="*/ 2166005 w 2166005"/>
                  <a:gd name="csY4" fmla="*/ 28575 h 1230820"/>
                  <a:gd name="csX5" fmla="*/ 2103140 w 2166005"/>
                  <a:gd name="csY5" fmla="*/ 960120 h 1230820"/>
                  <a:gd name="csX6" fmla="*/ 2114767 w 2166005"/>
                  <a:gd name="csY6" fmla="*/ 1218473 h 1230820"/>
                  <a:gd name="csX7" fmla="*/ 1566127 w 2166005"/>
                  <a:gd name="csY7" fmla="*/ 1230820 h 1230820"/>
                  <a:gd name="csX8" fmla="*/ 1543267 w 2166005"/>
                  <a:gd name="csY8" fmla="*/ 565092 h 1230820"/>
                  <a:gd name="csX9" fmla="*/ 754728 w 2166005"/>
                  <a:gd name="csY9" fmla="*/ 588626 h 1230820"/>
                  <a:gd name="csX10" fmla="*/ 658227 w 2166005"/>
                  <a:gd name="csY10" fmla="*/ 423630 h 1230820"/>
                  <a:gd name="csX11" fmla="*/ 62886 w 2166005"/>
                  <a:gd name="csY11" fmla="*/ 818392 h 1230820"/>
                  <a:gd name="csX12" fmla="*/ 0 w 2166005"/>
                  <a:gd name="csY12" fmla="*/ 709792 h 1230820"/>
                  <a:gd name="csX13" fmla="*/ 565694 w 2166005"/>
                  <a:gd name="csY13" fmla="*/ 315585 h 1230820"/>
                  <a:gd name="csX14" fmla="*/ 777260 w 2166005"/>
                  <a:gd name="csY14" fmla="*/ 114300 h 1230820"/>
                  <a:gd name="csX0" fmla="*/ 777260 w 2166005"/>
                  <a:gd name="csY0" fmla="*/ 179999 h 1296519"/>
                  <a:gd name="csX1" fmla="*/ 812729 w 2166005"/>
                  <a:gd name="csY1" fmla="*/ 0 h 1296519"/>
                  <a:gd name="csX2" fmla="*/ 1565930 w 2166005"/>
                  <a:gd name="csY2" fmla="*/ 260009 h 1296519"/>
                  <a:gd name="csX3" fmla="*/ 1571645 w 2166005"/>
                  <a:gd name="csY3" fmla="*/ 65699 h 1296519"/>
                  <a:gd name="csX4" fmla="*/ 2166005 w 2166005"/>
                  <a:gd name="csY4" fmla="*/ 94274 h 1296519"/>
                  <a:gd name="csX5" fmla="*/ 2103140 w 2166005"/>
                  <a:gd name="csY5" fmla="*/ 1025819 h 1296519"/>
                  <a:gd name="csX6" fmla="*/ 2114767 w 2166005"/>
                  <a:gd name="csY6" fmla="*/ 1284172 h 1296519"/>
                  <a:gd name="csX7" fmla="*/ 1566127 w 2166005"/>
                  <a:gd name="csY7" fmla="*/ 1296519 h 1296519"/>
                  <a:gd name="csX8" fmla="*/ 1543267 w 2166005"/>
                  <a:gd name="csY8" fmla="*/ 630791 h 1296519"/>
                  <a:gd name="csX9" fmla="*/ 754728 w 2166005"/>
                  <a:gd name="csY9" fmla="*/ 654325 h 1296519"/>
                  <a:gd name="csX10" fmla="*/ 658227 w 2166005"/>
                  <a:gd name="csY10" fmla="*/ 489329 h 1296519"/>
                  <a:gd name="csX11" fmla="*/ 62886 w 2166005"/>
                  <a:gd name="csY11" fmla="*/ 884091 h 1296519"/>
                  <a:gd name="csX12" fmla="*/ 0 w 2166005"/>
                  <a:gd name="csY12" fmla="*/ 775491 h 1296519"/>
                  <a:gd name="csX13" fmla="*/ 565694 w 2166005"/>
                  <a:gd name="csY13" fmla="*/ 381284 h 1296519"/>
                  <a:gd name="csX14" fmla="*/ 777260 w 2166005"/>
                  <a:gd name="csY14" fmla="*/ 179999 h 1296519"/>
                  <a:gd name="csX0" fmla="*/ 777260 w 2166005"/>
                  <a:gd name="csY0" fmla="*/ 289110 h 1405630"/>
                  <a:gd name="csX1" fmla="*/ 812729 w 2166005"/>
                  <a:gd name="csY1" fmla="*/ 109111 h 1405630"/>
                  <a:gd name="csX2" fmla="*/ 1565930 w 2166005"/>
                  <a:gd name="csY2" fmla="*/ 369120 h 1405630"/>
                  <a:gd name="csX3" fmla="*/ 1571645 w 2166005"/>
                  <a:gd name="csY3" fmla="*/ 174810 h 1405630"/>
                  <a:gd name="csX4" fmla="*/ 2166005 w 2166005"/>
                  <a:gd name="csY4" fmla="*/ 203385 h 1405630"/>
                  <a:gd name="csX5" fmla="*/ 2103140 w 2166005"/>
                  <a:gd name="csY5" fmla="*/ 1134930 h 1405630"/>
                  <a:gd name="csX6" fmla="*/ 2114767 w 2166005"/>
                  <a:gd name="csY6" fmla="*/ 1393283 h 1405630"/>
                  <a:gd name="csX7" fmla="*/ 1566127 w 2166005"/>
                  <a:gd name="csY7" fmla="*/ 1405630 h 1405630"/>
                  <a:gd name="csX8" fmla="*/ 1543267 w 2166005"/>
                  <a:gd name="csY8" fmla="*/ 739902 h 1405630"/>
                  <a:gd name="csX9" fmla="*/ 754728 w 2166005"/>
                  <a:gd name="csY9" fmla="*/ 763436 h 1405630"/>
                  <a:gd name="csX10" fmla="*/ 658227 w 2166005"/>
                  <a:gd name="csY10" fmla="*/ 598440 h 1405630"/>
                  <a:gd name="csX11" fmla="*/ 62886 w 2166005"/>
                  <a:gd name="csY11" fmla="*/ 993202 h 1405630"/>
                  <a:gd name="csX12" fmla="*/ 0 w 2166005"/>
                  <a:gd name="csY12" fmla="*/ 884602 h 1405630"/>
                  <a:gd name="csX13" fmla="*/ 565694 w 2166005"/>
                  <a:gd name="csY13" fmla="*/ 490395 h 1405630"/>
                  <a:gd name="csX14" fmla="*/ 777260 w 2166005"/>
                  <a:gd name="csY14" fmla="*/ 289110 h 1405630"/>
                  <a:gd name="csX0" fmla="*/ 877344 w 2266089"/>
                  <a:gd name="csY0" fmla="*/ 2499788 h 3616308"/>
                  <a:gd name="csX1" fmla="*/ 912813 w 2266089"/>
                  <a:gd name="csY1" fmla="*/ 2319789 h 3616308"/>
                  <a:gd name="csX2" fmla="*/ 10433 w 2266089"/>
                  <a:gd name="csY2" fmla="*/ 600 h 3616308"/>
                  <a:gd name="csX3" fmla="*/ 1666014 w 2266089"/>
                  <a:gd name="csY3" fmla="*/ 2579798 h 3616308"/>
                  <a:gd name="csX4" fmla="*/ 1671729 w 2266089"/>
                  <a:gd name="csY4" fmla="*/ 2385488 h 3616308"/>
                  <a:gd name="csX5" fmla="*/ 2266089 w 2266089"/>
                  <a:gd name="csY5" fmla="*/ 2414063 h 3616308"/>
                  <a:gd name="csX6" fmla="*/ 2203224 w 2266089"/>
                  <a:gd name="csY6" fmla="*/ 3345608 h 3616308"/>
                  <a:gd name="csX7" fmla="*/ 2214851 w 2266089"/>
                  <a:gd name="csY7" fmla="*/ 3603961 h 3616308"/>
                  <a:gd name="csX8" fmla="*/ 1666211 w 2266089"/>
                  <a:gd name="csY8" fmla="*/ 3616308 h 3616308"/>
                  <a:gd name="csX9" fmla="*/ 1643351 w 2266089"/>
                  <a:gd name="csY9" fmla="*/ 2950580 h 3616308"/>
                  <a:gd name="csX10" fmla="*/ 854812 w 2266089"/>
                  <a:gd name="csY10" fmla="*/ 2974114 h 3616308"/>
                  <a:gd name="csX11" fmla="*/ 758311 w 2266089"/>
                  <a:gd name="csY11" fmla="*/ 2809118 h 3616308"/>
                  <a:gd name="csX12" fmla="*/ 162970 w 2266089"/>
                  <a:gd name="csY12" fmla="*/ 3203880 h 3616308"/>
                  <a:gd name="csX13" fmla="*/ 100084 w 2266089"/>
                  <a:gd name="csY13" fmla="*/ 3095280 h 3616308"/>
                  <a:gd name="csX14" fmla="*/ 665778 w 2266089"/>
                  <a:gd name="csY14" fmla="*/ 2701073 h 3616308"/>
                  <a:gd name="csX15" fmla="*/ 877344 w 2266089"/>
                  <a:gd name="csY15" fmla="*/ 2499788 h 3616308"/>
                  <a:gd name="csX0" fmla="*/ 976886 w 2365631"/>
                  <a:gd name="csY0" fmla="*/ 2573023 h 3689543"/>
                  <a:gd name="csX1" fmla="*/ 1012355 w 2365631"/>
                  <a:gd name="csY1" fmla="*/ 2393024 h 3689543"/>
                  <a:gd name="csX2" fmla="*/ 206017 w 2365631"/>
                  <a:gd name="csY2" fmla="*/ 780026 h 3689543"/>
                  <a:gd name="csX3" fmla="*/ 109975 w 2365631"/>
                  <a:gd name="csY3" fmla="*/ 73835 h 3689543"/>
                  <a:gd name="csX4" fmla="*/ 1765556 w 2365631"/>
                  <a:gd name="csY4" fmla="*/ 2653033 h 3689543"/>
                  <a:gd name="csX5" fmla="*/ 1771271 w 2365631"/>
                  <a:gd name="csY5" fmla="*/ 2458723 h 3689543"/>
                  <a:gd name="csX6" fmla="*/ 2365631 w 2365631"/>
                  <a:gd name="csY6" fmla="*/ 2487298 h 3689543"/>
                  <a:gd name="csX7" fmla="*/ 2302766 w 2365631"/>
                  <a:gd name="csY7" fmla="*/ 3418843 h 3689543"/>
                  <a:gd name="csX8" fmla="*/ 2314393 w 2365631"/>
                  <a:gd name="csY8" fmla="*/ 3677196 h 3689543"/>
                  <a:gd name="csX9" fmla="*/ 1765753 w 2365631"/>
                  <a:gd name="csY9" fmla="*/ 3689543 h 3689543"/>
                  <a:gd name="csX10" fmla="*/ 1742893 w 2365631"/>
                  <a:gd name="csY10" fmla="*/ 3023815 h 3689543"/>
                  <a:gd name="csX11" fmla="*/ 954354 w 2365631"/>
                  <a:gd name="csY11" fmla="*/ 3047349 h 3689543"/>
                  <a:gd name="csX12" fmla="*/ 857853 w 2365631"/>
                  <a:gd name="csY12" fmla="*/ 2882353 h 3689543"/>
                  <a:gd name="csX13" fmla="*/ 262512 w 2365631"/>
                  <a:gd name="csY13" fmla="*/ 3277115 h 3689543"/>
                  <a:gd name="csX14" fmla="*/ 199626 w 2365631"/>
                  <a:gd name="csY14" fmla="*/ 3168515 h 3689543"/>
                  <a:gd name="csX15" fmla="*/ 765320 w 2365631"/>
                  <a:gd name="csY15" fmla="*/ 2774308 h 3689543"/>
                  <a:gd name="csX16" fmla="*/ 976886 w 2365631"/>
                  <a:gd name="csY16" fmla="*/ 2573023 h 3689543"/>
                  <a:gd name="csX0" fmla="*/ 907822 w 2296567"/>
                  <a:gd name="csY0" fmla="*/ 2557560 h 3674080"/>
                  <a:gd name="csX1" fmla="*/ 943291 w 2296567"/>
                  <a:gd name="csY1" fmla="*/ 2377561 h 3674080"/>
                  <a:gd name="csX2" fmla="*/ 136953 w 2296567"/>
                  <a:gd name="csY2" fmla="*/ 764563 h 3674080"/>
                  <a:gd name="csX3" fmla="*/ 148252 w 2296567"/>
                  <a:gd name="csY3" fmla="*/ 75320 h 3674080"/>
                  <a:gd name="csX4" fmla="*/ 1696492 w 2296567"/>
                  <a:gd name="csY4" fmla="*/ 2637570 h 3674080"/>
                  <a:gd name="csX5" fmla="*/ 1702207 w 2296567"/>
                  <a:gd name="csY5" fmla="*/ 2443260 h 3674080"/>
                  <a:gd name="csX6" fmla="*/ 2296567 w 2296567"/>
                  <a:gd name="csY6" fmla="*/ 2471835 h 3674080"/>
                  <a:gd name="csX7" fmla="*/ 2233702 w 2296567"/>
                  <a:gd name="csY7" fmla="*/ 3403380 h 3674080"/>
                  <a:gd name="csX8" fmla="*/ 2245329 w 2296567"/>
                  <a:gd name="csY8" fmla="*/ 3661733 h 3674080"/>
                  <a:gd name="csX9" fmla="*/ 1696689 w 2296567"/>
                  <a:gd name="csY9" fmla="*/ 3674080 h 3674080"/>
                  <a:gd name="csX10" fmla="*/ 1673829 w 2296567"/>
                  <a:gd name="csY10" fmla="*/ 3008352 h 3674080"/>
                  <a:gd name="csX11" fmla="*/ 885290 w 2296567"/>
                  <a:gd name="csY11" fmla="*/ 3031886 h 3674080"/>
                  <a:gd name="csX12" fmla="*/ 788789 w 2296567"/>
                  <a:gd name="csY12" fmla="*/ 2866890 h 3674080"/>
                  <a:gd name="csX13" fmla="*/ 193448 w 2296567"/>
                  <a:gd name="csY13" fmla="*/ 3261652 h 3674080"/>
                  <a:gd name="csX14" fmla="*/ 130562 w 2296567"/>
                  <a:gd name="csY14" fmla="*/ 3153052 h 3674080"/>
                  <a:gd name="csX15" fmla="*/ 696256 w 2296567"/>
                  <a:gd name="csY15" fmla="*/ 2758845 h 3674080"/>
                  <a:gd name="csX16" fmla="*/ 907822 w 2296567"/>
                  <a:gd name="csY16" fmla="*/ 2557560 h 3674080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146781 w 2306395"/>
                  <a:gd name="csY2" fmla="*/ 914085 h 3823602"/>
                  <a:gd name="csX3" fmla="*/ 56388 w 2306395"/>
                  <a:gd name="csY3" fmla="*/ 207895 h 3823602"/>
                  <a:gd name="csX4" fmla="*/ 158080 w 2306395"/>
                  <a:gd name="csY4" fmla="*/ 224842 h 3823602"/>
                  <a:gd name="csX5" fmla="*/ 1706320 w 2306395"/>
                  <a:gd name="csY5" fmla="*/ 2787092 h 3823602"/>
                  <a:gd name="csX6" fmla="*/ 1712035 w 2306395"/>
                  <a:gd name="csY6" fmla="*/ 2592782 h 3823602"/>
                  <a:gd name="csX7" fmla="*/ 2306395 w 2306395"/>
                  <a:gd name="csY7" fmla="*/ 2621357 h 3823602"/>
                  <a:gd name="csX8" fmla="*/ 2243530 w 2306395"/>
                  <a:gd name="csY8" fmla="*/ 3552902 h 3823602"/>
                  <a:gd name="csX9" fmla="*/ 2255157 w 2306395"/>
                  <a:gd name="csY9" fmla="*/ 3811255 h 3823602"/>
                  <a:gd name="csX10" fmla="*/ 1706517 w 2306395"/>
                  <a:gd name="csY10" fmla="*/ 3823602 h 3823602"/>
                  <a:gd name="csX11" fmla="*/ 1683657 w 2306395"/>
                  <a:gd name="csY11" fmla="*/ 3157874 h 3823602"/>
                  <a:gd name="csX12" fmla="*/ 895118 w 2306395"/>
                  <a:gd name="csY12" fmla="*/ 3181408 h 3823602"/>
                  <a:gd name="csX13" fmla="*/ 798617 w 2306395"/>
                  <a:gd name="csY13" fmla="*/ 3016412 h 3823602"/>
                  <a:gd name="csX14" fmla="*/ 203276 w 2306395"/>
                  <a:gd name="csY14" fmla="*/ 3411174 h 3823602"/>
                  <a:gd name="csX15" fmla="*/ 140390 w 2306395"/>
                  <a:gd name="csY15" fmla="*/ 3302574 h 3823602"/>
                  <a:gd name="csX16" fmla="*/ 706084 w 2306395"/>
                  <a:gd name="csY16" fmla="*/ 2908367 h 3823602"/>
                  <a:gd name="csX17" fmla="*/ 917650 w 2306395"/>
                  <a:gd name="csY17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440557 w 2306395"/>
                  <a:gd name="csY2" fmla="*/ 1157015 h 3823602"/>
                  <a:gd name="csX3" fmla="*/ 146781 w 2306395"/>
                  <a:gd name="csY3" fmla="*/ 914085 h 3823602"/>
                  <a:gd name="csX4" fmla="*/ 56388 w 2306395"/>
                  <a:gd name="csY4" fmla="*/ 207895 h 3823602"/>
                  <a:gd name="csX5" fmla="*/ 158080 w 2306395"/>
                  <a:gd name="csY5" fmla="*/ 224842 h 3823602"/>
                  <a:gd name="csX6" fmla="*/ 1706320 w 2306395"/>
                  <a:gd name="csY6" fmla="*/ 2787092 h 3823602"/>
                  <a:gd name="csX7" fmla="*/ 1712035 w 2306395"/>
                  <a:gd name="csY7" fmla="*/ 2592782 h 3823602"/>
                  <a:gd name="csX8" fmla="*/ 2306395 w 2306395"/>
                  <a:gd name="csY8" fmla="*/ 2621357 h 3823602"/>
                  <a:gd name="csX9" fmla="*/ 2243530 w 2306395"/>
                  <a:gd name="csY9" fmla="*/ 3552902 h 3823602"/>
                  <a:gd name="csX10" fmla="*/ 2255157 w 2306395"/>
                  <a:gd name="csY10" fmla="*/ 3811255 h 3823602"/>
                  <a:gd name="csX11" fmla="*/ 1706517 w 2306395"/>
                  <a:gd name="csY11" fmla="*/ 3823602 h 3823602"/>
                  <a:gd name="csX12" fmla="*/ 1683657 w 2306395"/>
                  <a:gd name="csY12" fmla="*/ 3157874 h 3823602"/>
                  <a:gd name="csX13" fmla="*/ 895118 w 2306395"/>
                  <a:gd name="csY13" fmla="*/ 3181408 h 3823602"/>
                  <a:gd name="csX14" fmla="*/ 798617 w 2306395"/>
                  <a:gd name="csY14" fmla="*/ 3016412 h 3823602"/>
                  <a:gd name="csX15" fmla="*/ 203276 w 2306395"/>
                  <a:gd name="csY15" fmla="*/ 3411174 h 3823602"/>
                  <a:gd name="csX16" fmla="*/ 140390 w 2306395"/>
                  <a:gd name="csY16" fmla="*/ 3302574 h 3823602"/>
                  <a:gd name="csX17" fmla="*/ 706084 w 2306395"/>
                  <a:gd name="csY17" fmla="*/ 2908367 h 3823602"/>
                  <a:gd name="csX18" fmla="*/ 917650 w 2306395"/>
                  <a:gd name="csY18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711734 w 2306395"/>
                  <a:gd name="csY2" fmla="*/ 1462089 h 3823602"/>
                  <a:gd name="csX3" fmla="*/ 440557 w 2306395"/>
                  <a:gd name="csY3" fmla="*/ 1157015 h 3823602"/>
                  <a:gd name="csX4" fmla="*/ 146781 w 2306395"/>
                  <a:gd name="csY4" fmla="*/ 914085 h 3823602"/>
                  <a:gd name="csX5" fmla="*/ 56388 w 2306395"/>
                  <a:gd name="csY5" fmla="*/ 207895 h 3823602"/>
                  <a:gd name="csX6" fmla="*/ 158080 w 2306395"/>
                  <a:gd name="csY6" fmla="*/ 224842 h 3823602"/>
                  <a:gd name="csX7" fmla="*/ 1706320 w 2306395"/>
                  <a:gd name="csY7" fmla="*/ 2787092 h 3823602"/>
                  <a:gd name="csX8" fmla="*/ 1712035 w 2306395"/>
                  <a:gd name="csY8" fmla="*/ 2592782 h 3823602"/>
                  <a:gd name="csX9" fmla="*/ 2306395 w 2306395"/>
                  <a:gd name="csY9" fmla="*/ 2621357 h 3823602"/>
                  <a:gd name="csX10" fmla="*/ 2243530 w 2306395"/>
                  <a:gd name="csY10" fmla="*/ 3552902 h 3823602"/>
                  <a:gd name="csX11" fmla="*/ 2255157 w 2306395"/>
                  <a:gd name="csY11" fmla="*/ 3811255 h 3823602"/>
                  <a:gd name="csX12" fmla="*/ 1706517 w 2306395"/>
                  <a:gd name="csY12" fmla="*/ 3823602 h 3823602"/>
                  <a:gd name="csX13" fmla="*/ 1683657 w 2306395"/>
                  <a:gd name="csY13" fmla="*/ 3157874 h 3823602"/>
                  <a:gd name="csX14" fmla="*/ 895118 w 2306395"/>
                  <a:gd name="csY14" fmla="*/ 3181408 h 3823602"/>
                  <a:gd name="csX15" fmla="*/ 798617 w 2306395"/>
                  <a:gd name="csY15" fmla="*/ 3016412 h 3823602"/>
                  <a:gd name="csX16" fmla="*/ 203276 w 2306395"/>
                  <a:gd name="csY16" fmla="*/ 3411174 h 3823602"/>
                  <a:gd name="csX17" fmla="*/ 140390 w 2306395"/>
                  <a:gd name="csY17" fmla="*/ 3302574 h 3823602"/>
                  <a:gd name="csX18" fmla="*/ 706084 w 2306395"/>
                  <a:gd name="csY18" fmla="*/ 2908367 h 3823602"/>
                  <a:gd name="csX19" fmla="*/ 917650 w 2306395"/>
                  <a:gd name="csY19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937716 w 2306395"/>
                  <a:gd name="csY2" fmla="*/ 2360364 h 3823602"/>
                  <a:gd name="csX3" fmla="*/ 711734 w 2306395"/>
                  <a:gd name="csY3" fmla="*/ 1462089 h 3823602"/>
                  <a:gd name="csX4" fmla="*/ 440557 w 2306395"/>
                  <a:gd name="csY4" fmla="*/ 1157015 h 3823602"/>
                  <a:gd name="csX5" fmla="*/ 146781 w 2306395"/>
                  <a:gd name="csY5" fmla="*/ 914085 h 3823602"/>
                  <a:gd name="csX6" fmla="*/ 56388 w 2306395"/>
                  <a:gd name="csY6" fmla="*/ 207895 h 3823602"/>
                  <a:gd name="csX7" fmla="*/ 158080 w 2306395"/>
                  <a:gd name="csY7" fmla="*/ 224842 h 3823602"/>
                  <a:gd name="csX8" fmla="*/ 1706320 w 2306395"/>
                  <a:gd name="csY8" fmla="*/ 2787092 h 3823602"/>
                  <a:gd name="csX9" fmla="*/ 1712035 w 2306395"/>
                  <a:gd name="csY9" fmla="*/ 2592782 h 3823602"/>
                  <a:gd name="csX10" fmla="*/ 2306395 w 2306395"/>
                  <a:gd name="csY10" fmla="*/ 2621357 h 3823602"/>
                  <a:gd name="csX11" fmla="*/ 2243530 w 2306395"/>
                  <a:gd name="csY11" fmla="*/ 3552902 h 3823602"/>
                  <a:gd name="csX12" fmla="*/ 2255157 w 2306395"/>
                  <a:gd name="csY12" fmla="*/ 3811255 h 3823602"/>
                  <a:gd name="csX13" fmla="*/ 1706517 w 2306395"/>
                  <a:gd name="csY13" fmla="*/ 3823602 h 3823602"/>
                  <a:gd name="csX14" fmla="*/ 1683657 w 2306395"/>
                  <a:gd name="csY14" fmla="*/ 3157874 h 3823602"/>
                  <a:gd name="csX15" fmla="*/ 895118 w 2306395"/>
                  <a:gd name="csY15" fmla="*/ 3181408 h 3823602"/>
                  <a:gd name="csX16" fmla="*/ 798617 w 2306395"/>
                  <a:gd name="csY16" fmla="*/ 3016412 h 3823602"/>
                  <a:gd name="csX17" fmla="*/ 203276 w 2306395"/>
                  <a:gd name="csY17" fmla="*/ 3411174 h 3823602"/>
                  <a:gd name="csX18" fmla="*/ 140390 w 2306395"/>
                  <a:gd name="csY18" fmla="*/ 3302574 h 3823602"/>
                  <a:gd name="csX19" fmla="*/ 706084 w 2306395"/>
                  <a:gd name="csY19" fmla="*/ 2908367 h 3823602"/>
                  <a:gd name="csX20" fmla="*/ 917650 w 2306395"/>
                  <a:gd name="csY20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937716 w 2306395"/>
                  <a:gd name="csY2" fmla="*/ 2360364 h 3823602"/>
                  <a:gd name="csX3" fmla="*/ 790828 w 2306395"/>
                  <a:gd name="csY3" fmla="*/ 1931000 h 3823602"/>
                  <a:gd name="csX4" fmla="*/ 711734 w 2306395"/>
                  <a:gd name="csY4" fmla="*/ 1462089 h 3823602"/>
                  <a:gd name="csX5" fmla="*/ 440557 w 2306395"/>
                  <a:gd name="csY5" fmla="*/ 1157015 h 3823602"/>
                  <a:gd name="csX6" fmla="*/ 146781 w 2306395"/>
                  <a:gd name="csY6" fmla="*/ 914085 h 3823602"/>
                  <a:gd name="csX7" fmla="*/ 56388 w 2306395"/>
                  <a:gd name="csY7" fmla="*/ 207895 h 3823602"/>
                  <a:gd name="csX8" fmla="*/ 158080 w 2306395"/>
                  <a:gd name="csY8" fmla="*/ 224842 h 3823602"/>
                  <a:gd name="csX9" fmla="*/ 1706320 w 2306395"/>
                  <a:gd name="csY9" fmla="*/ 2787092 h 3823602"/>
                  <a:gd name="csX10" fmla="*/ 1712035 w 2306395"/>
                  <a:gd name="csY10" fmla="*/ 2592782 h 3823602"/>
                  <a:gd name="csX11" fmla="*/ 2306395 w 2306395"/>
                  <a:gd name="csY11" fmla="*/ 2621357 h 3823602"/>
                  <a:gd name="csX12" fmla="*/ 2243530 w 2306395"/>
                  <a:gd name="csY12" fmla="*/ 3552902 h 3823602"/>
                  <a:gd name="csX13" fmla="*/ 2255157 w 2306395"/>
                  <a:gd name="csY13" fmla="*/ 3811255 h 3823602"/>
                  <a:gd name="csX14" fmla="*/ 1706517 w 2306395"/>
                  <a:gd name="csY14" fmla="*/ 3823602 h 3823602"/>
                  <a:gd name="csX15" fmla="*/ 1683657 w 2306395"/>
                  <a:gd name="csY15" fmla="*/ 3157874 h 3823602"/>
                  <a:gd name="csX16" fmla="*/ 895118 w 2306395"/>
                  <a:gd name="csY16" fmla="*/ 3181408 h 3823602"/>
                  <a:gd name="csX17" fmla="*/ 798617 w 2306395"/>
                  <a:gd name="csY17" fmla="*/ 3016412 h 3823602"/>
                  <a:gd name="csX18" fmla="*/ 203276 w 2306395"/>
                  <a:gd name="csY18" fmla="*/ 3411174 h 3823602"/>
                  <a:gd name="csX19" fmla="*/ 140390 w 2306395"/>
                  <a:gd name="csY19" fmla="*/ 3302574 h 3823602"/>
                  <a:gd name="csX20" fmla="*/ 706084 w 2306395"/>
                  <a:gd name="csY20" fmla="*/ 2908367 h 3823602"/>
                  <a:gd name="csX21" fmla="*/ 917650 w 2306395"/>
                  <a:gd name="csY21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937716 w 2306395"/>
                  <a:gd name="csY2" fmla="*/ 2360364 h 3823602"/>
                  <a:gd name="csX3" fmla="*/ 790828 w 2306395"/>
                  <a:gd name="csY3" fmla="*/ 1931000 h 3823602"/>
                  <a:gd name="csX4" fmla="*/ 711734 w 2306395"/>
                  <a:gd name="csY4" fmla="*/ 1462089 h 3823602"/>
                  <a:gd name="csX5" fmla="*/ 440557 w 2306395"/>
                  <a:gd name="csY5" fmla="*/ 1157015 h 3823602"/>
                  <a:gd name="csX6" fmla="*/ 146781 w 2306395"/>
                  <a:gd name="csY6" fmla="*/ 914085 h 3823602"/>
                  <a:gd name="csX7" fmla="*/ 56388 w 2306395"/>
                  <a:gd name="csY7" fmla="*/ 207895 h 3823602"/>
                  <a:gd name="csX8" fmla="*/ 158080 w 2306395"/>
                  <a:gd name="csY8" fmla="*/ 224842 h 3823602"/>
                  <a:gd name="csX9" fmla="*/ 1706320 w 2306395"/>
                  <a:gd name="csY9" fmla="*/ 2787092 h 3823602"/>
                  <a:gd name="csX10" fmla="*/ 1712035 w 2306395"/>
                  <a:gd name="csY10" fmla="*/ 2592782 h 3823602"/>
                  <a:gd name="csX11" fmla="*/ 2306395 w 2306395"/>
                  <a:gd name="csY11" fmla="*/ 2621357 h 3823602"/>
                  <a:gd name="csX12" fmla="*/ 2243530 w 2306395"/>
                  <a:gd name="csY12" fmla="*/ 3552902 h 3823602"/>
                  <a:gd name="csX13" fmla="*/ 2255157 w 2306395"/>
                  <a:gd name="csY13" fmla="*/ 3811255 h 3823602"/>
                  <a:gd name="csX14" fmla="*/ 1706517 w 2306395"/>
                  <a:gd name="csY14" fmla="*/ 3823602 h 3823602"/>
                  <a:gd name="csX15" fmla="*/ 1683657 w 2306395"/>
                  <a:gd name="csY15" fmla="*/ 3157874 h 3823602"/>
                  <a:gd name="csX16" fmla="*/ 895118 w 2306395"/>
                  <a:gd name="csY16" fmla="*/ 3181408 h 3823602"/>
                  <a:gd name="csX17" fmla="*/ 798617 w 2306395"/>
                  <a:gd name="csY17" fmla="*/ 3016412 h 3823602"/>
                  <a:gd name="csX18" fmla="*/ 203276 w 2306395"/>
                  <a:gd name="csY18" fmla="*/ 3411174 h 3823602"/>
                  <a:gd name="csX19" fmla="*/ 140390 w 2306395"/>
                  <a:gd name="csY19" fmla="*/ 3302574 h 3823602"/>
                  <a:gd name="csX20" fmla="*/ 706084 w 2306395"/>
                  <a:gd name="csY20" fmla="*/ 2908367 h 3823602"/>
                  <a:gd name="csX21" fmla="*/ 917650 w 2306395"/>
                  <a:gd name="csY21" fmla="*/ 2707082 h 3823602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664723 w 2264798"/>
                  <a:gd name="csY9" fmla="*/ 2579197 h 3615707"/>
                  <a:gd name="csX10" fmla="*/ 1670438 w 2264798"/>
                  <a:gd name="csY10" fmla="*/ 2384887 h 3615707"/>
                  <a:gd name="csX11" fmla="*/ 2264798 w 2264798"/>
                  <a:gd name="csY11" fmla="*/ 2413462 h 3615707"/>
                  <a:gd name="csX12" fmla="*/ 2201933 w 2264798"/>
                  <a:gd name="csY12" fmla="*/ 3345007 h 3615707"/>
                  <a:gd name="csX13" fmla="*/ 2213560 w 2264798"/>
                  <a:gd name="csY13" fmla="*/ 3603360 h 3615707"/>
                  <a:gd name="csX14" fmla="*/ 1664920 w 2264798"/>
                  <a:gd name="csY14" fmla="*/ 3615707 h 3615707"/>
                  <a:gd name="csX15" fmla="*/ 1642060 w 2264798"/>
                  <a:gd name="csY15" fmla="*/ 2949979 h 3615707"/>
                  <a:gd name="csX16" fmla="*/ 853521 w 2264798"/>
                  <a:gd name="csY16" fmla="*/ 2973513 h 3615707"/>
                  <a:gd name="csX17" fmla="*/ 757020 w 2264798"/>
                  <a:gd name="csY17" fmla="*/ 2808517 h 3615707"/>
                  <a:gd name="csX18" fmla="*/ 161679 w 2264798"/>
                  <a:gd name="csY18" fmla="*/ 3203279 h 3615707"/>
                  <a:gd name="csX19" fmla="*/ 98793 w 2264798"/>
                  <a:gd name="csY19" fmla="*/ 3094679 h 3615707"/>
                  <a:gd name="csX20" fmla="*/ 664487 w 2264798"/>
                  <a:gd name="csY20" fmla="*/ 2700472 h 3615707"/>
                  <a:gd name="csX21" fmla="*/ 876053 w 2264798"/>
                  <a:gd name="csY2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1664723 w 2264798"/>
                  <a:gd name="csY10" fmla="*/ 2579197 h 3615707"/>
                  <a:gd name="csX11" fmla="*/ 1670438 w 2264798"/>
                  <a:gd name="csY11" fmla="*/ 2384887 h 3615707"/>
                  <a:gd name="csX12" fmla="*/ 2264798 w 2264798"/>
                  <a:gd name="csY12" fmla="*/ 2413462 h 3615707"/>
                  <a:gd name="csX13" fmla="*/ 2201933 w 2264798"/>
                  <a:gd name="csY13" fmla="*/ 3345007 h 3615707"/>
                  <a:gd name="csX14" fmla="*/ 2213560 w 2264798"/>
                  <a:gd name="csY14" fmla="*/ 3603360 h 3615707"/>
                  <a:gd name="csX15" fmla="*/ 1664920 w 2264798"/>
                  <a:gd name="csY15" fmla="*/ 3615707 h 3615707"/>
                  <a:gd name="csX16" fmla="*/ 1642060 w 2264798"/>
                  <a:gd name="csY16" fmla="*/ 2949979 h 3615707"/>
                  <a:gd name="csX17" fmla="*/ 853521 w 2264798"/>
                  <a:gd name="csY17" fmla="*/ 2973513 h 3615707"/>
                  <a:gd name="csX18" fmla="*/ 757020 w 2264798"/>
                  <a:gd name="csY18" fmla="*/ 2808517 h 3615707"/>
                  <a:gd name="csX19" fmla="*/ 161679 w 2264798"/>
                  <a:gd name="csY19" fmla="*/ 3203279 h 3615707"/>
                  <a:gd name="csX20" fmla="*/ 98793 w 2264798"/>
                  <a:gd name="csY20" fmla="*/ 3094679 h 3615707"/>
                  <a:gd name="csX21" fmla="*/ 664487 w 2264798"/>
                  <a:gd name="csY21" fmla="*/ 2700472 h 3615707"/>
                  <a:gd name="csX22" fmla="*/ 876053 w 2264798"/>
                  <a:gd name="csY22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1664723 w 2264798"/>
                  <a:gd name="csY11" fmla="*/ 2579197 h 3615707"/>
                  <a:gd name="csX12" fmla="*/ 1670438 w 2264798"/>
                  <a:gd name="csY12" fmla="*/ 2384887 h 3615707"/>
                  <a:gd name="csX13" fmla="*/ 2264798 w 2264798"/>
                  <a:gd name="csY13" fmla="*/ 2413462 h 3615707"/>
                  <a:gd name="csX14" fmla="*/ 2201933 w 2264798"/>
                  <a:gd name="csY14" fmla="*/ 3345007 h 3615707"/>
                  <a:gd name="csX15" fmla="*/ 2213560 w 2264798"/>
                  <a:gd name="csY15" fmla="*/ 3603360 h 3615707"/>
                  <a:gd name="csX16" fmla="*/ 1664920 w 2264798"/>
                  <a:gd name="csY16" fmla="*/ 3615707 h 3615707"/>
                  <a:gd name="csX17" fmla="*/ 1642060 w 2264798"/>
                  <a:gd name="csY17" fmla="*/ 2949979 h 3615707"/>
                  <a:gd name="csX18" fmla="*/ 853521 w 2264798"/>
                  <a:gd name="csY18" fmla="*/ 2973513 h 3615707"/>
                  <a:gd name="csX19" fmla="*/ 757020 w 2264798"/>
                  <a:gd name="csY19" fmla="*/ 2808517 h 3615707"/>
                  <a:gd name="csX20" fmla="*/ 161679 w 2264798"/>
                  <a:gd name="csY20" fmla="*/ 3203279 h 3615707"/>
                  <a:gd name="csX21" fmla="*/ 98793 w 2264798"/>
                  <a:gd name="csY21" fmla="*/ 3094679 h 3615707"/>
                  <a:gd name="csX22" fmla="*/ 664487 w 2264798"/>
                  <a:gd name="csY22" fmla="*/ 2700472 h 3615707"/>
                  <a:gd name="csX23" fmla="*/ 876053 w 2264798"/>
                  <a:gd name="csY23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1664723 w 2264798"/>
                  <a:gd name="csY12" fmla="*/ 2579197 h 3615707"/>
                  <a:gd name="csX13" fmla="*/ 1670438 w 2264798"/>
                  <a:gd name="csY13" fmla="*/ 2384887 h 3615707"/>
                  <a:gd name="csX14" fmla="*/ 2264798 w 2264798"/>
                  <a:gd name="csY14" fmla="*/ 2413462 h 3615707"/>
                  <a:gd name="csX15" fmla="*/ 2201933 w 2264798"/>
                  <a:gd name="csY15" fmla="*/ 3345007 h 3615707"/>
                  <a:gd name="csX16" fmla="*/ 2213560 w 2264798"/>
                  <a:gd name="csY16" fmla="*/ 3603360 h 3615707"/>
                  <a:gd name="csX17" fmla="*/ 1664920 w 2264798"/>
                  <a:gd name="csY17" fmla="*/ 3615707 h 3615707"/>
                  <a:gd name="csX18" fmla="*/ 1642060 w 2264798"/>
                  <a:gd name="csY18" fmla="*/ 2949979 h 3615707"/>
                  <a:gd name="csX19" fmla="*/ 853521 w 2264798"/>
                  <a:gd name="csY19" fmla="*/ 2973513 h 3615707"/>
                  <a:gd name="csX20" fmla="*/ 757020 w 2264798"/>
                  <a:gd name="csY20" fmla="*/ 2808517 h 3615707"/>
                  <a:gd name="csX21" fmla="*/ 161679 w 2264798"/>
                  <a:gd name="csY21" fmla="*/ 3203279 h 3615707"/>
                  <a:gd name="csX22" fmla="*/ 98793 w 2264798"/>
                  <a:gd name="csY22" fmla="*/ 3094679 h 3615707"/>
                  <a:gd name="csX23" fmla="*/ 664487 w 2264798"/>
                  <a:gd name="csY23" fmla="*/ 2700472 h 3615707"/>
                  <a:gd name="csX24" fmla="*/ 876053 w 2264798"/>
                  <a:gd name="csY24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664723 w 2264798"/>
                  <a:gd name="csY13" fmla="*/ 2579197 h 3615707"/>
                  <a:gd name="csX14" fmla="*/ 1670438 w 2264798"/>
                  <a:gd name="csY14" fmla="*/ 2384887 h 3615707"/>
                  <a:gd name="csX15" fmla="*/ 2264798 w 2264798"/>
                  <a:gd name="csY15" fmla="*/ 2413462 h 3615707"/>
                  <a:gd name="csX16" fmla="*/ 2201933 w 2264798"/>
                  <a:gd name="csY16" fmla="*/ 3345007 h 3615707"/>
                  <a:gd name="csX17" fmla="*/ 2213560 w 2264798"/>
                  <a:gd name="csY17" fmla="*/ 3603360 h 3615707"/>
                  <a:gd name="csX18" fmla="*/ 1664920 w 2264798"/>
                  <a:gd name="csY18" fmla="*/ 3615707 h 3615707"/>
                  <a:gd name="csX19" fmla="*/ 1642060 w 2264798"/>
                  <a:gd name="csY19" fmla="*/ 2949979 h 3615707"/>
                  <a:gd name="csX20" fmla="*/ 853521 w 2264798"/>
                  <a:gd name="csY20" fmla="*/ 2973513 h 3615707"/>
                  <a:gd name="csX21" fmla="*/ 757020 w 2264798"/>
                  <a:gd name="csY21" fmla="*/ 2808517 h 3615707"/>
                  <a:gd name="csX22" fmla="*/ 161679 w 2264798"/>
                  <a:gd name="csY22" fmla="*/ 3203279 h 3615707"/>
                  <a:gd name="csX23" fmla="*/ 98793 w 2264798"/>
                  <a:gd name="csY23" fmla="*/ 3094679 h 3615707"/>
                  <a:gd name="csX24" fmla="*/ 664487 w 2264798"/>
                  <a:gd name="csY24" fmla="*/ 2700472 h 3615707"/>
                  <a:gd name="csX25" fmla="*/ 876053 w 2264798"/>
                  <a:gd name="csY25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664723 w 2264798"/>
                  <a:gd name="csY14" fmla="*/ 2579197 h 3615707"/>
                  <a:gd name="csX15" fmla="*/ 1670438 w 2264798"/>
                  <a:gd name="csY15" fmla="*/ 2384887 h 3615707"/>
                  <a:gd name="csX16" fmla="*/ 2264798 w 2264798"/>
                  <a:gd name="csY16" fmla="*/ 2413462 h 3615707"/>
                  <a:gd name="csX17" fmla="*/ 2201933 w 2264798"/>
                  <a:gd name="csY17" fmla="*/ 3345007 h 3615707"/>
                  <a:gd name="csX18" fmla="*/ 2213560 w 2264798"/>
                  <a:gd name="csY18" fmla="*/ 3603360 h 3615707"/>
                  <a:gd name="csX19" fmla="*/ 1664920 w 2264798"/>
                  <a:gd name="csY19" fmla="*/ 3615707 h 3615707"/>
                  <a:gd name="csX20" fmla="*/ 1642060 w 2264798"/>
                  <a:gd name="csY20" fmla="*/ 2949979 h 3615707"/>
                  <a:gd name="csX21" fmla="*/ 853521 w 2264798"/>
                  <a:gd name="csY21" fmla="*/ 2973513 h 3615707"/>
                  <a:gd name="csX22" fmla="*/ 757020 w 2264798"/>
                  <a:gd name="csY22" fmla="*/ 2808517 h 3615707"/>
                  <a:gd name="csX23" fmla="*/ 161679 w 2264798"/>
                  <a:gd name="csY23" fmla="*/ 3203279 h 3615707"/>
                  <a:gd name="csX24" fmla="*/ 98793 w 2264798"/>
                  <a:gd name="csY24" fmla="*/ 3094679 h 3615707"/>
                  <a:gd name="csX25" fmla="*/ 664487 w 2264798"/>
                  <a:gd name="csY25" fmla="*/ 2700472 h 3615707"/>
                  <a:gd name="csX26" fmla="*/ 876053 w 2264798"/>
                  <a:gd name="csY26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664723 w 2264798"/>
                  <a:gd name="csY15" fmla="*/ 2579197 h 3615707"/>
                  <a:gd name="csX16" fmla="*/ 1670438 w 2264798"/>
                  <a:gd name="csY16" fmla="*/ 2384887 h 3615707"/>
                  <a:gd name="csX17" fmla="*/ 2264798 w 2264798"/>
                  <a:gd name="csY17" fmla="*/ 2413462 h 3615707"/>
                  <a:gd name="csX18" fmla="*/ 2201933 w 2264798"/>
                  <a:gd name="csY18" fmla="*/ 3345007 h 3615707"/>
                  <a:gd name="csX19" fmla="*/ 2213560 w 2264798"/>
                  <a:gd name="csY19" fmla="*/ 3603360 h 3615707"/>
                  <a:gd name="csX20" fmla="*/ 1664920 w 2264798"/>
                  <a:gd name="csY20" fmla="*/ 3615707 h 3615707"/>
                  <a:gd name="csX21" fmla="*/ 1642060 w 2264798"/>
                  <a:gd name="csY21" fmla="*/ 2949979 h 3615707"/>
                  <a:gd name="csX22" fmla="*/ 853521 w 2264798"/>
                  <a:gd name="csY22" fmla="*/ 2973513 h 3615707"/>
                  <a:gd name="csX23" fmla="*/ 757020 w 2264798"/>
                  <a:gd name="csY23" fmla="*/ 2808517 h 3615707"/>
                  <a:gd name="csX24" fmla="*/ 161679 w 2264798"/>
                  <a:gd name="csY24" fmla="*/ 3203279 h 3615707"/>
                  <a:gd name="csX25" fmla="*/ 98793 w 2264798"/>
                  <a:gd name="csY25" fmla="*/ 3094679 h 3615707"/>
                  <a:gd name="csX26" fmla="*/ 664487 w 2264798"/>
                  <a:gd name="csY26" fmla="*/ 2700472 h 3615707"/>
                  <a:gd name="csX27" fmla="*/ 876053 w 2264798"/>
                  <a:gd name="csY27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1664723 w 2264798"/>
                  <a:gd name="csY16" fmla="*/ 2579197 h 3615707"/>
                  <a:gd name="csX17" fmla="*/ 1670438 w 2264798"/>
                  <a:gd name="csY17" fmla="*/ 2384887 h 3615707"/>
                  <a:gd name="csX18" fmla="*/ 2264798 w 2264798"/>
                  <a:gd name="csY18" fmla="*/ 2413462 h 3615707"/>
                  <a:gd name="csX19" fmla="*/ 2201933 w 2264798"/>
                  <a:gd name="csY19" fmla="*/ 3345007 h 3615707"/>
                  <a:gd name="csX20" fmla="*/ 2213560 w 2264798"/>
                  <a:gd name="csY20" fmla="*/ 3603360 h 3615707"/>
                  <a:gd name="csX21" fmla="*/ 1664920 w 2264798"/>
                  <a:gd name="csY21" fmla="*/ 3615707 h 3615707"/>
                  <a:gd name="csX22" fmla="*/ 1642060 w 2264798"/>
                  <a:gd name="csY22" fmla="*/ 2949979 h 3615707"/>
                  <a:gd name="csX23" fmla="*/ 853521 w 2264798"/>
                  <a:gd name="csY23" fmla="*/ 2973513 h 3615707"/>
                  <a:gd name="csX24" fmla="*/ 757020 w 2264798"/>
                  <a:gd name="csY24" fmla="*/ 2808517 h 3615707"/>
                  <a:gd name="csX25" fmla="*/ 161679 w 2264798"/>
                  <a:gd name="csY25" fmla="*/ 3203279 h 3615707"/>
                  <a:gd name="csX26" fmla="*/ 98793 w 2264798"/>
                  <a:gd name="csY26" fmla="*/ 3094679 h 3615707"/>
                  <a:gd name="csX27" fmla="*/ 664487 w 2264798"/>
                  <a:gd name="csY27" fmla="*/ 2700472 h 3615707"/>
                  <a:gd name="csX28" fmla="*/ 876053 w 2264798"/>
                  <a:gd name="csY28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664723 w 2264798"/>
                  <a:gd name="csY17" fmla="*/ 2579197 h 3615707"/>
                  <a:gd name="csX18" fmla="*/ 1670438 w 2264798"/>
                  <a:gd name="csY18" fmla="*/ 2384887 h 3615707"/>
                  <a:gd name="csX19" fmla="*/ 2264798 w 2264798"/>
                  <a:gd name="csY19" fmla="*/ 2413462 h 3615707"/>
                  <a:gd name="csX20" fmla="*/ 2201933 w 2264798"/>
                  <a:gd name="csY20" fmla="*/ 3345007 h 3615707"/>
                  <a:gd name="csX21" fmla="*/ 2213560 w 2264798"/>
                  <a:gd name="csY21" fmla="*/ 3603360 h 3615707"/>
                  <a:gd name="csX22" fmla="*/ 1664920 w 2264798"/>
                  <a:gd name="csY22" fmla="*/ 3615707 h 3615707"/>
                  <a:gd name="csX23" fmla="*/ 1642060 w 2264798"/>
                  <a:gd name="csY23" fmla="*/ 2949979 h 3615707"/>
                  <a:gd name="csX24" fmla="*/ 853521 w 2264798"/>
                  <a:gd name="csY24" fmla="*/ 2973513 h 3615707"/>
                  <a:gd name="csX25" fmla="*/ 757020 w 2264798"/>
                  <a:gd name="csY25" fmla="*/ 2808517 h 3615707"/>
                  <a:gd name="csX26" fmla="*/ 161679 w 2264798"/>
                  <a:gd name="csY26" fmla="*/ 3203279 h 3615707"/>
                  <a:gd name="csX27" fmla="*/ 98793 w 2264798"/>
                  <a:gd name="csY27" fmla="*/ 3094679 h 3615707"/>
                  <a:gd name="csX28" fmla="*/ 664487 w 2264798"/>
                  <a:gd name="csY28" fmla="*/ 2700472 h 3615707"/>
                  <a:gd name="csX29" fmla="*/ 876053 w 2264798"/>
                  <a:gd name="csY29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63338 w 2264798"/>
                  <a:gd name="csY16" fmla="*/ 2474492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63338 w 2264798"/>
                  <a:gd name="csY16" fmla="*/ 2474492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63338 w 2264798"/>
                  <a:gd name="csY16" fmla="*/ 2474492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3277 w 2262022"/>
                  <a:gd name="csY0" fmla="*/ 2499187 h 3615707"/>
                  <a:gd name="csX1" fmla="*/ 908746 w 2262022"/>
                  <a:gd name="csY1" fmla="*/ 2319188 h 3615707"/>
                  <a:gd name="csX2" fmla="*/ 893343 w 2262022"/>
                  <a:gd name="csY2" fmla="*/ 2152469 h 3615707"/>
                  <a:gd name="csX3" fmla="*/ 746455 w 2262022"/>
                  <a:gd name="csY3" fmla="*/ 1723105 h 3615707"/>
                  <a:gd name="csX4" fmla="*/ 667361 w 2262022"/>
                  <a:gd name="csY4" fmla="*/ 1254194 h 3615707"/>
                  <a:gd name="csX5" fmla="*/ 396184 w 2262022"/>
                  <a:gd name="csY5" fmla="*/ 949120 h 3615707"/>
                  <a:gd name="csX6" fmla="*/ 102408 w 2262022"/>
                  <a:gd name="csY6" fmla="*/ 706190 h 3615707"/>
                  <a:gd name="csX7" fmla="*/ 12016 w 2262022"/>
                  <a:gd name="csY7" fmla="*/ 435012 h 3615707"/>
                  <a:gd name="csX8" fmla="*/ 12015 w 2262022"/>
                  <a:gd name="csY8" fmla="*/ 0 h 3615707"/>
                  <a:gd name="csX9" fmla="*/ 113707 w 2262022"/>
                  <a:gd name="csY9" fmla="*/ 16947 h 3615707"/>
                  <a:gd name="csX10" fmla="*/ 198450 w 2262022"/>
                  <a:gd name="csY10" fmla="*/ 570601 h 3615707"/>
                  <a:gd name="csX11" fmla="*/ 622165 w 2262022"/>
                  <a:gd name="csY11" fmla="*/ 988665 h 3615707"/>
                  <a:gd name="csX12" fmla="*/ 825549 w 2262022"/>
                  <a:gd name="csY12" fmla="*/ 1237245 h 3615707"/>
                  <a:gd name="csX13" fmla="*/ 887693 w 2262022"/>
                  <a:gd name="csY13" fmla="*/ 1734404 h 3615707"/>
                  <a:gd name="csX14" fmla="*/ 995034 w 2262022"/>
                  <a:gd name="csY14" fmla="*/ 2022530 h 3615707"/>
                  <a:gd name="csX15" fmla="*/ 1023282 w 2262022"/>
                  <a:gd name="csY15" fmla="*/ 2265459 h 3615707"/>
                  <a:gd name="csX16" fmla="*/ 1260562 w 2262022"/>
                  <a:gd name="csY16" fmla="*/ 2276759 h 3615707"/>
                  <a:gd name="csX17" fmla="*/ 1260562 w 2262022"/>
                  <a:gd name="csY17" fmla="*/ 2474492 h 3615707"/>
                  <a:gd name="csX18" fmla="*/ 995034 w 2262022"/>
                  <a:gd name="csY18" fmla="*/ 2474492 h 3615707"/>
                  <a:gd name="csX19" fmla="*/ 989385 w 2262022"/>
                  <a:gd name="csY19" fmla="*/ 2553585 h 3615707"/>
                  <a:gd name="csX20" fmla="*/ 1661947 w 2262022"/>
                  <a:gd name="csY20" fmla="*/ 2579197 h 3615707"/>
                  <a:gd name="csX21" fmla="*/ 1667662 w 2262022"/>
                  <a:gd name="csY21" fmla="*/ 2384887 h 3615707"/>
                  <a:gd name="csX22" fmla="*/ 2262022 w 2262022"/>
                  <a:gd name="csY22" fmla="*/ 2413462 h 3615707"/>
                  <a:gd name="csX23" fmla="*/ 2199157 w 2262022"/>
                  <a:gd name="csY23" fmla="*/ 3345007 h 3615707"/>
                  <a:gd name="csX24" fmla="*/ 2210784 w 2262022"/>
                  <a:gd name="csY24" fmla="*/ 3603360 h 3615707"/>
                  <a:gd name="csX25" fmla="*/ 1662144 w 2262022"/>
                  <a:gd name="csY25" fmla="*/ 3615707 h 3615707"/>
                  <a:gd name="csX26" fmla="*/ 1639284 w 2262022"/>
                  <a:gd name="csY26" fmla="*/ 2949979 h 3615707"/>
                  <a:gd name="csX27" fmla="*/ 850745 w 2262022"/>
                  <a:gd name="csY27" fmla="*/ 2973513 h 3615707"/>
                  <a:gd name="csX28" fmla="*/ 754244 w 2262022"/>
                  <a:gd name="csY28" fmla="*/ 2808517 h 3615707"/>
                  <a:gd name="csX29" fmla="*/ 158903 w 2262022"/>
                  <a:gd name="csY29" fmla="*/ 3203279 h 3615707"/>
                  <a:gd name="csX30" fmla="*/ 96017 w 2262022"/>
                  <a:gd name="csY30" fmla="*/ 3094679 h 3615707"/>
                  <a:gd name="csX31" fmla="*/ 661711 w 2262022"/>
                  <a:gd name="csY31" fmla="*/ 2700472 h 3615707"/>
                  <a:gd name="csX32" fmla="*/ 873277 w 2262022"/>
                  <a:gd name="csY32" fmla="*/ 2499187 h 3615707"/>
                  <a:gd name="csX0" fmla="*/ 873277 w 2262022"/>
                  <a:gd name="csY0" fmla="*/ 2499187 h 3615707"/>
                  <a:gd name="csX1" fmla="*/ 908746 w 2262022"/>
                  <a:gd name="csY1" fmla="*/ 2319188 h 3615707"/>
                  <a:gd name="csX2" fmla="*/ 893343 w 2262022"/>
                  <a:gd name="csY2" fmla="*/ 2152469 h 3615707"/>
                  <a:gd name="csX3" fmla="*/ 746455 w 2262022"/>
                  <a:gd name="csY3" fmla="*/ 1723105 h 3615707"/>
                  <a:gd name="csX4" fmla="*/ 667361 w 2262022"/>
                  <a:gd name="csY4" fmla="*/ 1254194 h 3615707"/>
                  <a:gd name="csX5" fmla="*/ 396184 w 2262022"/>
                  <a:gd name="csY5" fmla="*/ 949120 h 3615707"/>
                  <a:gd name="csX6" fmla="*/ 102408 w 2262022"/>
                  <a:gd name="csY6" fmla="*/ 706190 h 3615707"/>
                  <a:gd name="csX7" fmla="*/ 12016 w 2262022"/>
                  <a:gd name="csY7" fmla="*/ 435012 h 3615707"/>
                  <a:gd name="csX8" fmla="*/ 12015 w 2262022"/>
                  <a:gd name="csY8" fmla="*/ 0 h 3615707"/>
                  <a:gd name="csX9" fmla="*/ 113707 w 2262022"/>
                  <a:gd name="csY9" fmla="*/ 16947 h 3615707"/>
                  <a:gd name="csX10" fmla="*/ 153253 w 2262022"/>
                  <a:gd name="csY10" fmla="*/ 384166 h 3615707"/>
                  <a:gd name="csX11" fmla="*/ 198450 w 2262022"/>
                  <a:gd name="csY11" fmla="*/ 570601 h 3615707"/>
                  <a:gd name="csX12" fmla="*/ 622165 w 2262022"/>
                  <a:gd name="csY12" fmla="*/ 988665 h 3615707"/>
                  <a:gd name="csX13" fmla="*/ 825549 w 2262022"/>
                  <a:gd name="csY13" fmla="*/ 1237245 h 3615707"/>
                  <a:gd name="csX14" fmla="*/ 887693 w 2262022"/>
                  <a:gd name="csY14" fmla="*/ 1734404 h 3615707"/>
                  <a:gd name="csX15" fmla="*/ 995034 w 2262022"/>
                  <a:gd name="csY15" fmla="*/ 2022530 h 3615707"/>
                  <a:gd name="csX16" fmla="*/ 1023282 w 2262022"/>
                  <a:gd name="csY16" fmla="*/ 2265459 h 3615707"/>
                  <a:gd name="csX17" fmla="*/ 1260562 w 2262022"/>
                  <a:gd name="csY17" fmla="*/ 2276759 h 3615707"/>
                  <a:gd name="csX18" fmla="*/ 1260562 w 2262022"/>
                  <a:gd name="csY18" fmla="*/ 2474492 h 3615707"/>
                  <a:gd name="csX19" fmla="*/ 995034 w 2262022"/>
                  <a:gd name="csY19" fmla="*/ 2474492 h 3615707"/>
                  <a:gd name="csX20" fmla="*/ 989385 w 2262022"/>
                  <a:gd name="csY20" fmla="*/ 2553585 h 3615707"/>
                  <a:gd name="csX21" fmla="*/ 1661947 w 2262022"/>
                  <a:gd name="csY21" fmla="*/ 2579197 h 3615707"/>
                  <a:gd name="csX22" fmla="*/ 1667662 w 2262022"/>
                  <a:gd name="csY22" fmla="*/ 2384887 h 3615707"/>
                  <a:gd name="csX23" fmla="*/ 2262022 w 2262022"/>
                  <a:gd name="csY23" fmla="*/ 2413462 h 3615707"/>
                  <a:gd name="csX24" fmla="*/ 2199157 w 2262022"/>
                  <a:gd name="csY24" fmla="*/ 3345007 h 3615707"/>
                  <a:gd name="csX25" fmla="*/ 2210784 w 2262022"/>
                  <a:gd name="csY25" fmla="*/ 3603360 h 3615707"/>
                  <a:gd name="csX26" fmla="*/ 1662144 w 2262022"/>
                  <a:gd name="csY26" fmla="*/ 3615707 h 3615707"/>
                  <a:gd name="csX27" fmla="*/ 1639284 w 2262022"/>
                  <a:gd name="csY27" fmla="*/ 2949979 h 3615707"/>
                  <a:gd name="csX28" fmla="*/ 850745 w 2262022"/>
                  <a:gd name="csY28" fmla="*/ 2973513 h 3615707"/>
                  <a:gd name="csX29" fmla="*/ 754244 w 2262022"/>
                  <a:gd name="csY29" fmla="*/ 2808517 h 3615707"/>
                  <a:gd name="csX30" fmla="*/ 158903 w 2262022"/>
                  <a:gd name="csY30" fmla="*/ 3203279 h 3615707"/>
                  <a:gd name="csX31" fmla="*/ 96017 w 2262022"/>
                  <a:gd name="csY31" fmla="*/ 3094679 h 3615707"/>
                  <a:gd name="csX32" fmla="*/ 661711 w 2262022"/>
                  <a:gd name="csY32" fmla="*/ 2700472 h 3615707"/>
                  <a:gd name="csX33" fmla="*/ 873277 w 2262022"/>
                  <a:gd name="csY33" fmla="*/ 2499187 h 3615707"/>
                  <a:gd name="csX0" fmla="*/ 883860 w 2272605"/>
                  <a:gd name="csY0" fmla="*/ 2499187 h 3615707"/>
                  <a:gd name="csX1" fmla="*/ 919329 w 2272605"/>
                  <a:gd name="csY1" fmla="*/ 2319188 h 3615707"/>
                  <a:gd name="csX2" fmla="*/ 903926 w 2272605"/>
                  <a:gd name="csY2" fmla="*/ 2152469 h 3615707"/>
                  <a:gd name="csX3" fmla="*/ 757038 w 2272605"/>
                  <a:gd name="csY3" fmla="*/ 1723105 h 3615707"/>
                  <a:gd name="csX4" fmla="*/ 677944 w 2272605"/>
                  <a:gd name="csY4" fmla="*/ 1254194 h 3615707"/>
                  <a:gd name="csX5" fmla="*/ 406767 w 2272605"/>
                  <a:gd name="csY5" fmla="*/ 949120 h 3615707"/>
                  <a:gd name="csX6" fmla="*/ 112991 w 2272605"/>
                  <a:gd name="csY6" fmla="*/ 706190 h 3615707"/>
                  <a:gd name="csX7" fmla="*/ 22599 w 2272605"/>
                  <a:gd name="csY7" fmla="*/ 435012 h 3615707"/>
                  <a:gd name="csX8" fmla="*/ 0 w 2272605"/>
                  <a:gd name="csY8" fmla="*/ 186433 h 3615707"/>
                  <a:gd name="csX9" fmla="*/ 22598 w 2272605"/>
                  <a:gd name="csY9" fmla="*/ 0 h 3615707"/>
                  <a:gd name="csX10" fmla="*/ 124290 w 2272605"/>
                  <a:gd name="csY10" fmla="*/ 16947 h 3615707"/>
                  <a:gd name="csX11" fmla="*/ 163836 w 2272605"/>
                  <a:gd name="csY11" fmla="*/ 384166 h 3615707"/>
                  <a:gd name="csX12" fmla="*/ 209033 w 2272605"/>
                  <a:gd name="csY12" fmla="*/ 570601 h 3615707"/>
                  <a:gd name="csX13" fmla="*/ 632748 w 2272605"/>
                  <a:gd name="csY13" fmla="*/ 988665 h 3615707"/>
                  <a:gd name="csX14" fmla="*/ 836132 w 2272605"/>
                  <a:gd name="csY14" fmla="*/ 1237245 h 3615707"/>
                  <a:gd name="csX15" fmla="*/ 898276 w 2272605"/>
                  <a:gd name="csY15" fmla="*/ 1734404 h 3615707"/>
                  <a:gd name="csX16" fmla="*/ 1005617 w 2272605"/>
                  <a:gd name="csY16" fmla="*/ 2022530 h 3615707"/>
                  <a:gd name="csX17" fmla="*/ 1033865 w 2272605"/>
                  <a:gd name="csY17" fmla="*/ 2265459 h 3615707"/>
                  <a:gd name="csX18" fmla="*/ 1271145 w 2272605"/>
                  <a:gd name="csY18" fmla="*/ 2276759 h 3615707"/>
                  <a:gd name="csX19" fmla="*/ 1271145 w 2272605"/>
                  <a:gd name="csY19" fmla="*/ 2474492 h 3615707"/>
                  <a:gd name="csX20" fmla="*/ 1005617 w 2272605"/>
                  <a:gd name="csY20" fmla="*/ 2474492 h 3615707"/>
                  <a:gd name="csX21" fmla="*/ 999968 w 2272605"/>
                  <a:gd name="csY21" fmla="*/ 2553585 h 3615707"/>
                  <a:gd name="csX22" fmla="*/ 1672530 w 2272605"/>
                  <a:gd name="csY22" fmla="*/ 2579197 h 3615707"/>
                  <a:gd name="csX23" fmla="*/ 1678245 w 2272605"/>
                  <a:gd name="csY23" fmla="*/ 2384887 h 3615707"/>
                  <a:gd name="csX24" fmla="*/ 2272605 w 2272605"/>
                  <a:gd name="csY24" fmla="*/ 2413462 h 3615707"/>
                  <a:gd name="csX25" fmla="*/ 2209740 w 2272605"/>
                  <a:gd name="csY25" fmla="*/ 3345007 h 3615707"/>
                  <a:gd name="csX26" fmla="*/ 2221367 w 2272605"/>
                  <a:gd name="csY26" fmla="*/ 3603360 h 3615707"/>
                  <a:gd name="csX27" fmla="*/ 1672727 w 2272605"/>
                  <a:gd name="csY27" fmla="*/ 3615707 h 3615707"/>
                  <a:gd name="csX28" fmla="*/ 1649867 w 2272605"/>
                  <a:gd name="csY28" fmla="*/ 2949979 h 3615707"/>
                  <a:gd name="csX29" fmla="*/ 861328 w 2272605"/>
                  <a:gd name="csY29" fmla="*/ 2973513 h 3615707"/>
                  <a:gd name="csX30" fmla="*/ 764827 w 2272605"/>
                  <a:gd name="csY30" fmla="*/ 2808517 h 3615707"/>
                  <a:gd name="csX31" fmla="*/ 169486 w 2272605"/>
                  <a:gd name="csY31" fmla="*/ 3203279 h 3615707"/>
                  <a:gd name="csX32" fmla="*/ 106600 w 2272605"/>
                  <a:gd name="csY32" fmla="*/ 3094679 h 3615707"/>
                  <a:gd name="csX33" fmla="*/ 672294 w 2272605"/>
                  <a:gd name="csY33" fmla="*/ 2700472 h 3615707"/>
                  <a:gd name="csX34" fmla="*/ 883860 w 2272605"/>
                  <a:gd name="csY34" fmla="*/ 2499187 h 3615707"/>
                  <a:gd name="csX0" fmla="*/ 883860 w 2272605"/>
                  <a:gd name="csY0" fmla="*/ 2499187 h 3615707"/>
                  <a:gd name="csX1" fmla="*/ 919329 w 2272605"/>
                  <a:gd name="csY1" fmla="*/ 2319188 h 3615707"/>
                  <a:gd name="csX2" fmla="*/ 903926 w 2272605"/>
                  <a:gd name="csY2" fmla="*/ 2152469 h 3615707"/>
                  <a:gd name="csX3" fmla="*/ 757038 w 2272605"/>
                  <a:gd name="csY3" fmla="*/ 1723105 h 3615707"/>
                  <a:gd name="csX4" fmla="*/ 677944 w 2272605"/>
                  <a:gd name="csY4" fmla="*/ 1254194 h 3615707"/>
                  <a:gd name="csX5" fmla="*/ 406767 w 2272605"/>
                  <a:gd name="csY5" fmla="*/ 949120 h 3615707"/>
                  <a:gd name="csX6" fmla="*/ 112991 w 2272605"/>
                  <a:gd name="csY6" fmla="*/ 706190 h 3615707"/>
                  <a:gd name="csX7" fmla="*/ 22599 w 2272605"/>
                  <a:gd name="csY7" fmla="*/ 435012 h 3615707"/>
                  <a:gd name="csX8" fmla="*/ 0 w 2272605"/>
                  <a:gd name="csY8" fmla="*/ 186433 h 3615707"/>
                  <a:gd name="csX9" fmla="*/ 22598 w 2272605"/>
                  <a:gd name="csY9" fmla="*/ 0 h 3615707"/>
                  <a:gd name="csX10" fmla="*/ 124290 w 2272605"/>
                  <a:gd name="csY10" fmla="*/ 16947 h 3615707"/>
                  <a:gd name="csX11" fmla="*/ 163836 w 2272605"/>
                  <a:gd name="csY11" fmla="*/ 384166 h 3615707"/>
                  <a:gd name="csX12" fmla="*/ 209033 w 2272605"/>
                  <a:gd name="csY12" fmla="*/ 570601 h 3615707"/>
                  <a:gd name="csX13" fmla="*/ 632748 w 2272605"/>
                  <a:gd name="csY13" fmla="*/ 988665 h 3615707"/>
                  <a:gd name="csX14" fmla="*/ 836132 w 2272605"/>
                  <a:gd name="csY14" fmla="*/ 1237245 h 3615707"/>
                  <a:gd name="csX15" fmla="*/ 898276 w 2272605"/>
                  <a:gd name="csY15" fmla="*/ 1734404 h 3615707"/>
                  <a:gd name="csX16" fmla="*/ 1005617 w 2272605"/>
                  <a:gd name="csY16" fmla="*/ 2022530 h 3615707"/>
                  <a:gd name="csX17" fmla="*/ 1033865 w 2272605"/>
                  <a:gd name="csY17" fmla="*/ 2265459 h 3615707"/>
                  <a:gd name="csX18" fmla="*/ 1271145 w 2272605"/>
                  <a:gd name="csY18" fmla="*/ 2276759 h 3615707"/>
                  <a:gd name="csX19" fmla="*/ 1271145 w 2272605"/>
                  <a:gd name="csY19" fmla="*/ 2474492 h 3615707"/>
                  <a:gd name="csX20" fmla="*/ 1005617 w 2272605"/>
                  <a:gd name="csY20" fmla="*/ 2474492 h 3615707"/>
                  <a:gd name="csX21" fmla="*/ 999968 w 2272605"/>
                  <a:gd name="csY21" fmla="*/ 2553585 h 3615707"/>
                  <a:gd name="csX22" fmla="*/ 1672530 w 2272605"/>
                  <a:gd name="csY22" fmla="*/ 2579197 h 3615707"/>
                  <a:gd name="csX23" fmla="*/ 1678245 w 2272605"/>
                  <a:gd name="csY23" fmla="*/ 2384887 h 3615707"/>
                  <a:gd name="csX24" fmla="*/ 2272605 w 2272605"/>
                  <a:gd name="csY24" fmla="*/ 2413462 h 3615707"/>
                  <a:gd name="csX25" fmla="*/ 2209740 w 2272605"/>
                  <a:gd name="csY25" fmla="*/ 3345007 h 3615707"/>
                  <a:gd name="csX26" fmla="*/ 2221367 w 2272605"/>
                  <a:gd name="csY26" fmla="*/ 3603360 h 3615707"/>
                  <a:gd name="csX27" fmla="*/ 1672727 w 2272605"/>
                  <a:gd name="csY27" fmla="*/ 3615707 h 3615707"/>
                  <a:gd name="csX28" fmla="*/ 1649867 w 2272605"/>
                  <a:gd name="csY28" fmla="*/ 2949979 h 3615707"/>
                  <a:gd name="csX29" fmla="*/ 861328 w 2272605"/>
                  <a:gd name="csY29" fmla="*/ 2973513 h 3615707"/>
                  <a:gd name="csX30" fmla="*/ 764827 w 2272605"/>
                  <a:gd name="csY30" fmla="*/ 2808517 h 3615707"/>
                  <a:gd name="csX31" fmla="*/ 169486 w 2272605"/>
                  <a:gd name="csY31" fmla="*/ 3203279 h 3615707"/>
                  <a:gd name="csX32" fmla="*/ 106600 w 2272605"/>
                  <a:gd name="csY32" fmla="*/ 3094679 h 3615707"/>
                  <a:gd name="csX33" fmla="*/ 672294 w 2272605"/>
                  <a:gd name="csY33" fmla="*/ 2700472 h 3615707"/>
                  <a:gd name="csX34" fmla="*/ 883860 w 2272605"/>
                  <a:gd name="csY34" fmla="*/ 2499187 h 3615707"/>
                  <a:gd name="csX0" fmla="*/ 883860 w 2272605"/>
                  <a:gd name="csY0" fmla="*/ 2499187 h 3615707"/>
                  <a:gd name="csX1" fmla="*/ 919329 w 2272605"/>
                  <a:gd name="csY1" fmla="*/ 2319188 h 3615707"/>
                  <a:gd name="csX2" fmla="*/ 903926 w 2272605"/>
                  <a:gd name="csY2" fmla="*/ 2152469 h 3615707"/>
                  <a:gd name="csX3" fmla="*/ 757038 w 2272605"/>
                  <a:gd name="csY3" fmla="*/ 1723105 h 3615707"/>
                  <a:gd name="csX4" fmla="*/ 660995 w 2272605"/>
                  <a:gd name="csY4" fmla="*/ 1265493 h 3615707"/>
                  <a:gd name="csX5" fmla="*/ 406767 w 2272605"/>
                  <a:gd name="csY5" fmla="*/ 949120 h 3615707"/>
                  <a:gd name="csX6" fmla="*/ 112991 w 2272605"/>
                  <a:gd name="csY6" fmla="*/ 706190 h 3615707"/>
                  <a:gd name="csX7" fmla="*/ 22599 w 2272605"/>
                  <a:gd name="csY7" fmla="*/ 435012 h 3615707"/>
                  <a:gd name="csX8" fmla="*/ 0 w 2272605"/>
                  <a:gd name="csY8" fmla="*/ 186433 h 3615707"/>
                  <a:gd name="csX9" fmla="*/ 22598 w 2272605"/>
                  <a:gd name="csY9" fmla="*/ 0 h 3615707"/>
                  <a:gd name="csX10" fmla="*/ 124290 w 2272605"/>
                  <a:gd name="csY10" fmla="*/ 16947 h 3615707"/>
                  <a:gd name="csX11" fmla="*/ 163836 w 2272605"/>
                  <a:gd name="csY11" fmla="*/ 384166 h 3615707"/>
                  <a:gd name="csX12" fmla="*/ 209033 w 2272605"/>
                  <a:gd name="csY12" fmla="*/ 570601 h 3615707"/>
                  <a:gd name="csX13" fmla="*/ 632748 w 2272605"/>
                  <a:gd name="csY13" fmla="*/ 988665 h 3615707"/>
                  <a:gd name="csX14" fmla="*/ 836132 w 2272605"/>
                  <a:gd name="csY14" fmla="*/ 1237245 h 3615707"/>
                  <a:gd name="csX15" fmla="*/ 898276 w 2272605"/>
                  <a:gd name="csY15" fmla="*/ 1734404 h 3615707"/>
                  <a:gd name="csX16" fmla="*/ 1005617 w 2272605"/>
                  <a:gd name="csY16" fmla="*/ 2022530 h 3615707"/>
                  <a:gd name="csX17" fmla="*/ 1033865 w 2272605"/>
                  <a:gd name="csY17" fmla="*/ 2265459 h 3615707"/>
                  <a:gd name="csX18" fmla="*/ 1271145 w 2272605"/>
                  <a:gd name="csY18" fmla="*/ 2276759 h 3615707"/>
                  <a:gd name="csX19" fmla="*/ 1271145 w 2272605"/>
                  <a:gd name="csY19" fmla="*/ 2474492 h 3615707"/>
                  <a:gd name="csX20" fmla="*/ 1005617 w 2272605"/>
                  <a:gd name="csY20" fmla="*/ 2474492 h 3615707"/>
                  <a:gd name="csX21" fmla="*/ 999968 w 2272605"/>
                  <a:gd name="csY21" fmla="*/ 2553585 h 3615707"/>
                  <a:gd name="csX22" fmla="*/ 1672530 w 2272605"/>
                  <a:gd name="csY22" fmla="*/ 2579197 h 3615707"/>
                  <a:gd name="csX23" fmla="*/ 1678245 w 2272605"/>
                  <a:gd name="csY23" fmla="*/ 2384887 h 3615707"/>
                  <a:gd name="csX24" fmla="*/ 2272605 w 2272605"/>
                  <a:gd name="csY24" fmla="*/ 2413462 h 3615707"/>
                  <a:gd name="csX25" fmla="*/ 2209740 w 2272605"/>
                  <a:gd name="csY25" fmla="*/ 3345007 h 3615707"/>
                  <a:gd name="csX26" fmla="*/ 2221367 w 2272605"/>
                  <a:gd name="csY26" fmla="*/ 3603360 h 3615707"/>
                  <a:gd name="csX27" fmla="*/ 1672727 w 2272605"/>
                  <a:gd name="csY27" fmla="*/ 3615707 h 3615707"/>
                  <a:gd name="csX28" fmla="*/ 1649867 w 2272605"/>
                  <a:gd name="csY28" fmla="*/ 2949979 h 3615707"/>
                  <a:gd name="csX29" fmla="*/ 861328 w 2272605"/>
                  <a:gd name="csY29" fmla="*/ 2973513 h 3615707"/>
                  <a:gd name="csX30" fmla="*/ 764827 w 2272605"/>
                  <a:gd name="csY30" fmla="*/ 2808517 h 3615707"/>
                  <a:gd name="csX31" fmla="*/ 169486 w 2272605"/>
                  <a:gd name="csY31" fmla="*/ 3203279 h 3615707"/>
                  <a:gd name="csX32" fmla="*/ 106600 w 2272605"/>
                  <a:gd name="csY32" fmla="*/ 3094679 h 3615707"/>
                  <a:gd name="csX33" fmla="*/ 672294 w 2272605"/>
                  <a:gd name="csY33" fmla="*/ 2700472 h 3615707"/>
                  <a:gd name="csX34" fmla="*/ 883860 w 2272605"/>
                  <a:gd name="csY34" fmla="*/ 2499187 h 36157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2272605" h="3615707">
                    <a:moveTo>
                      <a:pt x="883860" y="2499187"/>
                    </a:moveTo>
                    <a:lnTo>
                      <a:pt x="919329" y="2319188"/>
                    </a:lnTo>
                    <a:cubicBezTo>
                      <a:pt x="917965" y="2259519"/>
                      <a:pt x="944157" y="2329968"/>
                      <a:pt x="903926" y="2152469"/>
                    </a:cubicBezTo>
                    <a:cubicBezTo>
                      <a:pt x="882527" y="2050297"/>
                      <a:pt x="794702" y="1872817"/>
                      <a:pt x="757038" y="1723105"/>
                    </a:cubicBezTo>
                    <a:cubicBezTo>
                      <a:pt x="719374" y="1573393"/>
                      <a:pt x="725023" y="1391666"/>
                      <a:pt x="660995" y="1265493"/>
                    </a:cubicBezTo>
                    <a:cubicBezTo>
                      <a:pt x="596967" y="1139320"/>
                      <a:pt x="483977" y="1061169"/>
                      <a:pt x="406767" y="949120"/>
                    </a:cubicBezTo>
                    <a:lnTo>
                      <a:pt x="112991" y="706190"/>
                    </a:lnTo>
                    <a:lnTo>
                      <a:pt x="22599" y="435012"/>
                    </a:lnTo>
                    <a:cubicBezTo>
                      <a:pt x="7534" y="348386"/>
                      <a:pt x="0" y="258935"/>
                      <a:pt x="0" y="186433"/>
                    </a:cubicBezTo>
                    <a:cubicBezTo>
                      <a:pt x="0" y="113931"/>
                      <a:pt x="5649" y="28248"/>
                      <a:pt x="22598" y="0"/>
                    </a:cubicBezTo>
                    <a:lnTo>
                      <a:pt x="124290" y="16947"/>
                    </a:lnTo>
                    <a:cubicBezTo>
                      <a:pt x="143122" y="143120"/>
                      <a:pt x="145004" y="257993"/>
                      <a:pt x="163836" y="384166"/>
                    </a:cubicBezTo>
                    <a:lnTo>
                      <a:pt x="209033" y="570601"/>
                    </a:lnTo>
                    <a:lnTo>
                      <a:pt x="632748" y="988665"/>
                    </a:lnTo>
                    <a:lnTo>
                      <a:pt x="836132" y="1237245"/>
                    </a:lnTo>
                    <a:lnTo>
                      <a:pt x="898276" y="1734404"/>
                    </a:lnTo>
                    <a:lnTo>
                      <a:pt x="1005617" y="2022530"/>
                    </a:lnTo>
                    <a:lnTo>
                      <a:pt x="1033865" y="2265459"/>
                    </a:lnTo>
                    <a:lnTo>
                      <a:pt x="1271145" y="2276759"/>
                    </a:lnTo>
                    <a:lnTo>
                      <a:pt x="1271145" y="2474492"/>
                    </a:lnTo>
                    <a:cubicBezTo>
                      <a:pt x="1297510" y="2515922"/>
                      <a:pt x="943428" y="2455158"/>
                      <a:pt x="1005617" y="2474492"/>
                    </a:cubicBezTo>
                    <a:lnTo>
                      <a:pt x="999968" y="2553585"/>
                    </a:lnTo>
                    <a:lnTo>
                      <a:pt x="1672530" y="2579197"/>
                    </a:lnTo>
                    <a:lnTo>
                      <a:pt x="1678245" y="2384887"/>
                    </a:lnTo>
                    <a:lnTo>
                      <a:pt x="2272605" y="2413462"/>
                    </a:lnTo>
                    <a:lnTo>
                      <a:pt x="2209740" y="3345007"/>
                    </a:lnTo>
                    <a:lnTo>
                      <a:pt x="2221367" y="3603360"/>
                    </a:lnTo>
                    <a:lnTo>
                      <a:pt x="1672727" y="3615707"/>
                    </a:lnTo>
                    <a:lnTo>
                      <a:pt x="1649867" y="2949979"/>
                    </a:lnTo>
                    <a:lnTo>
                      <a:pt x="861328" y="2973513"/>
                    </a:lnTo>
                    <a:lnTo>
                      <a:pt x="764827" y="2808517"/>
                    </a:lnTo>
                    <a:lnTo>
                      <a:pt x="169486" y="3203279"/>
                    </a:lnTo>
                    <a:lnTo>
                      <a:pt x="106600" y="3094679"/>
                    </a:lnTo>
                    <a:cubicBezTo>
                      <a:pt x="280099" y="2955744"/>
                      <a:pt x="498795" y="2839407"/>
                      <a:pt x="672294" y="2700472"/>
                    </a:cubicBezTo>
                    <a:lnTo>
                      <a:pt x="883860" y="2499187"/>
                    </a:lnTo>
                    <a:close/>
                  </a:path>
                </a:pathLst>
              </a:custGeom>
              <a:solidFill>
                <a:srgbClr val="27713A">
                  <a:alpha val="50196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570BEA8-4575-A6E1-4259-78962AD1A781}"/>
                  </a:ext>
                </a:extLst>
              </p:cNvPr>
              <p:cNvSpPr/>
              <p:nvPr/>
            </p:nvSpPr>
            <p:spPr>
              <a:xfrm>
                <a:off x="5312229" y="3014028"/>
                <a:ext cx="3655666" cy="2721615"/>
              </a:xfrm>
              <a:custGeom>
                <a:avLst/>
                <a:gdLst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73480 h 2245360"/>
                  <a:gd name="csX3" fmla="*/ 1473200 w 2534920"/>
                  <a:gd name="csY3" fmla="*/ 1143000 h 2245360"/>
                  <a:gd name="csX4" fmla="*/ 1813560 w 2534920"/>
                  <a:gd name="csY4" fmla="*/ 238760 h 2245360"/>
                  <a:gd name="csX5" fmla="*/ 1783080 w 2534920"/>
                  <a:gd name="csY5" fmla="*/ 10160 h 2245360"/>
                  <a:gd name="csX6" fmla="*/ 2519680 w 2534920"/>
                  <a:gd name="csY6" fmla="*/ 0 h 2245360"/>
                  <a:gd name="csX7" fmla="*/ 2534920 w 2534920"/>
                  <a:gd name="csY7" fmla="*/ 1884680 h 2245360"/>
                  <a:gd name="csX8" fmla="*/ 2534920 w 2534920"/>
                  <a:gd name="csY8" fmla="*/ 2021840 h 2245360"/>
                  <a:gd name="csX9" fmla="*/ 1971040 w 2534920"/>
                  <a:gd name="csY9" fmla="*/ 1803400 h 2245360"/>
                  <a:gd name="csX10" fmla="*/ 1640840 w 2534920"/>
                  <a:gd name="csY10" fmla="*/ 1676400 h 2245360"/>
                  <a:gd name="csX11" fmla="*/ 1457960 w 2534920"/>
                  <a:gd name="csY11" fmla="*/ 1722120 h 2245360"/>
                  <a:gd name="csX12" fmla="*/ 1203960 w 2534920"/>
                  <a:gd name="csY12" fmla="*/ 1884680 h 2245360"/>
                  <a:gd name="csX13" fmla="*/ 878840 w 2534920"/>
                  <a:gd name="csY13" fmla="*/ 2103120 h 2245360"/>
                  <a:gd name="csX14" fmla="*/ 563880 w 2534920"/>
                  <a:gd name="csY14" fmla="*/ 2245360 h 2245360"/>
                  <a:gd name="csX15" fmla="*/ 513080 w 2534920"/>
                  <a:gd name="csY15" fmla="*/ 1772920 h 2245360"/>
                  <a:gd name="csX16" fmla="*/ 436880 w 2534920"/>
                  <a:gd name="csY16" fmla="*/ 1559560 h 2245360"/>
                  <a:gd name="csX17" fmla="*/ 248920 w 2534920"/>
                  <a:gd name="csY17" fmla="*/ 1503680 h 2245360"/>
                  <a:gd name="csX18" fmla="*/ 50800 w 2534920"/>
                  <a:gd name="csY18" fmla="*/ 1371600 h 2245360"/>
                  <a:gd name="csX19" fmla="*/ 20320 w 2534920"/>
                  <a:gd name="csY19" fmla="*/ 1336040 h 2245360"/>
                  <a:gd name="csX20" fmla="*/ 0 w 2534920"/>
                  <a:gd name="csY20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73480 h 2245360"/>
                  <a:gd name="csX3" fmla="*/ 1473200 w 2534920"/>
                  <a:gd name="csY3" fmla="*/ 1143000 h 2245360"/>
                  <a:gd name="csX4" fmla="*/ 1569720 w 2534920"/>
                  <a:gd name="csY4" fmla="*/ 74676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73480 h 2245360"/>
                  <a:gd name="csX3" fmla="*/ 1473200 w 2534920"/>
                  <a:gd name="csY3" fmla="*/ 1143000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88720 h 2245360"/>
                  <a:gd name="csX3" fmla="*/ 1473200 w 2534920"/>
                  <a:gd name="csY3" fmla="*/ 1143000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88720 h 2245360"/>
                  <a:gd name="csX3" fmla="*/ 1478860 w 2534920"/>
                  <a:gd name="csY3" fmla="*/ 1103376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17894 w 2534920"/>
                  <a:gd name="csY2" fmla="*/ 1109473 h 2245360"/>
                  <a:gd name="csX3" fmla="*/ 1478860 w 2534920"/>
                  <a:gd name="csY3" fmla="*/ 1103376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31936 w 2534920"/>
                  <a:gd name="csY1" fmla="*/ 1248375 h 2245360"/>
                  <a:gd name="csX2" fmla="*/ 1217894 w 2534920"/>
                  <a:gd name="csY2" fmla="*/ 1109473 h 2245360"/>
                  <a:gd name="csX3" fmla="*/ 1478860 w 2534920"/>
                  <a:gd name="csY3" fmla="*/ 1103376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89714 w 2687754"/>
                  <a:gd name="csY17" fmla="*/ 1559560 h 2245360"/>
                  <a:gd name="csX18" fmla="*/ 401754 w 2687754"/>
                  <a:gd name="csY18" fmla="*/ 1503680 h 2245360"/>
                  <a:gd name="csX19" fmla="*/ 203634 w 2687754"/>
                  <a:gd name="csY19" fmla="*/ 1371600 h 2245360"/>
                  <a:gd name="csX20" fmla="*/ 173154 w 2687754"/>
                  <a:gd name="csY20" fmla="*/ 1336040 h 2245360"/>
                  <a:gd name="csX21" fmla="*/ 0 w 2687754"/>
                  <a:gd name="csY21" fmla="*/ 840088 h 2245360"/>
                  <a:gd name="csX0" fmla="*/ 30625 w 2718379"/>
                  <a:gd name="csY0" fmla="*/ 840088 h 2245360"/>
                  <a:gd name="csX1" fmla="*/ 315395 w 2718379"/>
                  <a:gd name="csY1" fmla="*/ 1248375 h 2245360"/>
                  <a:gd name="csX2" fmla="*/ 1401353 w 2718379"/>
                  <a:gd name="csY2" fmla="*/ 1109473 h 2245360"/>
                  <a:gd name="csX3" fmla="*/ 1662319 w 2718379"/>
                  <a:gd name="csY3" fmla="*/ 1103376 h 2245360"/>
                  <a:gd name="csX4" fmla="*/ 1773499 w 2718379"/>
                  <a:gd name="csY4" fmla="*/ 741680 h 2245360"/>
                  <a:gd name="csX5" fmla="*/ 1997019 w 2718379"/>
                  <a:gd name="csY5" fmla="*/ 238760 h 2245360"/>
                  <a:gd name="csX6" fmla="*/ 1966539 w 2718379"/>
                  <a:gd name="csY6" fmla="*/ 10160 h 2245360"/>
                  <a:gd name="csX7" fmla="*/ 2703139 w 2718379"/>
                  <a:gd name="csY7" fmla="*/ 0 h 2245360"/>
                  <a:gd name="csX8" fmla="*/ 2718379 w 2718379"/>
                  <a:gd name="csY8" fmla="*/ 1884680 h 2245360"/>
                  <a:gd name="csX9" fmla="*/ 2718379 w 2718379"/>
                  <a:gd name="csY9" fmla="*/ 2021840 h 2245360"/>
                  <a:gd name="csX10" fmla="*/ 2154499 w 2718379"/>
                  <a:gd name="csY10" fmla="*/ 1803400 h 2245360"/>
                  <a:gd name="csX11" fmla="*/ 1824299 w 2718379"/>
                  <a:gd name="csY11" fmla="*/ 1676400 h 2245360"/>
                  <a:gd name="csX12" fmla="*/ 1641419 w 2718379"/>
                  <a:gd name="csY12" fmla="*/ 1722120 h 2245360"/>
                  <a:gd name="csX13" fmla="*/ 1387419 w 2718379"/>
                  <a:gd name="csY13" fmla="*/ 1884680 h 2245360"/>
                  <a:gd name="csX14" fmla="*/ 1062299 w 2718379"/>
                  <a:gd name="csY14" fmla="*/ 2103120 h 2245360"/>
                  <a:gd name="csX15" fmla="*/ 747339 w 2718379"/>
                  <a:gd name="csY15" fmla="*/ 2245360 h 2245360"/>
                  <a:gd name="csX16" fmla="*/ 696539 w 2718379"/>
                  <a:gd name="csY16" fmla="*/ 1772920 h 2245360"/>
                  <a:gd name="csX17" fmla="*/ 620339 w 2718379"/>
                  <a:gd name="csY17" fmla="*/ 1559560 h 2245360"/>
                  <a:gd name="csX18" fmla="*/ 432379 w 2718379"/>
                  <a:gd name="csY18" fmla="*/ 1503680 h 2245360"/>
                  <a:gd name="csX19" fmla="*/ 234259 w 2718379"/>
                  <a:gd name="csY19" fmla="*/ 1371600 h 2245360"/>
                  <a:gd name="csX20" fmla="*/ 0 w 2718379"/>
                  <a:gd name="csY20" fmla="*/ 1302078 h 2245360"/>
                  <a:gd name="csX21" fmla="*/ 30625 w 2718379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89714 w 2687754"/>
                  <a:gd name="csY17" fmla="*/ 1559560 h 2245360"/>
                  <a:gd name="csX18" fmla="*/ 401754 w 2687754"/>
                  <a:gd name="csY18" fmla="*/ 1503680 h 2245360"/>
                  <a:gd name="csX19" fmla="*/ 203634 w 2687754"/>
                  <a:gd name="csY19" fmla="*/ 1371600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89714 w 2687754"/>
                  <a:gd name="csY17" fmla="*/ 1559560 h 2245360"/>
                  <a:gd name="csX18" fmla="*/ 401754 w 2687754"/>
                  <a:gd name="csY18" fmla="*/ 1503680 h 2245360"/>
                  <a:gd name="csX19" fmla="*/ 141369 w 2687754"/>
                  <a:gd name="csY19" fmla="*/ 1337637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44430 w 2687754"/>
                  <a:gd name="csY17" fmla="*/ 1525598 h 2245360"/>
                  <a:gd name="csX18" fmla="*/ 401754 w 2687754"/>
                  <a:gd name="csY18" fmla="*/ 1503680 h 2245360"/>
                  <a:gd name="csX19" fmla="*/ 141369 w 2687754"/>
                  <a:gd name="csY19" fmla="*/ 1337637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20631 w 2687754"/>
                  <a:gd name="csY16" fmla="*/ 1840847 h 2245360"/>
                  <a:gd name="csX17" fmla="*/ 544430 w 2687754"/>
                  <a:gd name="csY17" fmla="*/ 1525598 h 2245360"/>
                  <a:gd name="csX18" fmla="*/ 401754 w 2687754"/>
                  <a:gd name="csY18" fmla="*/ 1503680 h 2245360"/>
                  <a:gd name="csX19" fmla="*/ 141369 w 2687754"/>
                  <a:gd name="csY19" fmla="*/ 1337637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633206 w 3320960"/>
                  <a:gd name="csY0" fmla="*/ 840088 h 2245360"/>
                  <a:gd name="csX1" fmla="*/ 917976 w 3320960"/>
                  <a:gd name="csY1" fmla="*/ 1248375 h 2245360"/>
                  <a:gd name="csX2" fmla="*/ 2003934 w 3320960"/>
                  <a:gd name="csY2" fmla="*/ 1109473 h 2245360"/>
                  <a:gd name="csX3" fmla="*/ 2264900 w 3320960"/>
                  <a:gd name="csY3" fmla="*/ 1103376 h 2245360"/>
                  <a:gd name="csX4" fmla="*/ 2376080 w 3320960"/>
                  <a:gd name="csY4" fmla="*/ 741680 h 2245360"/>
                  <a:gd name="csX5" fmla="*/ 2599600 w 3320960"/>
                  <a:gd name="csY5" fmla="*/ 238760 h 2245360"/>
                  <a:gd name="csX6" fmla="*/ 2569120 w 3320960"/>
                  <a:gd name="csY6" fmla="*/ 10160 h 2245360"/>
                  <a:gd name="csX7" fmla="*/ 3305720 w 3320960"/>
                  <a:gd name="csY7" fmla="*/ 0 h 2245360"/>
                  <a:gd name="csX8" fmla="*/ 3320960 w 3320960"/>
                  <a:gd name="csY8" fmla="*/ 1884680 h 2245360"/>
                  <a:gd name="csX9" fmla="*/ 3320960 w 3320960"/>
                  <a:gd name="csY9" fmla="*/ 2021840 h 2245360"/>
                  <a:gd name="csX10" fmla="*/ 2757080 w 3320960"/>
                  <a:gd name="csY10" fmla="*/ 1803400 h 2245360"/>
                  <a:gd name="csX11" fmla="*/ 2426880 w 3320960"/>
                  <a:gd name="csY11" fmla="*/ 1676400 h 2245360"/>
                  <a:gd name="csX12" fmla="*/ 2244000 w 3320960"/>
                  <a:gd name="csY12" fmla="*/ 1722120 h 2245360"/>
                  <a:gd name="csX13" fmla="*/ 1990000 w 3320960"/>
                  <a:gd name="csY13" fmla="*/ 1884680 h 2245360"/>
                  <a:gd name="csX14" fmla="*/ 1664880 w 3320960"/>
                  <a:gd name="csY14" fmla="*/ 2103120 h 2245360"/>
                  <a:gd name="csX15" fmla="*/ 1349920 w 3320960"/>
                  <a:gd name="csY15" fmla="*/ 2245360 h 2245360"/>
                  <a:gd name="csX16" fmla="*/ 0 w 3320960"/>
                  <a:gd name="csY16" fmla="*/ 2130964 h 2245360"/>
                  <a:gd name="csX17" fmla="*/ 1253837 w 3320960"/>
                  <a:gd name="csY17" fmla="*/ 1840847 h 2245360"/>
                  <a:gd name="csX18" fmla="*/ 1177636 w 3320960"/>
                  <a:gd name="csY18" fmla="*/ 1525598 h 2245360"/>
                  <a:gd name="csX19" fmla="*/ 1034960 w 3320960"/>
                  <a:gd name="csY19" fmla="*/ 1503680 h 2245360"/>
                  <a:gd name="csX20" fmla="*/ 774575 w 3320960"/>
                  <a:gd name="csY20" fmla="*/ 1337637 h 2245360"/>
                  <a:gd name="csX21" fmla="*/ 653526 w 3320960"/>
                  <a:gd name="csY21" fmla="*/ 1341701 h 2245360"/>
                  <a:gd name="csX22" fmla="*/ 633206 w 3320960"/>
                  <a:gd name="csY22" fmla="*/ 840088 h 2245360"/>
                  <a:gd name="csX0" fmla="*/ 761651 w 3449405"/>
                  <a:gd name="csY0" fmla="*/ 840088 h 2304465"/>
                  <a:gd name="csX1" fmla="*/ 1046421 w 3449405"/>
                  <a:gd name="csY1" fmla="*/ 1248375 h 2304465"/>
                  <a:gd name="csX2" fmla="*/ 2132379 w 3449405"/>
                  <a:gd name="csY2" fmla="*/ 1109473 h 2304465"/>
                  <a:gd name="csX3" fmla="*/ 2393345 w 3449405"/>
                  <a:gd name="csY3" fmla="*/ 1103376 h 2304465"/>
                  <a:gd name="csX4" fmla="*/ 2504525 w 3449405"/>
                  <a:gd name="csY4" fmla="*/ 741680 h 2304465"/>
                  <a:gd name="csX5" fmla="*/ 2728045 w 3449405"/>
                  <a:gd name="csY5" fmla="*/ 238760 h 2304465"/>
                  <a:gd name="csX6" fmla="*/ 2697565 w 3449405"/>
                  <a:gd name="csY6" fmla="*/ 10160 h 2304465"/>
                  <a:gd name="csX7" fmla="*/ 3434165 w 3449405"/>
                  <a:gd name="csY7" fmla="*/ 0 h 2304465"/>
                  <a:gd name="csX8" fmla="*/ 3449405 w 3449405"/>
                  <a:gd name="csY8" fmla="*/ 1884680 h 2304465"/>
                  <a:gd name="csX9" fmla="*/ 3449405 w 3449405"/>
                  <a:gd name="csY9" fmla="*/ 2021840 h 2304465"/>
                  <a:gd name="csX10" fmla="*/ 2885525 w 3449405"/>
                  <a:gd name="csY10" fmla="*/ 1803400 h 2304465"/>
                  <a:gd name="csX11" fmla="*/ 2555325 w 3449405"/>
                  <a:gd name="csY11" fmla="*/ 1676400 h 2304465"/>
                  <a:gd name="csX12" fmla="*/ 2372445 w 3449405"/>
                  <a:gd name="csY12" fmla="*/ 1722120 h 2304465"/>
                  <a:gd name="csX13" fmla="*/ 2118445 w 3449405"/>
                  <a:gd name="csY13" fmla="*/ 1884680 h 2304465"/>
                  <a:gd name="csX14" fmla="*/ 1793325 w 3449405"/>
                  <a:gd name="csY14" fmla="*/ 2103120 h 2304465"/>
                  <a:gd name="csX15" fmla="*/ 1478365 w 3449405"/>
                  <a:gd name="csY15" fmla="*/ 2245360 h 2304465"/>
                  <a:gd name="csX16" fmla="*/ 122785 w 3449405"/>
                  <a:gd name="csY16" fmla="*/ 2300780 h 2304465"/>
                  <a:gd name="csX17" fmla="*/ 128445 w 3449405"/>
                  <a:gd name="csY17" fmla="*/ 2130964 h 2304465"/>
                  <a:gd name="csX18" fmla="*/ 1382282 w 3449405"/>
                  <a:gd name="csY18" fmla="*/ 1840847 h 2304465"/>
                  <a:gd name="csX19" fmla="*/ 1306081 w 3449405"/>
                  <a:gd name="csY19" fmla="*/ 1525598 h 2304465"/>
                  <a:gd name="csX20" fmla="*/ 1163405 w 3449405"/>
                  <a:gd name="csY20" fmla="*/ 1503680 h 2304465"/>
                  <a:gd name="csX21" fmla="*/ 903020 w 3449405"/>
                  <a:gd name="csY21" fmla="*/ 1337637 h 2304465"/>
                  <a:gd name="csX22" fmla="*/ 781971 w 3449405"/>
                  <a:gd name="csY22" fmla="*/ 1341701 h 2304465"/>
                  <a:gd name="csX23" fmla="*/ 761651 w 3449405"/>
                  <a:gd name="csY23" fmla="*/ 840088 h 2304465"/>
                  <a:gd name="csX0" fmla="*/ 704498 w 3392252"/>
                  <a:gd name="csY0" fmla="*/ 840088 h 2476643"/>
                  <a:gd name="csX1" fmla="*/ 989268 w 3392252"/>
                  <a:gd name="csY1" fmla="*/ 1248375 h 2476643"/>
                  <a:gd name="csX2" fmla="*/ 2075226 w 3392252"/>
                  <a:gd name="csY2" fmla="*/ 1109473 h 2476643"/>
                  <a:gd name="csX3" fmla="*/ 2336192 w 3392252"/>
                  <a:gd name="csY3" fmla="*/ 1103376 h 2476643"/>
                  <a:gd name="csX4" fmla="*/ 2447372 w 3392252"/>
                  <a:gd name="csY4" fmla="*/ 741680 h 2476643"/>
                  <a:gd name="csX5" fmla="*/ 2670892 w 3392252"/>
                  <a:gd name="csY5" fmla="*/ 238760 h 2476643"/>
                  <a:gd name="csX6" fmla="*/ 2640412 w 3392252"/>
                  <a:gd name="csY6" fmla="*/ 10160 h 2476643"/>
                  <a:gd name="csX7" fmla="*/ 3377012 w 3392252"/>
                  <a:gd name="csY7" fmla="*/ 0 h 2476643"/>
                  <a:gd name="csX8" fmla="*/ 3392252 w 3392252"/>
                  <a:gd name="csY8" fmla="*/ 1884680 h 2476643"/>
                  <a:gd name="csX9" fmla="*/ 3392252 w 3392252"/>
                  <a:gd name="csY9" fmla="*/ 2021840 h 2476643"/>
                  <a:gd name="csX10" fmla="*/ 2828372 w 3392252"/>
                  <a:gd name="csY10" fmla="*/ 1803400 h 2476643"/>
                  <a:gd name="csX11" fmla="*/ 2498172 w 3392252"/>
                  <a:gd name="csY11" fmla="*/ 1676400 h 2476643"/>
                  <a:gd name="csX12" fmla="*/ 2315292 w 3392252"/>
                  <a:gd name="csY12" fmla="*/ 1722120 h 2476643"/>
                  <a:gd name="csX13" fmla="*/ 2061292 w 3392252"/>
                  <a:gd name="csY13" fmla="*/ 1884680 h 2476643"/>
                  <a:gd name="csX14" fmla="*/ 1736172 w 3392252"/>
                  <a:gd name="csY14" fmla="*/ 2103120 h 2476643"/>
                  <a:gd name="csX15" fmla="*/ 1421212 w 3392252"/>
                  <a:gd name="csY15" fmla="*/ 2245360 h 2476643"/>
                  <a:gd name="csX16" fmla="*/ 592059 w 3392252"/>
                  <a:gd name="csY16" fmla="*/ 2476255 h 2476643"/>
                  <a:gd name="csX17" fmla="*/ 65632 w 3392252"/>
                  <a:gd name="csY17" fmla="*/ 2300780 h 2476643"/>
                  <a:gd name="csX18" fmla="*/ 71292 w 3392252"/>
                  <a:gd name="csY18" fmla="*/ 2130964 h 2476643"/>
                  <a:gd name="csX19" fmla="*/ 1325129 w 3392252"/>
                  <a:gd name="csY19" fmla="*/ 1840847 h 2476643"/>
                  <a:gd name="csX20" fmla="*/ 1248928 w 3392252"/>
                  <a:gd name="csY20" fmla="*/ 1525598 h 2476643"/>
                  <a:gd name="csX21" fmla="*/ 1106252 w 3392252"/>
                  <a:gd name="csY21" fmla="*/ 1503680 h 2476643"/>
                  <a:gd name="csX22" fmla="*/ 845867 w 3392252"/>
                  <a:gd name="csY22" fmla="*/ 1337637 h 2476643"/>
                  <a:gd name="csX23" fmla="*/ 724818 w 3392252"/>
                  <a:gd name="csY23" fmla="*/ 1341701 h 2476643"/>
                  <a:gd name="csX24" fmla="*/ 704498 w 3392252"/>
                  <a:gd name="csY24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1259497 w 3326620"/>
                  <a:gd name="csY19" fmla="*/ 1840847 h 2476643"/>
                  <a:gd name="csX20" fmla="*/ 1183296 w 3326620"/>
                  <a:gd name="csY20" fmla="*/ 1525598 h 2476643"/>
                  <a:gd name="csX21" fmla="*/ 1040620 w 3326620"/>
                  <a:gd name="csY21" fmla="*/ 1503680 h 2476643"/>
                  <a:gd name="csX22" fmla="*/ 780235 w 3326620"/>
                  <a:gd name="csY22" fmla="*/ 1337637 h 2476643"/>
                  <a:gd name="csX23" fmla="*/ 659186 w 3326620"/>
                  <a:gd name="csY23" fmla="*/ 1341701 h 2476643"/>
                  <a:gd name="csX24" fmla="*/ 638866 w 3326620"/>
                  <a:gd name="csY24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1259497 w 3326620"/>
                  <a:gd name="csY20" fmla="*/ 1840847 h 2476643"/>
                  <a:gd name="csX21" fmla="*/ 1183296 w 3326620"/>
                  <a:gd name="csY21" fmla="*/ 1525598 h 2476643"/>
                  <a:gd name="csX22" fmla="*/ 1040620 w 3326620"/>
                  <a:gd name="csY22" fmla="*/ 1503680 h 2476643"/>
                  <a:gd name="csX23" fmla="*/ 780235 w 3326620"/>
                  <a:gd name="csY23" fmla="*/ 1337637 h 2476643"/>
                  <a:gd name="csX24" fmla="*/ 659186 w 3326620"/>
                  <a:gd name="csY24" fmla="*/ 1341701 h 2476643"/>
                  <a:gd name="csX25" fmla="*/ 638866 w 3326620"/>
                  <a:gd name="csY25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259497 w 3326620"/>
                  <a:gd name="csY21" fmla="*/ 1840847 h 2476643"/>
                  <a:gd name="csX22" fmla="*/ 1183296 w 3326620"/>
                  <a:gd name="csY22" fmla="*/ 1525598 h 2476643"/>
                  <a:gd name="csX23" fmla="*/ 1040620 w 3326620"/>
                  <a:gd name="csY23" fmla="*/ 1503680 h 2476643"/>
                  <a:gd name="csX24" fmla="*/ 780235 w 3326620"/>
                  <a:gd name="csY24" fmla="*/ 1337637 h 2476643"/>
                  <a:gd name="csX25" fmla="*/ 659186 w 3326620"/>
                  <a:gd name="csY25" fmla="*/ 1341701 h 2476643"/>
                  <a:gd name="csX26" fmla="*/ 638866 w 3326620"/>
                  <a:gd name="csY26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808024 w 3326620"/>
                  <a:gd name="csY10" fmla="*/ 1775098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548655 w 3326620"/>
                  <a:gd name="csY5" fmla="*/ 278383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808024 w 3326620"/>
                  <a:gd name="csY10" fmla="*/ 1775098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3326620" h="2476643">
                    <a:moveTo>
                      <a:pt x="638866" y="840088"/>
                    </a:moveTo>
                    <a:lnTo>
                      <a:pt x="923636" y="1248375"/>
                    </a:lnTo>
                    <a:lnTo>
                      <a:pt x="2009594" y="1109473"/>
                    </a:lnTo>
                    <a:cubicBezTo>
                      <a:pt x="2073941" y="1094233"/>
                      <a:pt x="2206213" y="1118616"/>
                      <a:pt x="2270560" y="1103376"/>
                    </a:cubicBezTo>
                    <a:cubicBezTo>
                      <a:pt x="2314587" y="971296"/>
                      <a:pt x="2337713" y="873760"/>
                      <a:pt x="2381740" y="741680"/>
                    </a:cubicBezTo>
                    <a:lnTo>
                      <a:pt x="2548655" y="278383"/>
                    </a:lnTo>
                    <a:lnTo>
                      <a:pt x="2574780" y="10160"/>
                    </a:lnTo>
                    <a:lnTo>
                      <a:pt x="3311380" y="0"/>
                    </a:lnTo>
                    <a:lnTo>
                      <a:pt x="3326620" y="1884680"/>
                    </a:lnTo>
                    <a:lnTo>
                      <a:pt x="3326620" y="2021840"/>
                    </a:lnTo>
                    <a:lnTo>
                      <a:pt x="2808024" y="1775098"/>
                    </a:lnTo>
                    <a:lnTo>
                      <a:pt x="2432540" y="1676400"/>
                    </a:lnTo>
                    <a:lnTo>
                      <a:pt x="2249660" y="1722120"/>
                    </a:lnTo>
                    <a:lnTo>
                      <a:pt x="1995660" y="1884680"/>
                    </a:lnTo>
                    <a:lnTo>
                      <a:pt x="1670540" y="2103120"/>
                    </a:lnTo>
                    <a:lnTo>
                      <a:pt x="1355580" y="2245360"/>
                    </a:lnTo>
                    <a:cubicBezTo>
                      <a:pt x="1164895" y="2276416"/>
                      <a:pt x="752357" y="2467018"/>
                      <a:pt x="526427" y="2476255"/>
                    </a:cubicBezTo>
                    <a:cubicBezTo>
                      <a:pt x="300497" y="2485492"/>
                      <a:pt x="86794" y="2327196"/>
                      <a:pt x="0" y="2300780"/>
                    </a:cubicBezTo>
                    <a:lnTo>
                      <a:pt x="5660" y="2130964"/>
                    </a:lnTo>
                    <a:lnTo>
                      <a:pt x="503785" y="2317761"/>
                    </a:lnTo>
                    <a:lnTo>
                      <a:pt x="979268" y="2210211"/>
                    </a:lnTo>
                    <a:lnTo>
                      <a:pt x="1324559" y="2068698"/>
                    </a:lnTo>
                    <a:lnTo>
                      <a:pt x="1259497" y="1840847"/>
                    </a:lnTo>
                    <a:lnTo>
                      <a:pt x="1183296" y="1525598"/>
                    </a:lnTo>
                    <a:lnTo>
                      <a:pt x="1040620" y="1503680"/>
                    </a:lnTo>
                    <a:lnTo>
                      <a:pt x="780235" y="1337637"/>
                    </a:lnTo>
                    <a:lnTo>
                      <a:pt x="659186" y="1341701"/>
                    </a:lnTo>
                    <a:lnTo>
                      <a:pt x="638866" y="840088"/>
                    </a:lnTo>
                    <a:close/>
                  </a:path>
                </a:pathLst>
              </a:custGeom>
              <a:solidFill>
                <a:srgbClr val="78206E">
                  <a:alpha val="47843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1ADBE7-EAB4-B392-12E4-D0147974173C}"/>
                  </a:ext>
                </a:extLst>
              </p:cNvPr>
              <p:cNvSpPr txBox="1"/>
              <p:nvPr/>
            </p:nvSpPr>
            <p:spPr>
              <a:xfrm>
                <a:off x="4649107" y="847950"/>
                <a:ext cx="280846" cy="307777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FFFF00"/>
                    </a:solidFill>
                  </a:rPr>
                  <a:t>5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631F1D-01DA-1CB6-9482-0C186150D83B}"/>
                  </a:ext>
                </a:extLst>
              </p:cNvPr>
              <p:cNvSpPr txBox="1"/>
              <p:nvPr/>
            </p:nvSpPr>
            <p:spPr>
              <a:xfrm>
                <a:off x="7768319" y="4975629"/>
                <a:ext cx="317716" cy="30777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7030A0"/>
                    </a:solidFill>
                  </a:rPr>
                  <a:t> 4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965EED0-0C48-E3EC-CFCD-C7FD48DB2F14}"/>
                  </a:ext>
                </a:extLst>
              </p:cNvPr>
              <p:cNvSpPr/>
              <p:nvPr/>
            </p:nvSpPr>
            <p:spPr>
              <a:xfrm>
                <a:off x="4341845" y="1200539"/>
                <a:ext cx="1032588" cy="1673289"/>
              </a:xfrm>
              <a:custGeom>
                <a:avLst/>
                <a:gdLst>
                  <a:gd name="csX0" fmla="*/ 24882 w 1057470"/>
                  <a:gd name="csY0" fmla="*/ 87085 h 1698171"/>
                  <a:gd name="csX1" fmla="*/ 130629 w 1057470"/>
                  <a:gd name="csY1" fmla="*/ 0 h 1698171"/>
                  <a:gd name="csX2" fmla="*/ 740229 w 1057470"/>
                  <a:gd name="csY2" fmla="*/ 6220 h 1698171"/>
                  <a:gd name="csX3" fmla="*/ 734008 w 1057470"/>
                  <a:gd name="csY3" fmla="*/ 590939 h 1698171"/>
                  <a:gd name="csX4" fmla="*/ 1057470 w 1057470"/>
                  <a:gd name="csY4" fmla="*/ 584718 h 1698171"/>
                  <a:gd name="csX5" fmla="*/ 1026368 w 1057470"/>
                  <a:gd name="csY5" fmla="*/ 1698171 h 1698171"/>
                  <a:gd name="csX6" fmla="*/ 622041 w 1057470"/>
                  <a:gd name="csY6" fmla="*/ 1685730 h 1698171"/>
                  <a:gd name="csX7" fmla="*/ 665584 w 1057470"/>
                  <a:gd name="csY7" fmla="*/ 1424473 h 1698171"/>
                  <a:gd name="csX8" fmla="*/ 422988 w 1057470"/>
                  <a:gd name="csY8" fmla="*/ 1418253 h 1698171"/>
                  <a:gd name="csX9" fmla="*/ 379445 w 1057470"/>
                  <a:gd name="csY9" fmla="*/ 1194318 h 1698171"/>
                  <a:gd name="csX10" fmla="*/ 292359 w 1057470"/>
                  <a:gd name="csY10" fmla="*/ 939281 h 1698171"/>
                  <a:gd name="csX11" fmla="*/ 217715 w 1057470"/>
                  <a:gd name="csY11" fmla="*/ 547396 h 1698171"/>
                  <a:gd name="csX12" fmla="*/ 143070 w 1057470"/>
                  <a:gd name="csY12" fmla="*/ 248816 h 1698171"/>
                  <a:gd name="csX13" fmla="*/ 0 w 1057470"/>
                  <a:gd name="csY13" fmla="*/ 43543 h 1698171"/>
                  <a:gd name="csX0" fmla="*/ 0 w 1032588"/>
                  <a:gd name="csY0" fmla="*/ 87085 h 1698171"/>
                  <a:gd name="csX1" fmla="*/ 105747 w 1032588"/>
                  <a:gd name="csY1" fmla="*/ 0 h 1698171"/>
                  <a:gd name="csX2" fmla="*/ 715347 w 1032588"/>
                  <a:gd name="csY2" fmla="*/ 6220 h 1698171"/>
                  <a:gd name="csX3" fmla="*/ 709126 w 1032588"/>
                  <a:gd name="csY3" fmla="*/ 590939 h 1698171"/>
                  <a:gd name="csX4" fmla="*/ 1032588 w 1032588"/>
                  <a:gd name="csY4" fmla="*/ 584718 h 1698171"/>
                  <a:gd name="csX5" fmla="*/ 1001486 w 1032588"/>
                  <a:gd name="csY5" fmla="*/ 1698171 h 1698171"/>
                  <a:gd name="csX6" fmla="*/ 597159 w 1032588"/>
                  <a:gd name="csY6" fmla="*/ 1685730 h 1698171"/>
                  <a:gd name="csX7" fmla="*/ 640702 w 1032588"/>
                  <a:gd name="csY7" fmla="*/ 1424473 h 1698171"/>
                  <a:gd name="csX8" fmla="*/ 398106 w 1032588"/>
                  <a:gd name="csY8" fmla="*/ 1418253 h 1698171"/>
                  <a:gd name="csX9" fmla="*/ 354563 w 1032588"/>
                  <a:gd name="csY9" fmla="*/ 1194318 h 1698171"/>
                  <a:gd name="csX10" fmla="*/ 267477 w 1032588"/>
                  <a:gd name="csY10" fmla="*/ 939281 h 1698171"/>
                  <a:gd name="csX11" fmla="*/ 192833 w 1032588"/>
                  <a:gd name="csY11" fmla="*/ 547396 h 1698171"/>
                  <a:gd name="csX12" fmla="*/ 118188 w 1032588"/>
                  <a:gd name="csY12" fmla="*/ 248816 h 1698171"/>
                  <a:gd name="csX0" fmla="*/ 0 w 1032588"/>
                  <a:gd name="csY0" fmla="*/ 87085 h 1698171"/>
                  <a:gd name="csX1" fmla="*/ 105747 w 1032588"/>
                  <a:gd name="csY1" fmla="*/ 0 h 1698171"/>
                  <a:gd name="csX2" fmla="*/ 715347 w 1032588"/>
                  <a:gd name="csY2" fmla="*/ 6220 h 1698171"/>
                  <a:gd name="csX3" fmla="*/ 709126 w 1032588"/>
                  <a:gd name="csY3" fmla="*/ 590939 h 1698171"/>
                  <a:gd name="csX4" fmla="*/ 1032588 w 1032588"/>
                  <a:gd name="csY4" fmla="*/ 584718 h 1698171"/>
                  <a:gd name="csX5" fmla="*/ 1001486 w 1032588"/>
                  <a:gd name="csY5" fmla="*/ 1698171 h 1698171"/>
                  <a:gd name="csX6" fmla="*/ 597159 w 1032588"/>
                  <a:gd name="csY6" fmla="*/ 1685730 h 1698171"/>
                  <a:gd name="csX7" fmla="*/ 640702 w 1032588"/>
                  <a:gd name="csY7" fmla="*/ 1424473 h 1698171"/>
                  <a:gd name="csX8" fmla="*/ 398106 w 1032588"/>
                  <a:gd name="csY8" fmla="*/ 1418253 h 1698171"/>
                  <a:gd name="csX9" fmla="*/ 354563 w 1032588"/>
                  <a:gd name="csY9" fmla="*/ 1194318 h 1698171"/>
                  <a:gd name="csX10" fmla="*/ 267477 w 1032588"/>
                  <a:gd name="csY10" fmla="*/ 939281 h 1698171"/>
                  <a:gd name="csX11" fmla="*/ 192833 w 1032588"/>
                  <a:gd name="csY11" fmla="*/ 547396 h 1698171"/>
                  <a:gd name="csX12" fmla="*/ 118188 w 1032588"/>
                  <a:gd name="csY12" fmla="*/ 248816 h 1698171"/>
                  <a:gd name="csX13" fmla="*/ 0 w 1032588"/>
                  <a:gd name="csY13" fmla="*/ 87085 h 1698171"/>
                  <a:gd name="csX0" fmla="*/ 0 w 1032588"/>
                  <a:gd name="csY0" fmla="*/ 87085 h 1704392"/>
                  <a:gd name="csX1" fmla="*/ 105747 w 1032588"/>
                  <a:gd name="csY1" fmla="*/ 0 h 1704392"/>
                  <a:gd name="csX2" fmla="*/ 715347 w 1032588"/>
                  <a:gd name="csY2" fmla="*/ 6220 h 1704392"/>
                  <a:gd name="csX3" fmla="*/ 709126 w 1032588"/>
                  <a:gd name="csY3" fmla="*/ 590939 h 1704392"/>
                  <a:gd name="csX4" fmla="*/ 1032588 w 1032588"/>
                  <a:gd name="csY4" fmla="*/ 584718 h 1704392"/>
                  <a:gd name="csX5" fmla="*/ 1001486 w 1032588"/>
                  <a:gd name="csY5" fmla="*/ 1698171 h 1704392"/>
                  <a:gd name="csX6" fmla="*/ 615821 w 1032588"/>
                  <a:gd name="csY6" fmla="*/ 1704392 h 1704392"/>
                  <a:gd name="csX7" fmla="*/ 640702 w 1032588"/>
                  <a:gd name="csY7" fmla="*/ 1424473 h 1704392"/>
                  <a:gd name="csX8" fmla="*/ 398106 w 1032588"/>
                  <a:gd name="csY8" fmla="*/ 1418253 h 1704392"/>
                  <a:gd name="csX9" fmla="*/ 354563 w 1032588"/>
                  <a:gd name="csY9" fmla="*/ 1194318 h 1704392"/>
                  <a:gd name="csX10" fmla="*/ 267477 w 1032588"/>
                  <a:gd name="csY10" fmla="*/ 939281 h 1704392"/>
                  <a:gd name="csX11" fmla="*/ 192833 w 1032588"/>
                  <a:gd name="csY11" fmla="*/ 547396 h 1704392"/>
                  <a:gd name="csX12" fmla="*/ 118188 w 1032588"/>
                  <a:gd name="csY12" fmla="*/ 248816 h 1704392"/>
                  <a:gd name="csX13" fmla="*/ 0 w 1032588"/>
                  <a:gd name="csY13" fmla="*/ 87085 h 1704392"/>
                  <a:gd name="csX0" fmla="*/ 0 w 1032588"/>
                  <a:gd name="csY0" fmla="*/ 87085 h 1698171"/>
                  <a:gd name="csX1" fmla="*/ 105747 w 1032588"/>
                  <a:gd name="csY1" fmla="*/ 0 h 1698171"/>
                  <a:gd name="csX2" fmla="*/ 715347 w 1032588"/>
                  <a:gd name="csY2" fmla="*/ 6220 h 1698171"/>
                  <a:gd name="csX3" fmla="*/ 709126 w 1032588"/>
                  <a:gd name="csY3" fmla="*/ 590939 h 1698171"/>
                  <a:gd name="csX4" fmla="*/ 1032588 w 1032588"/>
                  <a:gd name="csY4" fmla="*/ 584718 h 1698171"/>
                  <a:gd name="csX5" fmla="*/ 1001486 w 1032588"/>
                  <a:gd name="csY5" fmla="*/ 1698171 h 1698171"/>
                  <a:gd name="csX6" fmla="*/ 628261 w 1032588"/>
                  <a:gd name="csY6" fmla="*/ 1685731 h 1698171"/>
                  <a:gd name="csX7" fmla="*/ 640702 w 1032588"/>
                  <a:gd name="csY7" fmla="*/ 1424473 h 1698171"/>
                  <a:gd name="csX8" fmla="*/ 398106 w 1032588"/>
                  <a:gd name="csY8" fmla="*/ 1418253 h 1698171"/>
                  <a:gd name="csX9" fmla="*/ 354563 w 1032588"/>
                  <a:gd name="csY9" fmla="*/ 1194318 h 1698171"/>
                  <a:gd name="csX10" fmla="*/ 267477 w 1032588"/>
                  <a:gd name="csY10" fmla="*/ 939281 h 1698171"/>
                  <a:gd name="csX11" fmla="*/ 192833 w 1032588"/>
                  <a:gd name="csY11" fmla="*/ 547396 h 1698171"/>
                  <a:gd name="csX12" fmla="*/ 118188 w 1032588"/>
                  <a:gd name="csY12" fmla="*/ 248816 h 1698171"/>
                  <a:gd name="csX13" fmla="*/ 0 w 1032588"/>
                  <a:gd name="csY13" fmla="*/ 87085 h 1698171"/>
                  <a:gd name="csX0" fmla="*/ 0 w 1032588"/>
                  <a:gd name="csY0" fmla="*/ 87085 h 1685731"/>
                  <a:gd name="csX1" fmla="*/ 105747 w 1032588"/>
                  <a:gd name="csY1" fmla="*/ 0 h 1685731"/>
                  <a:gd name="csX2" fmla="*/ 715347 w 1032588"/>
                  <a:gd name="csY2" fmla="*/ 6220 h 1685731"/>
                  <a:gd name="csX3" fmla="*/ 709126 w 1032588"/>
                  <a:gd name="csY3" fmla="*/ 590939 h 1685731"/>
                  <a:gd name="csX4" fmla="*/ 1032588 w 1032588"/>
                  <a:gd name="csY4" fmla="*/ 584718 h 1685731"/>
                  <a:gd name="csX5" fmla="*/ 982824 w 1032588"/>
                  <a:gd name="csY5" fmla="*/ 1673289 h 1685731"/>
                  <a:gd name="csX6" fmla="*/ 628261 w 1032588"/>
                  <a:gd name="csY6" fmla="*/ 1685731 h 1685731"/>
                  <a:gd name="csX7" fmla="*/ 640702 w 1032588"/>
                  <a:gd name="csY7" fmla="*/ 1424473 h 1685731"/>
                  <a:gd name="csX8" fmla="*/ 398106 w 1032588"/>
                  <a:gd name="csY8" fmla="*/ 1418253 h 1685731"/>
                  <a:gd name="csX9" fmla="*/ 354563 w 1032588"/>
                  <a:gd name="csY9" fmla="*/ 1194318 h 1685731"/>
                  <a:gd name="csX10" fmla="*/ 267477 w 1032588"/>
                  <a:gd name="csY10" fmla="*/ 939281 h 1685731"/>
                  <a:gd name="csX11" fmla="*/ 192833 w 1032588"/>
                  <a:gd name="csY11" fmla="*/ 547396 h 1685731"/>
                  <a:gd name="csX12" fmla="*/ 118188 w 1032588"/>
                  <a:gd name="csY12" fmla="*/ 248816 h 1685731"/>
                  <a:gd name="csX13" fmla="*/ 0 w 1032588"/>
                  <a:gd name="csY13" fmla="*/ 87085 h 1685731"/>
                  <a:gd name="csX0" fmla="*/ 0 w 1032588"/>
                  <a:gd name="csY0" fmla="*/ 87085 h 1673289"/>
                  <a:gd name="csX1" fmla="*/ 105747 w 1032588"/>
                  <a:gd name="csY1" fmla="*/ 0 h 1673289"/>
                  <a:gd name="csX2" fmla="*/ 715347 w 1032588"/>
                  <a:gd name="csY2" fmla="*/ 6220 h 1673289"/>
                  <a:gd name="csX3" fmla="*/ 709126 w 1032588"/>
                  <a:gd name="csY3" fmla="*/ 590939 h 1673289"/>
                  <a:gd name="csX4" fmla="*/ 1032588 w 1032588"/>
                  <a:gd name="csY4" fmla="*/ 584718 h 1673289"/>
                  <a:gd name="csX5" fmla="*/ 982824 w 1032588"/>
                  <a:gd name="csY5" fmla="*/ 1673289 h 1673289"/>
                  <a:gd name="csX6" fmla="*/ 646922 w 1032588"/>
                  <a:gd name="csY6" fmla="*/ 1660850 h 1673289"/>
                  <a:gd name="csX7" fmla="*/ 640702 w 1032588"/>
                  <a:gd name="csY7" fmla="*/ 1424473 h 1673289"/>
                  <a:gd name="csX8" fmla="*/ 398106 w 1032588"/>
                  <a:gd name="csY8" fmla="*/ 1418253 h 1673289"/>
                  <a:gd name="csX9" fmla="*/ 354563 w 1032588"/>
                  <a:gd name="csY9" fmla="*/ 1194318 h 1673289"/>
                  <a:gd name="csX10" fmla="*/ 267477 w 1032588"/>
                  <a:gd name="csY10" fmla="*/ 939281 h 1673289"/>
                  <a:gd name="csX11" fmla="*/ 192833 w 1032588"/>
                  <a:gd name="csY11" fmla="*/ 547396 h 1673289"/>
                  <a:gd name="csX12" fmla="*/ 118188 w 1032588"/>
                  <a:gd name="csY12" fmla="*/ 248816 h 1673289"/>
                  <a:gd name="csX13" fmla="*/ 0 w 1032588"/>
                  <a:gd name="csY13" fmla="*/ 87085 h 16732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32588" h="1673289">
                    <a:moveTo>
                      <a:pt x="0" y="87085"/>
                    </a:moveTo>
                    <a:lnTo>
                      <a:pt x="105747" y="0"/>
                    </a:lnTo>
                    <a:lnTo>
                      <a:pt x="715347" y="6220"/>
                    </a:lnTo>
                    <a:cubicBezTo>
                      <a:pt x="713273" y="201126"/>
                      <a:pt x="711200" y="396033"/>
                      <a:pt x="709126" y="590939"/>
                    </a:cubicBezTo>
                    <a:lnTo>
                      <a:pt x="1032588" y="584718"/>
                    </a:lnTo>
                    <a:lnTo>
                      <a:pt x="982824" y="1673289"/>
                    </a:lnTo>
                    <a:lnTo>
                      <a:pt x="646922" y="1660850"/>
                    </a:lnTo>
                    <a:lnTo>
                      <a:pt x="640702" y="1424473"/>
                    </a:lnTo>
                    <a:lnTo>
                      <a:pt x="398106" y="1418253"/>
                    </a:lnTo>
                    <a:lnTo>
                      <a:pt x="354563" y="1194318"/>
                    </a:lnTo>
                    <a:lnTo>
                      <a:pt x="267477" y="939281"/>
                    </a:lnTo>
                    <a:lnTo>
                      <a:pt x="192833" y="547396"/>
                    </a:lnTo>
                    <a:lnTo>
                      <a:pt x="118188" y="248816"/>
                    </a:lnTo>
                    <a:lnTo>
                      <a:pt x="0" y="87085"/>
                    </a:lnTo>
                    <a:close/>
                  </a:path>
                </a:pathLst>
              </a:custGeom>
              <a:solidFill>
                <a:srgbClr val="FFFF00">
                  <a:alpha val="47059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16959066-F569-C95D-D867-ECE6879DD2EC}"/>
                  </a:ext>
                </a:extLst>
              </p:cNvPr>
              <p:cNvSpPr/>
              <p:nvPr/>
            </p:nvSpPr>
            <p:spPr>
              <a:xfrm>
                <a:off x="4679172" y="33849"/>
                <a:ext cx="3503345" cy="4213906"/>
              </a:xfrm>
              <a:custGeom>
                <a:avLst/>
                <a:gdLst>
                  <a:gd name="csX0" fmla="*/ 117987 w 1897626"/>
                  <a:gd name="csY0" fmla="*/ 1946787 h 2428568"/>
                  <a:gd name="csX1" fmla="*/ 688258 w 1897626"/>
                  <a:gd name="csY1" fmla="*/ 2005781 h 2428568"/>
                  <a:gd name="csX2" fmla="*/ 698090 w 1897626"/>
                  <a:gd name="csY2" fmla="*/ 157316 h 2428568"/>
                  <a:gd name="csX3" fmla="*/ 786581 w 1897626"/>
                  <a:gd name="csY3" fmla="*/ 88490 h 2428568"/>
                  <a:gd name="csX4" fmla="*/ 914400 w 1897626"/>
                  <a:gd name="csY4" fmla="*/ 0 h 2428568"/>
                  <a:gd name="csX5" fmla="*/ 1661652 w 1897626"/>
                  <a:gd name="csY5" fmla="*/ 363794 h 2428568"/>
                  <a:gd name="csX6" fmla="*/ 1779639 w 1897626"/>
                  <a:gd name="csY6" fmla="*/ 511278 h 2428568"/>
                  <a:gd name="csX7" fmla="*/ 1868129 w 1897626"/>
                  <a:gd name="csY7" fmla="*/ 757084 h 2428568"/>
                  <a:gd name="csX8" fmla="*/ 1897626 w 1897626"/>
                  <a:gd name="csY8" fmla="*/ 1130710 h 2428568"/>
                  <a:gd name="csX9" fmla="*/ 1720645 w 1897626"/>
                  <a:gd name="csY9" fmla="*/ 1219200 h 2428568"/>
                  <a:gd name="csX10" fmla="*/ 1386348 w 1897626"/>
                  <a:gd name="csY10" fmla="*/ 1877961 h 2428568"/>
                  <a:gd name="csX11" fmla="*/ 1406013 w 1897626"/>
                  <a:gd name="csY11" fmla="*/ 2163097 h 2428568"/>
                  <a:gd name="csX12" fmla="*/ 1356852 w 1897626"/>
                  <a:gd name="csY12" fmla="*/ 2369574 h 2428568"/>
                  <a:gd name="csX13" fmla="*/ 855406 w 1897626"/>
                  <a:gd name="csY13" fmla="*/ 2399071 h 2428568"/>
                  <a:gd name="csX14" fmla="*/ 481781 w 1897626"/>
                  <a:gd name="csY14" fmla="*/ 2428568 h 2428568"/>
                  <a:gd name="csX15" fmla="*/ 235974 w 1897626"/>
                  <a:gd name="csY15" fmla="*/ 2418736 h 2428568"/>
                  <a:gd name="csX16" fmla="*/ 88490 w 1897626"/>
                  <a:gd name="csY16" fmla="*/ 2418736 h 2428568"/>
                  <a:gd name="csX17" fmla="*/ 0 w 1897626"/>
                  <a:gd name="csY17" fmla="*/ 2349910 h 2428568"/>
                  <a:gd name="csX18" fmla="*/ 137652 w 1897626"/>
                  <a:gd name="csY18" fmla="*/ 2163097 h 2428568"/>
                  <a:gd name="csX19" fmla="*/ 167148 w 1897626"/>
                  <a:gd name="csY19" fmla="*/ 1956620 h 2428568"/>
                  <a:gd name="csX20" fmla="*/ 108155 w 1897626"/>
                  <a:gd name="csY20" fmla="*/ 1995949 h 2428568"/>
                  <a:gd name="csX21" fmla="*/ 108155 w 1897626"/>
                  <a:gd name="csY21" fmla="*/ 1995949 h 2428568"/>
                  <a:gd name="csX22" fmla="*/ 137652 w 1897626"/>
                  <a:gd name="csY22" fmla="*/ 1995949 h 2428568"/>
                  <a:gd name="csX23" fmla="*/ 206477 w 1897626"/>
                  <a:gd name="csY23" fmla="*/ 1995949 h 2428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661652 w 1897626"/>
                  <a:gd name="csY5" fmla="*/ 307892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3568"/>
                  <a:gd name="csX1" fmla="*/ 688258 w 1897626"/>
                  <a:gd name="csY1" fmla="*/ 1949879 h 2373568"/>
                  <a:gd name="csX2" fmla="*/ 698090 w 1897626"/>
                  <a:gd name="csY2" fmla="*/ 101414 h 2373568"/>
                  <a:gd name="csX3" fmla="*/ 786581 w 1897626"/>
                  <a:gd name="csY3" fmla="*/ 32588 h 2373568"/>
                  <a:gd name="csX4" fmla="*/ 846518 w 1897626"/>
                  <a:gd name="csY4" fmla="*/ 0 h 2373568"/>
                  <a:gd name="csX5" fmla="*/ 1565820 w 1897626"/>
                  <a:gd name="csY5" fmla="*/ 315878 h 2373568"/>
                  <a:gd name="csX6" fmla="*/ 1743702 w 1897626"/>
                  <a:gd name="csY6" fmla="*/ 491313 h 2373568"/>
                  <a:gd name="csX7" fmla="*/ 1868129 w 1897626"/>
                  <a:gd name="csY7" fmla="*/ 701182 h 2373568"/>
                  <a:gd name="csX8" fmla="*/ 1897626 w 1897626"/>
                  <a:gd name="csY8" fmla="*/ 1074808 h 2373568"/>
                  <a:gd name="csX9" fmla="*/ 1764568 w 1897626"/>
                  <a:gd name="csY9" fmla="*/ 1247151 h 2373568"/>
                  <a:gd name="csX10" fmla="*/ 1402320 w 1897626"/>
                  <a:gd name="csY10" fmla="*/ 1830045 h 2373568"/>
                  <a:gd name="csX11" fmla="*/ 1406013 w 1897626"/>
                  <a:gd name="csY11" fmla="*/ 2107195 h 2373568"/>
                  <a:gd name="csX12" fmla="*/ 1412754 w 1897626"/>
                  <a:gd name="csY12" fmla="*/ 2373568 h 2373568"/>
                  <a:gd name="csX13" fmla="*/ 855406 w 1897626"/>
                  <a:gd name="csY13" fmla="*/ 2343169 h 2373568"/>
                  <a:gd name="csX14" fmla="*/ 481781 w 1897626"/>
                  <a:gd name="csY14" fmla="*/ 2372666 h 2373568"/>
                  <a:gd name="csX15" fmla="*/ 235974 w 1897626"/>
                  <a:gd name="csY15" fmla="*/ 2362834 h 2373568"/>
                  <a:gd name="csX16" fmla="*/ 88490 w 1897626"/>
                  <a:gd name="csY16" fmla="*/ 2362834 h 2373568"/>
                  <a:gd name="csX17" fmla="*/ 0 w 1897626"/>
                  <a:gd name="csY17" fmla="*/ 2294008 h 2373568"/>
                  <a:gd name="csX18" fmla="*/ 137652 w 1897626"/>
                  <a:gd name="csY18" fmla="*/ 2107195 h 2373568"/>
                  <a:gd name="csX19" fmla="*/ 167148 w 1897626"/>
                  <a:gd name="csY19" fmla="*/ 1900718 h 2373568"/>
                  <a:gd name="csX20" fmla="*/ 108155 w 1897626"/>
                  <a:gd name="csY20" fmla="*/ 1940047 h 2373568"/>
                  <a:gd name="csX21" fmla="*/ 108155 w 1897626"/>
                  <a:gd name="csY21" fmla="*/ 1940047 h 2373568"/>
                  <a:gd name="csX22" fmla="*/ 137652 w 1897626"/>
                  <a:gd name="csY22" fmla="*/ 1940047 h 2373568"/>
                  <a:gd name="csX23" fmla="*/ 206477 w 1897626"/>
                  <a:gd name="csY23" fmla="*/ 1940047 h 2373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63567 w 1897626"/>
                  <a:gd name="csY13" fmla="*/ 2371120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12754 w 1897626"/>
                  <a:gd name="csY12" fmla="*/ 2221833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787525 w 1897626"/>
                  <a:gd name="csY13" fmla="*/ 2207406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807490 w 1897626"/>
                  <a:gd name="csY13" fmla="*/ 2211399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137652 w 1897626"/>
                  <a:gd name="csY23" fmla="*/ 1940047 h 2389497"/>
                  <a:gd name="csX24" fmla="*/ 206477 w 1897626"/>
                  <a:gd name="csY24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206477 w 1897626"/>
                  <a:gd name="csY23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206477 w 1897626"/>
                  <a:gd name="csY22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206477 w 1897626"/>
                  <a:gd name="csY21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7987 w 1897626"/>
                  <a:gd name="csY20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0319 w 1897626"/>
                  <a:gd name="csY2" fmla="*/ 1231523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446745 w 1897626"/>
                  <a:gd name="csY2" fmla="*/ 1263467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546570 w 1897626"/>
                  <a:gd name="csY2" fmla="*/ 1566936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906857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96917 w 1897626"/>
                  <a:gd name="csY1" fmla="*/ 2034496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431446 w 1897626"/>
                  <a:gd name="csY1" fmla="*/ 2032104 h 2389497"/>
                  <a:gd name="csX2" fmla="*/ 696917 w 1897626"/>
                  <a:gd name="csY2" fmla="*/ 2034496 h 2389497"/>
                  <a:gd name="csX3" fmla="*/ 714277 w 1897626"/>
                  <a:gd name="csY3" fmla="*/ 1451139 h 2389497"/>
                  <a:gd name="csX4" fmla="*/ 442752 w 1897626"/>
                  <a:gd name="csY4" fmla="*/ 1443153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897626"/>
                  <a:gd name="csY0" fmla="*/ 1906857 h 2389497"/>
                  <a:gd name="csX1" fmla="*/ 431446 w 1897626"/>
                  <a:gd name="csY1" fmla="*/ 2032104 h 2389497"/>
                  <a:gd name="csX2" fmla="*/ 696917 w 1897626"/>
                  <a:gd name="csY2" fmla="*/ 2034496 h 2389497"/>
                  <a:gd name="csX3" fmla="*/ 714277 w 1897626"/>
                  <a:gd name="csY3" fmla="*/ 1451139 h 2389497"/>
                  <a:gd name="csX4" fmla="*/ 442752 w 1897626"/>
                  <a:gd name="csY4" fmla="*/ 1443153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897626"/>
                  <a:gd name="csY0" fmla="*/ 1906857 h 2389497"/>
                  <a:gd name="csX1" fmla="*/ 431446 w 1897626"/>
                  <a:gd name="csY1" fmla="*/ 2032104 h 2389497"/>
                  <a:gd name="csX2" fmla="*/ 696917 w 1897626"/>
                  <a:gd name="csY2" fmla="*/ 2034496 h 2389497"/>
                  <a:gd name="csX3" fmla="*/ 714277 w 1897626"/>
                  <a:gd name="csY3" fmla="*/ 1451139 h 2389497"/>
                  <a:gd name="csX4" fmla="*/ 442752 w 1897626"/>
                  <a:gd name="csY4" fmla="*/ 1443153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897626"/>
                  <a:gd name="csY0" fmla="*/ 1906857 h 2389497"/>
                  <a:gd name="csX1" fmla="*/ 405469 w 1897626"/>
                  <a:gd name="csY1" fmla="*/ 1902218 h 2389497"/>
                  <a:gd name="csX2" fmla="*/ 431446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414128 w 1897626"/>
                  <a:gd name="csY1" fmla="*/ 1928195 h 2389497"/>
                  <a:gd name="csX2" fmla="*/ 431446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414128 w 1897626"/>
                  <a:gd name="csY1" fmla="*/ 1928195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94336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667064 w 1897626"/>
                  <a:gd name="csY5" fmla="*/ 1251829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19662 w 1897626"/>
                  <a:gd name="csY5" fmla="*/ 1238634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26259 w 1897626"/>
                  <a:gd name="csY5" fmla="*/ 121554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3451 w 1897626"/>
                  <a:gd name="csY1" fmla="*/ 1989552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45696 w 1897626"/>
                  <a:gd name="csY0" fmla="*/ 1955348 h 2389497"/>
                  <a:gd name="csX1" fmla="*/ 383451 w 1897626"/>
                  <a:gd name="csY1" fmla="*/ 1989552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45696 w 1897626"/>
                  <a:gd name="csY24" fmla="*/ 1955348 h 2389497"/>
                  <a:gd name="csX0" fmla="*/ 145696 w 1897626"/>
                  <a:gd name="csY0" fmla="*/ 1955348 h 2389497"/>
                  <a:gd name="csX1" fmla="*/ 383451 w 1897626"/>
                  <a:gd name="csY1" fmla="*/ 1989552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44141 h 2389497"/>
                  <a:gd name="csX24" fmla="*/ 145696 w 1897626"/>
                  <a:gd name="csY24" fmla="*/ 1955348 h 2389497"/>
                  <a:gd name="csX0" fmla="*/ 113369 w 1865299"/>
                  <a:gd name="csY0" fmla="*/ 1955348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9353 w 1865299"/>
                  <a:gd name="csY23" fmla="*/ 2144141 h 2389497"/>
                  <a:gd name="csX24" fmla="*/ 113369 w 1865299"/>
                  <a:gd name="csY24" fmla="*/ 1955348 h 2389497"/>
                  <a:gd name="csX0" fmla="*/ 113369 w 1865299"/>
                  <a:gd name="csY0" fmla="*/ 1955348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3369 w 1865299"/>
                  <a:gd name="csY24" fmla="*/ 1955348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04133 w 1865299"/>
                  <a:gd name="csY0" fmla="*/ 1978439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48318 w 1865299"/>
                  <a:gd name="csY2" fmla="*/ 2193741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48318 w 1865299"/>
                  <a:gd name="csY2" fmla="*/ 2193741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275006 w 2036172"/>
                  <a:gd name="csY0" fmla="*/ 1978439 h 2522608"/>
                  <a:gd name="csX1" fmla="*/ 517378 w 2036172"/>
                  <a:gd name="csY1" fmla="*/ 1975698 h 2522608"/>
                  <a:gd name="csX2" fmla="*/ 519191 w 2036172"/>
                  <a:gd name="csY2" fmla="*/ 2193741 h 2522608"/>
                  <a:gd name="csX3" fmla="*/ 835463 w 2036172"/>
                  <a:gd name="csY3" fmla="*/ 2193823 h 2522608"/>
                  <a:gd name="csX4" fmla="*/ 859421 w 2036172"/>
                  <a:gd name="csY4" fmla="*/ 1203736 h 2522608"/>
                  <a:gd name="csX5" fmla="*/ 574701 w 2036172"/>
                  <a:gd name="csY5" fmla="*/ 1205648 h 2522608"/>
                  <a:gd name="csX6" fmla="*/ 597055 w 2036172"/>
                  <a:gd name="csY6" fmla="*/ 85442 h 2522608"/>
                  <a:gd name="csX7" fmla="*/ 853253 w 2036172"/>
                  <a:gd name="csY7" fmla="*/ 84497 h 2522608"/>
                  <a:gd name="csX8" fmla="*/ 985064 w 2036172"/>
                  <a:gd name="csY8" fmla="*/ 0 h 2522608"/>
                  <a:gd name="csX9" fmla="*/ 1692387 w 2036172"/>
                  <a:gd name="csY9" fmla="*/ 319871 h 2522608"/>
                  <a:gd name="csX10" fmla="*/ 1882248 w 2036172"/>
                  <a:gd name="csY10" fmla="*/ 491313 h 2522608"/>
                  <a:gd name="csX11" fmla="*/ 2006675 w 2036172"/>
                  <a:gd name="csY11" fmla="*/ 701182 h 2522608"/>
                  <a:gd name="csX12" fmla="*/ 2036172 w 2036172"/>
                  <a:gd name="csY12" fmla="*/ 1074808 h 2522608"/>
                  <a:gd name="csX13" fmla="*/ 1903114 w 2036172"/>
                  <a:gd name="csY13" fmla="*/ 1247151 h 2522608"/>
                  <a:gd name="csX14" fmla="*/ 1540866 w 2036172"/>
                  <a:gd name="csY14" fmla="*/ 1830045 h 2522608"/>
                  <a:gd name="csX15" fmla="*/ 1544559 w 2036172"/>
                  <a:gd name="csY15" fmla="*/ 2107195 h 2522608"/>
                  <a:gd name="csX16" fmla="*/ 1551300 w 2036172"/>
                  <a:gd name="csY16" fmla="*/ 2221833 h 2522608"/>
                  <a:gd name="csX17" fmla="*/ 946036 w 2036172"/>
                  <a:gd name="csY17" fmla="*/ 2211399 h 2522608"/>
                  <a:gd name="csX18" fmla="*/ 912718 w 2036172"/>
                  <a:gd name="csY18" fmla="*/ 2389497 h 2522608"/>
                  <a:gd name="csX19" fmla="*/ 620327 w 2036172"/>
                  <a:gd name="csY19" fmla="*/ 2372666 h 2522608"/>
                  <a:gd name="csX20" fmla="*/ 374520 w 2036172"/>
                  <a:gd name="csY20" fmla="*/ 2362834 h 2522608"/>
                  <a:gd name="csX21" fmla="*/ 227036 w 2036172"/>
                  <a:gd name="csY21" fmla="*/ 2362834 h 2522608"/>
                  <a:gd name="csX22" fmla="*/ 0 w 2036172"/>
                  <a:gd name="csY22" fmla="*/ 2522608 h 2522608"/>
                  <a:gd name="csX23" fmla="*/ 257917 w 2036172"/>
                  <a:gd name="csY23" fmla="*/ 2174159 h 2522608"/>
                  <a:gd name="csX24" fmla="*/ 275006 w 2036172"/>
                  <a:gd name="csY24" fmla="*/ 1978439 h 2522608"/>
                  <a:gd name="csX0" fmla="*/ 275006 w 2036172"/>
                  <a:gd name="csY0" fmla="*/ 1978439 h 2690725"/>
                  <a:gd name="csX1" fmla="*/ 517378 w 2036172"/>
                  <a:gd name="csY1" fmla="*/ 1975698 h 2690725"/>
                  <a:gd name="csX2" fmla="*/ 519191 w 2036172"/>
                  <a:gd name="csY2" fmla="*/ 2193741 h 2690725"/>
                  <a:gd name="csX3" fmla="*/ 835463 w 2036172"/>
                  <a:gd name="csY3" fmla="*/ 2193823 h 2690725"/>
                  <a:gd name="csX4" fmla="*/ 859421 w 2036172"/>
                  <a:gd name="csY4" fmla="*/ 1203736 h 2690725"/>
                  <a:gd name="csX5" fmla="*/ 574701 w 2036172"/>
                  <a:gd name="csY5" fmla="*/ 1205648 h 2690725"/>
                  <a:gd name="csX6" fmla="*/ 597055 w 2036172"/>
                  <a:gd name="csY6" fmla="*/ 85442 h 2690725"/>
                  <a:gd name="csX7" fmla="*/ 853253 w 2036172"/>
                  <a:gd name="csY7" fmla="*/ 84497 h 2690725"/>
                  <a:gd name="csX8" fmla="*/ 985064 w 2036172"/>
                  <a:gd name="csY8" fmla="*/ 0 h 2690725"/>
                  <a:gd name="csX9" fmla="*/ 1692387 w 2036172"/>
                  <a:gd name="csY9" fmla="*/ 319871 h 2690725"/>
                  <a:gd name="csX10" fmla="*/ 1882248 w 2036172"/>
                  <a:gd name="csY10" fmla="*/ 491313 h 2690725"/>
                  <a:gd name="csX11" fmla="*/ 2006675 w 2036172"/>
                  <a:gd name="csY11" fmla="*/ 701182 h 2690725"/>
                  <a:gd name="csX12" fmla="*/ 2036172 w 2036172"/>
                  <a:gd name="csY12" fmla="*/ 1074808 h 2690725"/>
                  <a:gd name="csX13" fmla="*/ 1903114 w 2036172"/>
                  <a:gd name="csY13" fmla="*/ 1247151 h 2690725"/>
                  <a:gd name="csX14" fmla="*/ 1540866 w 2036172"/>
                  <a:gd name="csY14" fmla="*/ 1830045 h 2690725"/>
                  <a:gd name="csX15" fmla="*/ 1544559 w 2036172"/>
                  <a:gd name="csY15" fmla="*/ 2107195 h 2690725"/>
                  <a:gd name="csX16" fmla="*/ 1551300 w 2036172"/>
                  <a:gd name="csY16" fmla="*/ 2221833 h 2690725"/>
                  <a:gd name="csX17" fmla="*/ 946036 w 2036172"/>
                  <a:gd name="csY17" fmla="*/ 2211399 h 2690725"/>
                  <a:gd name="csX18" fmla="*/ 912718 w 2036172"/>
                  <a:gd name="csY18" fmla="*/ 2389497 h 2690725"/>
                  <a:gd name="csX19" fmla="*/ 620327 w 2036172"/>
                  <a:gd name="csY19" fmla="*/ 2372666 h 2690725"/>
                  <a:gd name="csX20" fmla="*/ 374520 w 2036172"/>
                  <a:gd name="csY20" fmla="*/ 2362834 h 2690725"/>
                  <a:gd name="csX21" fmla="*/ 118509 w 2036172"/>
                  <a:gd name="csY21" fmla="*/ 2690725 h 2690725"/>
                  <a:gd name="csX22" fmla="*/ 0 w 2036172"/>
                  <a:gd name="csY22" fmla="*/ 2522608 h 2690725"/>
                  <a:gd name="csX23" fmla="*/ 257917 w 2036172"/>
                  <a:gd name="csY23" fmla="*/ 2174159 h 2690725"/>
                  <a:gd name="csX24" fmla="*/ 275006 w 2036172"/>
                  <a:gd name="csY24" fmla="*/ 1978439 h 2690725"/>
                  <a:gd name="csX0" fmla="*/ 275006 w 2036172"/>
                  <a:gd name="csY0" fmla="*/ 1978439 h 2690725"/>
                  <a:gd name="csX1" fmla="*/ 517378 w 2036172"/>
                  <a:gd name="csY1" fmla="*/ 1975698 h 2690725"/>
                  <a:gd name="csX2" fmla="*/ 519191 w 2036172"/>
                  <a:gd name="csY2" fmla="*/ 2193741 h 2690725"/>
                  <a:gd name="csX3" fmla="*/ 835463 w 2036172"/>
                  <a:gd name="csY3" fmla="*/ 2193823 h 2690725"/>
                  <a:gd name="csX4" fmla="*/ 859421 w 2036172"/>
                  <a:gd name="csY4" fmla="*/ 1203736 h 2690725"/>
                  <a:gd name="csX5" fmla="*/ 574701 w 2036172"/>
                  <a:gd name="csY5" fmla="*/ 1205648 h 2690725"/>
                  <a:gd name="csX6" fmla="*/ 597055 w 2036172"/>
                  <a:gd name="csY6" fmla="*/ 85442 h 2690725"/>
                  <a:gd name="csX7" fmla="*/ 853253 w 2036172"/>
                  <a:gd name="csY7" fmla="*/ 84497 h 2690725"/>
                  <a:gd name="csX8" fmla="*/ 985064 w 2036172"/>
                  <a:gd name="csY8" fmla="*/ 0 h 2690725"/>
                  <a:gd name="csX9" fmla="*/ 1692387 w 2036172"/>
                  <a:gd name="csY9" fmla="*/ 319871 h 2690725"/>
                  <a:gd name="csX10" fmla="*/ 1882248 w 2036172"/>
                  <a:gd name="csY10" fmla="*/ 491313 h 2690725"/>
                  <a:gd name="csX11" fmla="*/ 2006675 w 2036172"/>
                  <a:gd name="csY11" fmla="*/ 701182 h 2690725"/>
                  <a:gd name="csX12" fmla="*/ 2036172 w 2036172"/>
                  <a:gd name="csY12" fmla="*/ 1074808 h 2690725"/>
                  <a:gd name="csX13" fmla="*/ 1903114 w 2036172"/>
                  <a:gd name="csY13" fmla="*/ 1247151 h 2690725"/>
                  <a:gd name="csX14" fmla="*/ 1540866 w 2036172"/>
                  <a:gd name="csY14" fmla="*/ 1830045 h 2690725"/>
                  <a:gd name="csX15" fmla="*/ 1544559 w 2036172"/>
                  <a:gd name="csY15" fmla="*/ 2107195 h 2690725"/>
                  <a:gd name="csX16" fmla="*/ 1551300 w 2036172"/>
                  <a:gd name="csY16" fmla="*/ 2221833 h 2690725"/>
                  <a:gd name="csX17" fmla="*/ 946036 w 2036172"/>
                  <a:gd name="csY17" fmla="*/ 2211399 h 2690725"/>
                  <a:gd name="csX18" fmla="*/ 912718 w 2036172"/>
                  <a:gd name="csY18" fmla="*/ 2389497 h 2690725"/>
                  <a:gd name="csX19" fmla="*/ 620327 w 2036172"/>
                  <a:gd name="csY19" fmla="*/ 2372666 h 2690725"/>
                  <a:gd name="csX20" fmla="*/ 418393 w 2036172"/>
                  <a:gd name="csY20" fmla="*/ 2679180 h 2690725"/>
                  <a:gd name="csX21" fmla="*/ 118509 w 2036172"/>
                  <a:gd name="csY21" fmla="*/ 2690725 h 2690725"/>
                  <a:gd name="csX22" fmla="*/ 0 w 2036172"/>
                  <a:gd name="csY22" fmla="*/ 2522608 h 2690725"/>
                  <a:gd name="csX23" fmla="*/ 257917 w 2036172"/>
                  <a:gd name="csY23" fmla="*/ 2174159 h 2690725"/>
                  <a:gd name="csX24" fmla="*/ 275006 w 2036172"/>
                  <a:gd name="csY24" fmla="*/ 1978439 h 2690725"/>
                  <a:gd name="csX0" fmla="*/ 275006 w 2036172"/>
                  <a:gd name="csY0" fmla="*/ 1978439 h 2679180"/>
                  <a:gd name="csX1" fmla="*/ 517378 w 2036172"/>
                  <a:gd name="csY1" fmla="*/ 1975698 h 2679180"/>
                  <a:gd name="csX2" fmla="*/ 519191 w 2036172"/>
                  <a:gd name="csY2" fmla="*/ 2193741 h 2679180"/>
                  <a:gd name="csX3" fmla="*/ 835463 w 2036172"/>
                  <a:gd name="csY3" fmla="*/ 2193823 h 2679180"/>
                  <a:gd name="csX4" fmla="*/ 859421 w 2036172"/>
                  <a:gd name="csY4" fmla="*/ 1203736 h 2679180"/>
                  <a:gd name="csX5" fmla="*/ 574701 w 2036172"/>
                  <a:gd name="csY5" fmla="*/ 1205648 h 2679180"/>
                  <a:gd name="csX6" fmla="*/ 597055 w 2036172"/>
                  <a:gd name="csY6" fmla="*/ 85442 h 2679180"/>
                  <a:gd name="csX7" fmla="*/ 853253 w 2036172"/>
                  <a:gd name="csY7" fmla="*/ 84497 h 2679180"/>
                  <a:gd name="csX8" fmla="*/ 985064 w 2036172"/>
                  <a:gd name="csY8" fmla="*/ 0 h 2679180"/>
                  <a:gd name="csX9" fmla="*/ 1692387 w 2036172"/>
                  <a:gd name="csY9" fmla="*/ 319871 h 2679180"/>
                  <a:gd name="csX10" fmla="*/ 1882248 w 2036172"/>
                  <a:gd name="csY10" fmla="*/ 491313 h 2679180"/>
                  <a:gd name="csX11" fmla="*/ 2006675 w 2036172"/>
                  <a:gd name="csY11" fmla="*/ 701182 h 2679180"/>
                  <a:gd name="csX12" fmla="*/ 2036172 w 2036172"/>
                  <a:gd name="csY12" fmla="*/ 1074808 h 2679180"/>
                  <a:gd name="csX13" fmla="*/ 1903114 w 2036172"/>
                  <a:gd name="csY13" fmla="*/ 1247151 h 2679180"/>
                  <a:gd name="csX14" fmla="*/ 1540866 w 2036172"/>
                  <a:gd name="csY14" fmla="*/ 1830045 h 2679180"/>
                  <a:gd name="csX15" fmla="*/ 1544559 w 2036172"/>
                  <a:gd name="csY15" fmla="*/ 2107195 h 2679180"/>
                  <a:gd name="csX16" fmla="*/ 1551300 w 2036172"/>
                  <a:gd name="csY16" fmla="*/ 2221833 h 2679180"/>
                  <a:gd name="csX17" fmla="*/ 946036 w 2036172"/>
                  <a:gd name="csY17" fmla="*/ 2211399 h 2679180"/>
                  <a:gd name="csX18" fmla="*/ 912718 w 2036172"/>
                  <a:gd name="csY18" fmla="*/ 2389497 h 2679180"/>
                  <a:gd name="csX19" fmla="*/ 620327 w 2036172"/>
                  <a:gd name="csY19" fmla="*/ 2372666 h 2679180"/>
                  <a:gd name="csX20" fmla="*/ 418393 w 2036172"/>
                  <a:gd name="csY20" fmla="*/ 2679180 h 2679180"/>
                  <a:gd name="csX21" fmla="*/ 120818 w 2036172"/>
                  <a:gd name="csY21" fmla="*/ 2669943 h 2679180"/>
                  <a:gd name="csX22" fmla="*/ 0 w 2036172"/>
                  <a:gd name="csY22" fmla="*/ 2522608 h 2679180"/>
                  <a:gd name="csX23" fmla="*/ 257917 w 2036172"/>
                  <a:gd name="csY23" fmla="*/ 2174159 h 2679180"/>
                  <a:gd name="csX24" fmla="*/ 275006 w 2036172"/>
                  <a:gd name="csY24" fmla="*/ 1978439 h 2679180"/>
                  <a:gd name="csX0" fmla="*/ 275006 w 2036172"/>
                  <a:gd name="csY0" fmla="*/ 1978439 h 2705175"/>
                  <a:gd name="csX1" fmla="*/ 517378 w 2036172"/>
                  <a:gd name="csY1" fmla="*/ 1975698 h 2705175"/>
                  <a:gd name="csX2" fmla="*/ 519191 w 2036172"/>
                  <a:gd name="csY2" fmla="*/ 2193741 h 2705175"/>
                  <a:gd name="csX3" fmla="*/ 835463 w 2036172"/>
                  <a:gd name="csY3" fmla="*/ 2193823 h 2705175"/>
                  <a:gd name="csX4" fmla="*/ 859421 w 2036172"/>
                  <a:gd name="csY4" fmla="*/ 1203736 h 2705175"/>
                  <a:gd name="csX5" fmla="*/ 574701 w 2036172"/>
                  <a:gd name="csY5" fmla="*/ 1205648 h 2705175"/>
                  <a:gd name="csX6" fmla="*/ 597055 w 2036172"/>
                  <a:gd name="csY6" fmla="*/ 85442 h 2705175"/>
                  <a:gd name="csX7" fmla="*/ 853253 w 2036172"/>
                  <a:gd name="csY7" fmla="*/ 84497 h 2705175"/>
                  <a:gd name="csX8" fmla="*/ 985064 w 2036172"/>
                  <a:gd name="csY8" fmla="*/ 0 h 2705175"/>
                  <a:gd name="csX9" fmla="*/ 1692387 w 2036172"/>
                  <a:gd name="csY9" fmla="*/ 319871 h 2705175"/>
                  <a:gd name="csX10" fmla="*/ 1882248 w 2036172"/>
                  <a:gd name="csY10" fmla="*/ 491313 h 2705175"/>
                  <a:gd name="csX11" fmla="*/ 2006675 w 2036172"/>
                  <a:gd name="csY11" fmla="*/ 701182 h 2705175"/>
                  <a:gd name="csX12" fmla="*/ 2036172 w 2036172"/>
                  <a:gd name="csY12" fmla="*/ 1074808 h 2705175"/>
                  <a:gd name="csX13" fmla="*/ 1903114 w 2036172"/>
                  <a:gd name="csY13" fmla="*/ 1247151 h 2705175"/>
                  <a:gd name="csX14" fmla="*/ 1540866 w 2036172"/>
                  <a:gd name="csY14" fmla="*/ 1830045 h 2705175"/>
                  <a:gd name="csX15" fmla="*/ 1544559 w 2036172"/>
                  <a:gd name="csY15" fmla="*/ 2107195 h 2705175"/>
                  <a:gd name="csX16" fmla="*/ 1551300 w 2036172"/>
                  <a:gd name="csY16" fmla="*/ 2221833 h 2705175"/>
                  <a:gd name="csX17" fmla="*/ 946036 w 2036172"/>
                  <a:gd name="csY17" fmla="*/ 2211399 h 2705175"/>
                  <a:gd name="csX18" fmla="*/ 912718 w 2036172"/>
                  <a:gd name="csY18" fmla="*/ 2389497 h 2705175"/>
                  <a:gd name="csX19" fmla="*/ 911273 w 2036172"/>
                  <a:gd name="csY19" fmla="*/ 2705175 h 2705175"/>
                  <a:gd name="csX20" fmla="*/ 418393 w 2036172"/>
                  <a:gd name="csY20" fmla="*/ 2679180 h 2705175"/>
                  <a:gd name="csX21" fmla="*/ 120818 w 2036172"/>
                  <a:gd name="csY21" fmla="*/ 2669943 h 2705175"/>
                  <a:gd name="csX22" fmla="*/ 0 w 2036172"/>
                  <a:gd name="csY22" fmla="*/ 2522608 h 2705175"/>
                  <a:gd name="csX23" fmla="*/ 257917 w 2036172"/>
                  <a:gd name="csY23" fmla="*/ 2174159 h 2705175"/>
                  <a:gd name="csX24" fmla="*/ 275006 w 2036172"/>
                  <a:gd name="csY24" fmla="*/ 1978439 h 2705175"/>
                  <a:gd name="csX0" fmla="*/ 275006 w 2036172"/>
                  <a:gd name="csY0" fmla="*/ 1978439 h 2705175"/>
                  <a:gd name="csX1" fmla="*/ 517378 w 2036172"/>
                  <a:gd name="csY1" fmla="*/ 1975698 h 2705175"/>
                  <a:gd name="csX2" fmla="*/ 519191 w 2036172"/>
                  <a:gd name="csY2" fmla="*/ 2193741 h 2705175"/>
                  <a:gd name="csX3" fmla="*/ 835463 w 2036172"/>
                  <a:gd name="csY3" fmla="*/ 2193823 h 2705175"/>
                  <a:gd name="csX4" fmla="*/ 859421 w 2036172"/>
                  <a:gd name="csY4" fmla="*/ 1203736 h 2705175"/>
                  <a:gd name="csX5" fmla="*/ 574701 w 2036172"/>
                  <a:gd name="csY5" fmla="*/ 1205648 h 2705175"/>
                  <a:gd name="csX6" fmla="*/ 597055 w 2036172"/>
                  <a:gd name="csY6" fmla="*/ 85442 h 2705175"/>
                  <a:gd name="csX7" fmla="*/ 853253 w 2036172"/>
                  <a:gd name="csY7" fmla="*/ 84497 h 2705175"/>
                  <a:gd name="csX8" fmla="*/ 985064 w 2036172"/>
                  <a:gd name="csY8" fmla="*/ 0 h 2705175"/>
                  <a:gd name="csX9" fmla="*/ 1692387 w 2036172"/>
                  <a:gd name="csY9" fmla="*/ 319871 h 2705175"/>
                  <a:gd name="csX10" fmla="*/ 1882248 w 2036172"/>
                  <a:gd name="csY10" fmla="*/ 491313 h 2705175"/>
                  <a:gd name="csX11" fmla="*/ 2006675 w 2036172"/>
                  <a:gd name="csY11" fmla="*/ 701182 h 2705175"/>
                  <a:gd name="csX12" fmla="*/ 2036172 w 2036172"/>
                  <a:gd name="csY12" fmla="*/ 1074808 h 2705175"/>
                  <a:gd name="csX13" fmla="*/ 1903114 w 2036172"/>
                  <a:gd name="csY13" fmla="*/ 1247151 h 2705175"/>
                  <a:gd name="csX14" fmla="*/ 1540866 w 2036172"/>
                  <a:gd name="csY14" fmla="*/ 1830045 h 2705175"/>
                  <a:gd name="csX15" fmla="*/ 1544559 w 2036172"/>
                  <a:gd name="csY15" fmla="*/ 2107195 h 2705175"/>
                  <a:gd name="csX16" fmla="*/ 1551300 w 2036172"/>
                  <a:gd name="csY16" fmla="*/ 2221833 h 2705175"/>
                  <a:gd name="csX17" fmla="*/ 946036 w 2036172"/>
                  <a:gd name="csY17" fmla="*/ 2211399 h 2705175"/>
                  <a:gd name="csX18" fmla="*/ 912718 w 2036172"/>
                  <a:gd name="csY18" fmla="*/ 2389497 h 2705175"/>
                  <a:gd name="csX19" fmla="*/ 911273 w 2036172"/>
                  <a:gd name="csY19" fmla="*/ 2705175 h 2705175"/>
                  <a:gd name="csX20" fmla="*/ 418393 w 2036172"/>
                  <a:gd name="csY20" fmla="*/ 2679180 h 2705175"/>
                  <a:gd name="csX21" fmla="*/ 120818 w 2036172"/>
                  <a:gd name="csY21" fmla="*/ 2669943 h 2705175"/>
                  <a:gd name="csX22" fmla="*/ 0 w 2036172"/>
                  <a:gd name="csY22" fmla="*/ 2522608 h 2705175"/>
                  <a:gd name="csX23" fmla="*/ 257917 w 2036172"/>
                  <a:gd name="csY23" fmla="*/ 2174159 h 2705175"/>
                  <a:gd name="csX24" fmla="*/ 275006 w 2036172"/>
                  <a:gd name="csY24" fmla="*/ 1978439 h 2705175"/>
                  <a:gd name="csX0" fmla="*/ 275006 w 2036172"/>
                  <a:gd name="csY0" fmla="*/ 1978439 h 2705175"/>
                  <a:gd name="csX1" fmla="*/ 517378 w 2036172"/>
                  <a:gd name="csY1" fmla="*/ 1975698 h 2705175"/>
                  <a:gd name="csX2" fmla="*/ 519191 w 2036172"/>
                  <a:gd name="csY2" fmla="*/ 2193741 h 2705175"/>
                  <a:gd name="csX3" fmla="*/ 835463 w 2036172"/>
                  <a:gd name="csY3" fmla="*/ 2193823 h 2705175"/>
                  <a:gd name="csX4" fmla="*/ 859421 w 2036172"/>
                  <a:gd name="csY4" fmla="*/ 1203736 h 2705175"/>
                  <a:gd name="csX5" fmla="*/ 574701 w 2036172"/>
                  <a:gd name="csY5" fmla="*/ 1205648 h 2705175"/>
                  <a:gd name="csX6" fmla="*/ 597055 w 2036172"/>
                  <a:gd name="csY6" fmla="*/ 85442 h 2705175"/>
                  <a:gd name="csX7" fmla="*/ 853253 w 2036172"/>
                  <a:gd name="csY7" fmla="*/ 84497 h 2705175"/>
                  <a:gd name="csX8" fmla="*/ 985064 w 2036172"/>
                  <a:gd name="csY8" fmla="*/ 0 h 2705175"/>
                  <a:gd name="csX9" fmla="*/ 1692387 w 2036172"/>
                  <a:gd name="csY9" fmla="*/ 319871 h 2705175"/>
                  <a:gd name="csX10" fmla="*/ 1882248 w 2036172"/>
                  <a:gd name="csY10" fmla="*/ 491313 h 2705175"/>
                  <a:gd name="csX11" fmla="*/ 2006675 w 2036172"/>
                  <a:gd name="csY11" fmla="*/ 701182 h 2705175"/>
                  <a:gd name="csX12" fmla="*/ 2036172 w 2036172"/>
                  <a:gd name="csY12" fmla="*/ 1074808 h 2705175"/>
                  <a:gd name="csX13" fmla="*/ 1903114 w 2036172"/>
                  <a:gd name="csY13" fmla="*/ 1247151 h 2705175"/>
                  <a:gd name="csX14" fmla="*/ 1540866 w 2036172"/>
                  <a:gd name="csY14" fmla="*/ 1830045 h 2705175"/>
                  <a:gd name="csX15" fmla="*/ 1544559 w 2036172"/>
                  <a:gd name="csY15" fmla="*/ 2107195 h 2705175"/>
                  <a:gd name="csX16" fmla="*/ 1551300 w 2036172"/>
                  <a:gd name="csY16" fmla="*/ 2221833 h 2705175"/>
                  <a:gd name="csX17" fmla="*/ 911400 w 2036172"/>
                  <a:gd name="csY17" fmla="*/ 2218326 h 2705175"/>
                  <a:gd name="csX18" fmla="*/ 912718 w 2036172"/>
                  <a:gd name="csY18" fmla="*/ 2389497 h 2705175"/>
                  <a:gd name="csX19" fmla="*/ 911273 w 2036172"/>
                  <a:gd name="csY19" fmla="*/ 2705175 h 2705175"/>
                  <a:gd name="csX20" fmla="*/ 418393 w 2036172"/>
                  <a:gd name="csY20" fmla="*/ 2679180 h 2705175"/>
                  <a:gd name="csX21" fmla="*/ 120818 w 2036172"/>
                  <a:gd name="csY21" fmla="*/ 2669943 h 2705175"/>
                  <a:gd name="csX22" fmla="*/ 0 w 2036172"/>
                  <a:gd name="csY22" fmla="*/ 2522608 h 2705175"/>
                  <a:gd name="csX23" fmla="*/ 257917 w 2036172"/>
                  <a:gd name="csY23" fmla="*/ 2174159 h 2705175"/>
                  <a:gd name="csX24" fmla="*/ 275006 w 2036172"/>
                  <a:gd name="csY24" fmla="*/ 1978439 h 2705175"/>
                  <a:gd name="csX0" fmla="*/ 275006 w 2036172"/>
                  <a:gd name="csY0" fmla="*/ 1978439 h 2691320"/>
                  <a:gd name="csX1" fmla="*/ 517378 w 2036172"/>
                  <a:gd name="csY1" fmla="*/ 1975698 h 2691320"/>
                  <a:gd name="csX2" fmla="*/ 519191 w 2036172"/>
                  <a:gd name="csY2" fmla="*/ 2193741 h 2691320"/>
                  <a:gd name="csX3" fmla="*/ 835463 w 2036172"/>
                  <a:gd name="csY3" fmla="*/ 2193823 h 2691320"/>
                  <a:gd name="csX4" fmla="*/ 859421 w 2036172"/>
                  <a:gd name="csY4" fmla="*/ 1203736 h 2691320"/>
                  <a:gd name="csX5" fmla="*/ 574701 w 2036172"/>
                  <a:gd name="csY5" fmla="*/ 1205648 h 2691320"/>
                  <a:gd name="csX6" fmla="*/ 597055 w 2036172"/>
                  <a:gd name="csY6" fmla="*/ 85442 h 2691320"/>
                  <a:gd name="csX7" fmla="*/ 853253 w 2036172"/>
                  <a:gd name="csY7" fmla="*/ 84497 h 2691320"/>
                  <a:gd name="csX8" fmla="*/ 985064 w 2036172"/>
                  <a:gd name="csY8" fmla="*/ 0 h 2691320"/>
                  <a:gd name="csX9" fmla="*/ 1692387 w 2036172"/>
                  <a:gd name="csY9" fmla="*/ 319871 h 2691320"/>
                  <a:gd name="csX10" fmla="*/ 1882248 w 2036172"/>
                  <a:gd name="csY10" fmla="*/ 491313 h 2691320"/>
                  <a:gd name="csX11" fmla="*/ 2006675 w 2036172"/>
                  <a:gd name="csY11" fmla="*/ 701182 h 2691320"/>
                  <a:gd name="csX12" fmla="*/ 2036172 w 2036172"/>
                  <a:gd name="csY12" fmla="*/ 1074808 h 2691320"/>
                  <a:gd name="csX13" fmla="*/ 1903114 w 2036172"/>
                  <a:gd name="csY13" fmla="*/ 1247151 h 2691320"/>
                  <a:gd name="csX14" fmla="*/ 1540866 w 2036172"/>
                  <a:gd name="csY14" fmla="*/ 1830045 h 2691320"/>
                  <a:gd name="csX15" fmla="*/ 1544559 w 2036172"/>
                  <a:gd name="csY15" fmla="*/ 2107195 h 2691320"/>
                  <a:gd name="csX16" fmla="*/ 1551300 w 2036172"/>
                  <a:gd name="csY16" fmla="*/ 2221833 h 2691320"/>
                  <a:gd name="csX17" fmla="*/ 911400 w 2036172"/>
                  <a:gd name="csY17" fmla="*/ 2218326 h 2691320"/>
                  <a:gd name="csX18" fmla="*/ 912718 w 2036172"/>
                  <a:gd name="csY18" fmla="*/ 2389497 h 2691320"/>
                  <a:gd name="csX19" fmla="*/ 908964 w 2036172"/>
                  <a:gd name="csY19" fmla="*/ 2691320 h 2691320"/>
                  <a:gd name="csX20" fmla="*/ 418393 w 2036172"/>
                  <a:gd name="csY20" fmla="*/ 2679180 h 2691320"/>
                  <a:gd name="csX21" fmla="*/ 120818 w 2036172"/>
                  <a:gd name="csY21" fmla="*/ 2669943 h 2691320"/>
                  <a:gd name="csX22" fmla="*/ 0 w 2036172"/>
                  <a:gd name="csY22" fmla="*/ 2522608 h 2691320"/>
                  <a:gd name="csX23" fmla="*/ 257917 w 2036172"/>
                  <a:gd name="csY23" fmla="*/ 2174159 h 2691320"/>
                  <a:gd name="csX24" fmla="*/ 275006 w 2036172"/>
                  <a:gd name="csY24" fmla="*/ 1978439 h 2691320"/>
                  <a:gd name="csX0" fmla="*/ 275006 w 2036172"/>
                  <a:gd name="csY0" fmla="*/ 1978439 h 2820629"/>
                  <a:gd name="csX1" fmla="*/ 517378 w 2036172"/>
                  <a:gd name="csY1" fmla="*/ 1975698 h 2820629"/>
                  <a:gd name="csX2" fmla="*/ 519191 w 2036172"/>
                  <a:gd name="csY2" fmla="*/ 2193741 h 2820629"/>
                  <a:gd name="csX3" fmla="*/ 835463 w 2036172"/>
                  <a:gd name="csY3" fmla="*/ 2193823 h 2820629"/>
                  <a:gd name="csX4" fmla="*/ 859421 w 2036172"/>
                  <a:gd name="csY4" fmla="*/ 1203736 h 2820629"/>
                  <a:gd name="csX5" fmla="*/ 574701 w 2036172"/>
                  <a:gd name="csY5" fmla="*/ 1205648 h 2820629"/>
                  <a:gd name="csX6" fmla="*/ 597055 w 2036172"/>
                  <a:gd name="csY6" fmla="*/ 85442 h 2820629"/>
                  <a:gd name="csX7" fmla="*/ 853253 w 2036172"/>
                  <a:gd name="csY7" fmla="*/ 84497 h 2820629"/>
                  <a:gd name="csX8" fmla="*/ 985064 w 2036172"/>
                  <a:gd name="csY8" fmla="*/ 0 h 2820629"/>
                  <a:gd name="csX9" fmla="*/ 1692387 w 2036172"/>
                  <a:gd name="csY9" fmla="*/ 319871 h 2820629"/>
                  <a:gd name="csX10" fmla="*/ 1882248 w 2036172"/>
                  <a:gd name="csY10" fmla="*/ 491313 h 2820629"/>
                  <a:gd name="csX11" fmla="*/ 2006675 w 2036172"/>
                  <a:gd name="csY11" fmla="*/ 701182 h 2820629"/>
                  <a:gd name="csX12" fmla="*/ 2036172 w 2036172"/>
                  <a:gd name="csY12" fmla="*/ 1074808 h 2820629"/>
                  <a:gd name="csX13" fmla="*/ 1903114 w 2036172"/>
                  <a:gd name="csY13" fmla="*/ 1247151 h 2820629"/>
                  <a:gd name="csX14" fmla="*/ 1540866 w 2036172"/>
                  <a:gd name="csY14" fmla="*/ 1830045 h 2820629"/>
                  <a:gd name="csX15" fmla="*/ 1544559 w 2036172"/>
                  <a:gd name="csY15" fmla="*/ 2107195 h 2820629"/>
                  <a:gd name="csX16" fmla="*/ 1551300 w 2036172"/>
                  <a:gd name="csY16" fmla="*/ 2221833 h 2820629"/>
                  <a:gd name="csX17" fmla="*/ 911400 w 2036172"/>
                  <a:gd name="csY17" fmla="*/ 2218326 h 2820629"/>
                  <a:gd name="csX18" fmla="*/ 912718 w 2036172"/>
                  <a:gd name="csY18" fmla="*/ 2389497 h 2820629"/>
                  <a:gd name="csX19" fmla="*/ 902036 w 2036172"/>
                  <a:gd name="csY19" fmla="*/ 2820629 h 2820629"/>
                  <a:gd name="csX20" fmla="*/ 418393 w 2036172"/>
                  <a:gd name="csY20" fmla="*/ 2679180 h 2820629"/>
                  <a:gd name="csX21" fmla="*/ 120818 w 2036172"/>
                  <a:gd name="csY21" fmla="*/ 2669943 h 2820629"/>
                  <a:gd name="csX22" fmla="*/ 0 w 2036172"/>
                  <a:gd name="csY22" fmla="*/ 2522608 h 2820629"/>
                  <a:gd name="csX23" fmla="*/ 257917 w 2036172"/>
                  <a:gd name="csY23" fmla="*/ 2174159 h 2820629"/>
                  <a:gd name="csX24" fmla="*/ 275006 w 2036172"/>
                  <a:gd name="csY24" fmla="*/ 1978439 h 2820629"/>
                  <a:gd name="csX0" fmla="*/ 275006 w 2036172"/>
                  <a:gd name="csY0" fmla="*/ 1978439 h 2820629"/>
                  <a:gd name="csX1" fmla="*/ 517378 w 2036172"/>
                  <a:gd name="csY1" fmla="*/ 1975698 h 2820629"/>
                  <a:gd name="csX2" fmla="*/ 519191 w 2036172"/>
                  <a:gd name="csY2" fmla="*/ 2193741 h 2820629"/>
                  <a:gd name="csX3" fmla="*/ 835463 w 2036172"/>
                  <a:gd name="csY3" fmla="*/ 2193823 h 2820629"/>
                  <a:gd name="csX4" fmla="*/ 859421 w 2036172"/>
                  <a:gd name="csY4" fmla="*/ 1203736 h 2820629"/>
                  <a:gd name="csX5" fmla="*/ 574701 w 2036172"/>
                  <a:gd name="csY5" fmla="*/ 1205648 h 2820629"/>
                  <a:gd name="csX6" fmla="*/ 597055 w 2036172"/>
                  <a:gd name="csY6" fmla="*/ 85442 h 2820629"/>
                  <a:gd name="csX7" fmla="*/ 853253 w 2036172"/>
                  <a:gd name="csY7" fmla="*/ 84497 h 2820629"/>
                  <a:gd name="csX8" fmla="*/ 985064 w 2036172"/>
                  <a:gd name="csY8" fmla="*/ 0 h 2820629"/>
                  <a:gd name="csX9" fmla="*/ 1692387 w 2036172"/>
                  <a:gd name="csY9" fmla="*/ 319871 h 2820629"/>
                  <a:gd name="csX10" fmla="*/ 1882248 w 2036172"/>
                  <a:gd name="csY10" fmla="*/ 491313 h 2820629"/>
                  <a:gd name="csX11" fmla="*/ 2006675 w 2036172"/>
                  <a:gd name="csY11" fmla="*/ 701182 h 2820629"/>
                  <a:gd name="csX12" fmla="*/ 2036172 w 2036172"/>
                  <a:gd name="csY12" fmla="*/ 1074808 h 2820629"/>
                  <a:gd name="csX13" fmla="*/ 1903114 w 2036172"/>
                  <a:gd name="csY13" fmla="*/ 1247151 h 2820629"/>
                  <a:gd name="csX14" fmla="*/ 1540866 w 2036172"/>
                  <a:gd name="csY14" fmla="*/ 1830045 h 2820629"/>
                  <a:gd name="csX15" fmla="*/ 1544559 w 2036172"/>
                  <a:gd name="csY15" fmla="*/ 2107195 h 2820629"/>
                  <a:gd name="csX16" fmla="*/ 1551300 w 2036172"/>
                  <a:gd name="csY16" fmla="*/ 2221833 h 2820629"/>
                  <a:gd name="csX17" fmla="*/ 911400 w 2036172"/>
                  <a:gd name="csY17" fmla="*/ 2218326 h 2820629"/>
                  <a:gd name="csX18" fmla="*/ 912718 w 2036172"/>
                  <a:gd name="csY18" fmla="*/ 2389497 h 2820629"/>
                  <a:gd name="csX19" fmla="*/ 902036 w 2036172"/>
                  <a:gd name="csY19" fmla="*/ 2820629 h 2820629"/>
                  <a:gd name="csX20" fmla="*/ 256756 w 2036172"/>
                  <a:gd name="csY20" fmla="*/ 2780780 h 2820629"/>
                  <a:gd name="csX21" fmla="*/ 120818 w 2036172"/>
                  <a:gd name="csY21" fmla="*/ 2669943 h 2820629"/>
                  <a:gd name="csX22" fmla="*/ 0 w 2036172"/>
                  <a:gd name="csY22" fmla="*/ 2522608 h 2820629"/>
                  <a:gd name="csX23" fmla="*/ 257917 w 2036172"/>
                  <a:gd name="csY23" fmla="*/ 2174159 h 2820629"/>
                  <a:gd name="csX24" fmla="*/ 275006 w 2036172"/>
                  <a:gd name="csY24" fmla="*/ 1978439 h 2820629"/>
                  <a:gd name="csX0" fmla="*/ 275006 w 2036172"/>
                  <a:gd name="csY0" fmla="*/ 1978439 h 2795229"/>
                  <a:gd name="csX1" fmla="*/ 517378 w 2036172"/>
                  <a:gd name="csY1" fmla="*/ 1975698 h 2795229"/>
                  <a:gd name="csX2" fmla="*/ 519191 w 2036172"/>
                  <a:gd name="csY2" fmla="*/ 2193741 h 2795229"/>
                  <a:gd name="csX3" fmla="*/ 835463 w 2036172"/>
                  <a:gd name="csY3" fmla="*/ 2193823 h 2795229"/>
                  <a:gd name="csX4" fmla="*/ 859421 w 2036172"/>
                  <a:gd name="csY4" fmla="*/ 1203736 h 2795229"/>
                  <a:gd name="csX5" fmla="*/ 574701 w 2036172"/>
                  <a:gd name="csY5" fmla="*/ 1205648 h 2795229"/>
                  <a:gd name="csX6" fmla="*/ 597055 w 2036172"/>
                  <a:gd name="csY6" fmla="*/ 85442 h 2795229"/>
                  <a:gd name="csX7" fmla="*/ 853253 w 2036172"/>
                  <a:gd name="csY7" fmla="*/ 84497 h 2795229"/>
                  <a:gd name="csX8" fmla="*/ 985064 w 2036172"/>
                  <a:gd name="csY8" fmla="*/ 0 h 2795229"/>
                  <a:gd name="csX9" fmla="*/ 1692387 w 2036172"/>
                  <a:gd name="csY9" fmla="*/ 319871 h 2795229"/>
                  <a:gd name="csX10" fmla="*/ 1882248 w 2036172"/>
                  <a:gd name="csY10" fmla="*/ 491313 h 2795229"/>
                  <a:gd name="csX11" fmla="*/ 2006675 w 2036172"/>
                  <a:gd name="csY11" fmla="*/ 701182 h 2795229"/>
                  <a:gd name="csX12" fmla="*/ 2036172 w 2036172"/>
                  <a:gd name="csY12" fmla="*/ 1074808 h 2795229"/>
                  <a:gd name="csX13" fmla="*/ 1903114 w 2036172"/>
                  <a:gd name="csY13" fmla="*/ 1247151 h 2795229"/>
                  <a:gd name="csX14" fmla="*/ 1540866 w 2036172"/>
                  <a:gd name="csY14" fmla="*/ 1830045 h 2795229"/>
                  <a:gd name="csX15" fmla="*/ 1544559 w 2036172"/>
                  <a:gd name="csY15" fmla="*/ 2107195 h 2795229"/>
                  <a:gd name="csX16" fmla="*/ 1551300 w 2036172"/>
                  <a:gd name="csY16" fmla="*/ 2221833 h 2795229"/>
                  <a:gd name="csX17" fmla="*/ 911400 w 2036172"/>
                  <a:gd name="csY17" fmla="*/ 2218326 h 2795229"/>
                  <a:gd name="csX18" fmla="*/ 912718 w 2036172"/>
                  <a:gd name="csY18" fmla="*/ 2389497 h 2795229"/>
                  <a:gd name="csX19" fmla="*/ 902036 w 2036172"/>
                  <a:gd name="csY19" fmla="*/ 2795229 h 2795229"/>
                  <a:gd name="csX20" fmla="*/ 256756 w 2036172"/>
                  <a:gd name="csY20" fmla="*/ 2780780 h 2795229"/>
                  <a:gd name="csX21" fmla="*/ 120818 w 2036172"/>
                  <a:gd name="csY21" fmla="*/ 2669943 h 2795229"/>
                  <a:gd name="csX22" fmla="*/ 0 w 2036172"/>
                  <a:gd name="csY22" fmla="*/ 2522608 h 2795229"/>
                  <a:gd name="csX23" fmla="*/ 257917 w 2036172"/>
                  <a:gd name="csY23" fmla="*/ 2174159 h 2795229"/>
                  <a:gd name="csX24" fmla="*/ 275006 w 2036172"/>
                  <a:gd name="csY24" fmla="*/ 1978439 h 2795229"/>
                  <a:gd name="csX0" fmla="*/ 275006 w 2036172"/>
                  <a:gd name="csY0" fmla="*/ 1978439 h 2795229"/>
                  <a:gd name="csX1" fmla="*/ 517378 w 2036172"/>
                  <a:gd name="csY1" fmla="*/ 1975698 h 2795229"/>
                  <a:gd name="csX2" fmla="*/ 519191 w 2036172"/>
                  <a:gd name="csY2" fmla="*/ 2193741 h 2795229"/>
                  <a:gd name="csX3" fmla="*/ 835463 w 2036172"/>
                  <a:gd name="csY3" fmla="*/ 2193823 h 2795229"/>
                  <a:gd name="csX4" fmla="*/ 859421 w 2036172"/>
                  <a:gd name="csY4" fmla="*/ 1203736 h 2795229"/>
                  <a:gd name="csX5" fmla="*/ 574701 w 2036172"/>
                  <a:gd name="csY5" fmla="*/ 1205648 h 2795229"/>
                  <a:gd name="csX6" fmla="*/ 597055 w 2036172"/>
                  <a:gd name="csY6" fmla="*/ 85442 h 2795229"/>
                  <a:gd name="csX7" fmla="*/ 853253 w 2036172"/>
                  <a:gd name="csY7" fmla="*/ 84497 h 2795229"/>
                  <a:gd name="csX8" fmla="*/ 985064 w 2036172"/>
                  <a:gd name="csY8" fmla="*/ 0 h 2795229"/>
                  <a:gd name="csX9" fmla="*/ 1692387 w 2036172"/>
                  <a:gd name="csY9" fmla="*/ 319871 h 2795229"/>
                  <a:gd name="csX10" fmla="*/ 1882248 w 2036172"/>
                  <a:gd name="csY10" fmla="*/ 491313 h 2795229"/>
                  <a:gd name="csX11" fmla="*/ 2006675 w 2036172"/>
                  <a:gd name="csY11" fmla="*/ 701182 h 2795229"/>
                  <a:gd name="csX12" fmla="*/ 2036172 w 2036172"/>
                  <a:gd name="csY12" fmla="*/ 1074808 h 2795229"/>
                  <a:gd name="csX13" fmla="*/ 1903114 w 2036172"/>
                  <a:gd name="csY13" fmla="*/ 1247151 h 2795229"/>
                  <a:gd name="csX14" fmla="*/ 1540866 w 2036172"/>
                  <a:gd name="csY14" fmla="*/ 1830045 h 2795229"/>
                  <a:gd name="csX15" fmla="*/ 1544559 w 2036172"/>
                  <a:gd name="csY15" fmla="*/ 2107195 h 2795229"/>
                  <a:gd name="csX16" fmla="*/ 1551300 w 2036172"/>
                  <a:gd name="csY16" fmla="*/ 2221833 h 2795229"/>
                  <a:gd name="csX17" fmla="*/ 911400 w 2036172"/>
                  <a:gd name="csY17" fmla="*/ 2218326 h 2795229"/>
                  <a:gd name="csX18" fmla="*/ 912718 w 2036172"/>
                  <a:gd name="csY18" fmla="*/ 2389497 h 2795229"/>
                  <a:gd name="csX19" fmla="*/ 902036 w 2036172"/>
                  <a:gd name="csY19" fmla="*/ 2795229 h 2795229"/>
                  <a:gd name="csX20" fmla="*/ 256756 w 2036172"/>
                  <a:gd name="csY20" fmla="*/ 2780780 h 2795229"/>
                  <a:gd name="csX21" fmla="*/ 118509 w 2036172"/>
                  <a:gd name="csY21" fmla="*/ 2762307 h 2795229"/>
                  <a:gd name="csX22" fmla="*/ 0 w 2036172"/>
                  <a:gd name="csY22" fmla="*/ 2522608 h 2795229"/>
                  <a:gd name="csX23" fmla="*/ 257917 w 2036172"/>
                  <a:gd name="csY23" fmla="*/ 2174159 h 2795229"/>
                  <a:gd name="csX24" fmla="*/ 275006 w 2036172"/>
                  <a:gd name="csY24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0 w 2121608"/>
                  <a:gd name="csY22" fmla="*/ 2598808 h 2795229"/>
                  <a:gd name="csX23" fmla="*/ 343353 w 2121608"/>
                  <a:gd name="csY23" fmla="*/ 2174159 h 2795229"/>
                  <a:gd name="csX24" fmla="*/ 360442 w 2121608"/>
                  <a:gd name="csY24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120073 w 2121608"/>
                  <a:gd name="csY22" fmla="*/ 2750384 h 2795229"/>
                  <a:gd name="csX23" fmla="*/ 0 w 2121608"/>
                  <a:gd name="csY23" fmla="*/ 2598808 h 2795229"/>
                  <a:gd name="csX24" fmla="*/ 343353 w 2121608"/>
                  <a:gd name="csY24" fmla="*/ 2174159 h 2795229"/>
                  <a:gd name="csX25" fmla="*/ 360442 w 2121608"/>
                  <a:gd name="csY25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120073 w 2121608"/>
                  <a:gd name="csY22" fmla="*/ 2750384 h 2795229"/>
                  <a:gd name="csX23" fmla="*/ 0 w 2121608"/>
                  <a:gd name="csY23" fmla="*/ 2598808 h 2795229"/>
                  <a:gd name="csX24" fmla="*/ 343353 w 2121608"/>
                  <a:gd name="csY24" fmla="*/ 2174159 h 2795229"/>
                  <a:gd name="csX25" fmla="*/ 360442 w 2121608"/>
                  <a:gd name="csY25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120073 w 2121608"/>
                  <a:gd name="csY22" fmla="*/ 2750384 h 2795229"/>
                  <a:gd name="csX23" fmla="*/ 0 w 2121608"/>
                  <a:gd name="csY23" fmla="*/ 2598808 h 2795229"/>
                  <a:gd name="csX24" fmla="*/ 207818 w 2121608"/>
                  <a:gd name="csY24" fmla="*/ 2422494 h 2795229"/>
                  <a:gd name="csX25" fmla="*/ 343353 w 2121608"/>
                  <a:gd name="csY25" fmla="*/ 2174159 h 2795229"/>
                  <a:gd name="csX26" fmla="*/ 360442 w 2121608"/>
                  <a:gd name="csY26" fmla="*/ 1978439 h 279522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938689 w 2121608"/>
                  <a:gd name="csY7" fmla="*/ 197637 h 2908369"/>
                  <a:gd name="csX8" fmla="*/ 1070500 w 2121608"/>
                  <a:gd name="csY8" fmla="*/ 113140 h 2908369"/>
                  <a:gd name="csX9" fmla="*/ 1777823 w 2121608"/>
                  <a:gd name="csY9" fmla="*/ 433011 h 2908369"/>
                  <a:gd name="csX10" fmla="*/ 1967684 w 2121608"/>
                  <a:gd name="csY10" fmla="*/ 604453 h 2908369"/>
                  <a:gd name="csX11" fmla="*/ 2092111 w 2121608"/>
                  <a:gd name="csY11" fmla="*/ 814322 h 2908369"/>
                  <a:gd name="csX12" fmla="*/ 2121608 w 2121608"/>
                  <a:gd name="csY12" fmla="*/ 1187948 h 2908369"/>
                  <a:gd name="csX13" fmla="*/ 1988550 w 2121608"/>
                  <a:gd name="csY13" fmla="*/ 1360291 h 2908369"/>
                  <a:gd name="csX14" fmla="*/ 1626302 w 2121608"/>
                  <a:gd name="csY14" fmla="*/ 1943185 h 2908369"/>
                  <a:gd name="csX15" fmla="*/ 1629995 w 2121608"/>
                  <a:gd name="csY15" fmla="*/ 2220335 h 2908369"/>
                  <a:gd name="csX16" fmla="*/ 1636736 w 2121608"/>
                  <a:gd name="csY16" fmla="*/ 2334973 h 2908369"/>
                  <a:gd name="csX17" fmla="*/ 996836 w 2121608"/>
                  <a:gd name="csY17" fmla="*/ 2331466 h 2908369"/>
                  <a:gd name="csX18" fmla="*/ 998154 w 2121608"/>
                  <a:gd name="csY18" fmla="*/ 2502637 h 2908369"/>
                  <a:gd name="csX19" fmla="*/ 987472 w 2121608"/>
                  <a:gd name="csY19" fmla="*/ 2908369 h 2908369"/>
                  <a:gd name="csX20" fmla="*/ 342192 w 2121608"/>
                  <a:gd name="csY20" fmla="*/ 2893920 h 2908369"/>
                  <a:gd name="csX21" fmla="*/ 203945 w 2121608"/>
                  <a:gd name="csY21" fmla="*/ 2875447 h 2908369"/>
                  <a:gd name="csX22" fmla="*/ 120073 w 2121608"/>
                  <a:gd name="csY22" fmla="*/ 2863524 h 2908369"/>
                  <a:gd name="csX23" fmla="*/ 0 w 2121608"/>
                  <a:gd name="csY23" fmla="*/ 2711948 h 2908369"/>
                  <a:gd name="csX24" fmla="*/ 207818 w 2121608"/>
                  <a:gd name="csY24" fmla="*/ 2535634 h 2908369"/>
                  <a:gd name="csX25" fmla="*/ 343353 w 2121608"/>
                  <a:gd name="csY25" fmla="*/ 2287299 h 2908369"/>
                  <a:gd name="csX26" fmla="*/ 360442 w 2121608"/>
                  <a:gd name="csY26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38689 w 2121608"/>
                  <a:gd name="csY8" fmla="*/ 197637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29995 w 2121608"/>
                  <a:gd name="csY16" fmla="*/ 2220335 h 2908369"/>
                  <a:gd name="csX17" fmla="*/ 1636736 w 2121608"/>
                  <a:gd name="csY17" fmla="*/ 2334973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29995 w 2121608"/>
                  <a:gd name="csY16" fmla="*/ 2220335 h 2908369"/>
                  <a:gd name="csX17" fmla="*/ 1636736 w 2121608"/>
                  <a:gd name="csY17" fmla="*/ 2334973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36736 w 2121608"/>
                  <a:gd name="csY17" fmla="*/ 2334973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36736 w 2121608"/>
                  <a:gd name="csY17" fmla="*/ 2221828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36736 w 2121608"/>
                  <a:gd name="csY17" fmla="*/ 2221828 h 2908369"/>
                  <a:gd name="csX18" fmla="*/ 989909 w 2121608"/>
                  <a:gd name="csY18" fmla="*/ 2232175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43663 w 2121608"/>
                  <a:gd name="csY17" fmla="*/ 2254155 h 2908369"/>
                  <a:gd name="csX18" fmla="*/ 989909 w 2121608"/>
                  <a:gd name="csY18" fmla="*/ 2232175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43663 w 2121608"/>
                  <a:gd name="csY17" fmla="*/ 2247228 h 2908369"/>
                  <a:gd name="csX18" fmla="*/ 989909 w 2121608"/>
                  <a:gd name="csY18" fmla="*/ 2232175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893920"/>
                  <a:gd name="csX1" fmla="*/ 602814 w 2121608"/>
                  <a:gd name="csY1" fmla="*/ 2088838 h 2893920"/>
                  <a:gd name="csX2" fmla="*/ 604627 w 2121608"/>
                  <a:gd name="csY2" fmla="*/ 2306881 h 2893920"/>
                  <a:gd name="csX3" fmla="*/ 920899 w 2121608"/>
                  <a:gd name="csY3" fmla="*/ 2306963 h 2893920"/>
                  <a:gd name="csX4" fmla="*/ 944857 w 2121608"/>
                  <a:gd name="csY4" fmla="*/ 1316876 h 2893920"/>
                  <a:gd name="csX5" fmla="*/ 660137 w 2121608"/>
                  <a:gd name="csY5" fmla="*/ 1318788 h 2893920"/>
                  <a:gd name="csX6" fmla="*/ 684800 w 2121608"/>
                  <a:gd name="csY6" fmla="*/ 0 h 2893920"/>
                  <a:gd name="csX7" fmla="*/ 810491 w 2121608"/>
                  <a:gd name="csY7" fmla="*/ 150343 h 2893920"/>
                  <a:gd name="csX8" fmla="*/ 947925 w 2121608"/>
                  <a:gd name="csY8" fmla="*/ 280765 h 2893920"/>
                  <a:gd name="csX9" fmla="*/ 1070500 w 2121608"/>
                  <a:gd name="csY9" fmla="*/ 113140 h 2893920"/>
                  <a:gd name="csX10" fmla="*/ 1777823 w 2121608"/>
                  <a:gd name="csY10" fmla="*/ 433011 h 2893920"/>
                  <a:gd name="csX11" fmla="*/ 1967684 w 2121608"/>
                  <a:gd name="csY11" fmla="*/ 604453 h 2893920"/>
                  <a:gd name="csX12" fmla="*/ 2092111 w 2121608"/>
                  <a:gd name="csY12" fmla="*/ 814322 h 2893920"/>
                  <a:gd name="csX13" fmla="*/ 2121608 w 2121608"/>
                  <a:gd name="csY13" fmla="*/ 1187948 h 2893920"/>
                  <a:gd name="csX14" fmla="*/ 1988550 w 2121608"/>
                  <a:gd name="csY14" fmla="*/ 1360291 h 2893920"/>
                  <a:gd name="csX15" fmla="*/ 1626302 w 2121608"/>
                  <a:gd name="csY15" fmla="*/ 1943185 h 2893920"/>
                  <a:gd name="csX16" fmla="*/ 1636923 w 2121608"/>
                  <a:gd name="csY16" fmla="*/ 2148754 h 2893920"/>
                  <a:gd name="csX17" fmla="*/ 1643663 w 2121608"/>
                  <a:gd name="csY17" fmla="*/ 2247228 h 2893920"/>
                  <a:gd name="csX18" fmla="*/ 989909 w 2121608"/>
                  <a:gd name="csY18" fmla="*/ 2232175 h 2893920"/>
                  <a:gd name="csX19" fmla="*/ 998154 w 2121608"/>
                  <a:gd name="csY19" fmla="*/ 2502637 h 2893920"/>
                  <a:gd name="csX20" fmla="*/ 936672 w 2121608"/>
                  <a:gd name="csY20" fmla="*/ 2386514 h 2893920"/>
                  <a:gd name="csX21" fmla="*/ 342192 w 2121608"/>
                  <a:gd name="csY21" fmla="*/ 2893920 h 2893920"/>
                  <a:gd name="csX22" fmla="*/ 203945 w 2121608"/>
                  <a:gd name="csY22" fmla="*/ 2875447 h 2893920"/>
                  <a:gd name="csX23" fmla="*/ 120073 w 2121608"/>
                  <a:gd name="csY23" fmla="*/ 2863524 h 2893920"/>
                  <a:gd name="csX24" fmla="*/ 0 w 2121608"/>
                  <a:gd name="csY24" fmla="*/ 2711948 h 2893920"/>
                  <a:gd name="csX25" fmla="*/ 207818 w 2121608"/>
                  <a:gd name="csY25" fmla="*/ 2535634 h 2893920"/>
                  <a:gd name="csX26" fmla="*/ 343353 w 2121608"/>
                  <a:gd name="csY26" fmla="*/ 2287299 h 2893920"/>
                  <a:gd name="csX27" fmla="*/ 360442 w 2121608"/>
                  <a:gd name="csY27" fmla="*/ 2091579 h 2893920"/>
                  <a:gd name="csX0" fmla="*/ 360442 w 2121608"/>
                  <a:gd name="csY0" fmla="*/ 2091579 h 2893920"/>
                  <a:gd name="csX1" fmla="*/ 602814 w 2121608"/>
                  <a:gd name="csY1" fmla="*/ 2088838 h 2893920"/>
                  <a:gd name="csX2" fmla="*/ 604627 w 2121608"/>
                  <a:gd name="csY2" fmla="*/ 2306881 h 2893920"/>
                  <a:gd name="csX3" fmla="*/ 920899 w 2121608"/>
                  <a:gd name="csY3" fmla="*/ 2306963 h 2893920"/>
                  <a:gd name="csX4" fmla="*/ 944857 w 2121608"/>
                  <a:gd name="csY4" fmla="*/ 1316876 h 2893920"/>
                  <a:gd name="csX5" fmla="*/ 660137 w 2121608"/>
                  <a:gd name="csY5" fmla="*/ 1318788 h 2893920"/>
                  <a:gd name="csX6" fmla="*/ 684800 w 2121608"/>
                  <a:gd name="csY6" fmla="*/ 0 h 2893920"/>
                  <a:gd name="csX7" fmla="*/ 810491 w 2121608"/>
                  <a:gd name="csY7" fmla="*/ 150343 h 2893920"/>
                  <a:gd name="csX8" fmla="*/ 947925 w 2121608"/>
                  <a:gd name="csY8" fmla="*/ 280765 h 2893920"/>
                  <a:gd name="csX9" fmla="*/ 1070500 w 2121608"/>
                  <a:gd name="csY9" fmla="*/ 113140 h 2893920"/>
                  <a:gd name="csX10" fmla="*/ 1777823 w 2121608"/>
                  <a:gd name="csY10" fmla="*/ 433011 h 2893920"/>
                  <a:gd name="csX11" fmla="*/ 1967684 w 2121608"/>
                  <a:gd name="csY11" fmla="*/ 604453 h 2893920"/>
                  <a:gd name="csX12" fmla="*/ 2092111 w 2121608"/>
                  <a:gd name="csY12" fmla="*/ 814322 h 2893920"/>
                  <a:gd name="csX13" fmla="*/ 2121608 w 2121608"/>
                  <a:gd name="csY13" fmla="*/ 1187948 h 2893920"/>
                  <a:gd name="csX14" fmla="*/ 1988550 w 2121608"/>
                  <a:gd name="csY14" fmla="*/ 1360291 h 2893920"/>
                  <a:gd name="csX15" fmla="*/ 1626302 w 2121608"/>
                  <a:gd name="csY15" fmla="*/ 1943185 h 2893920"/>
                  <a:gd name="csX16" fmla="*/ 1636923 w 2121608"/>
                  <a:gd name="csY16" fmla="*/ 2148754 h 2893920"/>
                  <a:gd name="csX17" fmla="*/ 1643663 w 2121608"/>
                  <a:gd name="csY17" fmla="*/ 2247228 h 2893920"/>
                  <a:gd name="csX18" fmla="*/ 989909 w 2121608"/>
                  <a:gd name="csY18" fmla="*/ 2232175 h 2893920"/>
                  <a:gd name="csX19" fmla="*/ 1002773 w 2121608"/>
                  <a:gd name="csY19" fmla="*/ 2371019 h 2893920"/>
                  <a:gd name="csX20" fmla="*/ 936672 w 2121608"/>
                  <a:gd name="csY20" fmla="*/ 2386514 h 2893920"/>
                  <a:gd name="csX21" fmla="*/ 342192 w 2121608"/>
                  <a:gd name="csY21" fmla="*/ 2893920 h 2893920"/>
                  <a:gd name="csX22" fmla="*/ 203945 w 2121608"/>
                  <a:gd name="csY22" fmla="*/ 2875447 h 2893920"/>
                  <a:gd name="csX23" fmla="*/ 120073 w 2121608"/>
                  <a:gd name="csY23" fmla="*/ 2863524 h 2893920"/>
                  <a:gd name="csX24" fmla="*/ 0 w 2121608"/>
                  <a:gd name="csY24" fmla="*/ 2711948 h 2893920"/>
                  <a:gd name="csX25" fmla="*/ 207818 w 2121608"/>
                  <a:gd name="csY25" fmla="*/ 2535634 h 2893920"/>
                  <a:gd name="csX26" fmla="*/ 343353 w 2121608"/>
                  <a:gd name="csY26" fmla="*/ 2287299 h 2893920"/>
                  <a:gd name="csX27" fmla="*/ 360442 w 2121608"/>
                  <a:gd name="csY27" fmla="*/ 2091579 h 2893920"/>
                  <a:gd name="csX0" fmla="*/ 360442 w 2121608"/>
                  <a:gd name="csY0" fmla="*/ 2091579 h 2893920"/>
                  <a:gd name="csX1" fmla="*/ 602814 w 2121608"/>
                  <a:gd name="csY1" fmla="*/ 2088838 h 2893920"/>
                  <a:gd name="csX2" fmla="*/ 604627 w 2121608"/>
                  <a:gd name="csY2" fmla="*/ 2306881 h 2893920"/>
                  <a:gd name="csX3" fmla="*/ 920899 w 2121608"/>
                  <a:gd name="csY3" fmla="*/ 2306963 h 2893920"/>
                  <a:gd name="csX4" fmla="*/ 944857 w 2121608"/>
                  <a:gd name="csY4" fmla="*/ 1316876 h 2893920"/>
                  <a:gd name="csX5" fmla="*/ 660137 w 2121608"/>
                  <a:gd name="csY5" fmla="*/ 1318788 h 2893920"/>
                  <a:gd name="csX6" fmla="*/ 684800 w 2121608"/>
                  <a:gd name="csY6" fmla="*/ 0 h 2893920"/>
                  <a:gd name="csX7" fmla="*/ 810491 w 2121608"/>
                  <a:gd name="csY7" fmla="*/ 150343 h 2893920"/>
                  <a:gd name="csX8" fmla="*/ 947925 w 2121608"/>
                  <a:gd name="csY8" fmla="*/ 280765 h 2893920"/>
                  <a:gd name="csX9" fmla="*/ 1070500 w 2121608"/>
                  <a:gd name="csY9" fmla="*/ 113140 h 2893920"/>
                  <a:gd name="csX10" fmla="*/ 1777823 w 2121608"/>
                  <a:gd name="csY10" fmla="*/ 433011 h 2893920"/>
                  <a:gd name="csX11" fmla="*/ 1967684 w 2121608"/>
                  <a:gd name="csY11" fmla="*/ 604453 h 2893920"/>
                  <a:gd name="csX12" fmla="*/ 2092111 w 2121608"/>
                  <a:gd name="csY12" fmla="*/ 814322 h 2893920"/>
                  <a:gd name="csX13" fmla="*/ 2121608 w 2121608"/>
                  <a:gd name="csY13" fmla="*/ 1187948 h 2893920"/>
                  <a:gd name="csX14" fmla="*/ 1988550 w 2121608"/>
                  <a:gd name="csY14" fmla="*/ 1360291 h 2893920"/>
                  <a:gd name="csX15" fmla="*/ 1626302 w 2121608"/>
                  <a:gd name="csY15" fmla="*/ 1943185 h 2893920"/>
                  <a:gd name="csX16" fmla="*/ 1636923 w 2121608"/>
                  <a:gd name="csY16" fmla="*/ 2148754 h 2893920"/>
                  <a:gd name="csX17" fmla="*/ 1643663 w 2121608"/>
                  <a:gd name="csY17" fmla="*/ 2247228 h 2893920"/>
                  <a:gd name="csX18" fmla="*/ 989909 w 2121608"/>
                  <a:gd name="csY18" fmla="*/ 2232175 h 2893920"/>
                  <a:gd name="csX19" fmla="*/ 1002773 w 2121608"/>
                  <a:gd name="csY19" fmla="*/ 2371019 h 2893920"/>
                  <a:gd name="csX20" fmla="*/ 342192 w 2121608"/>
                  <a:gd name="csY20" fmla="*/ 2893920 h 2893920"/>
                  <a:gd name="csX21" fmla="*/ 203945 w 2121608"/>
                  <a:gd name="csY21" fmla="*/ 2875447 h 2893920"/>
                  <a:gd name="csX22" fmla="*/ 120073 w 2121608"/>
                  <a:gd name="csY22" fmla="*/ 2863524 h 2893920"/>
                  <a:gd name="csX23" fmla="*/ 0 w 2121608"/>
                  <a:gd name="csY23" fmla="*/ 2711948 h 2893920"/>
                  <a:gd name="csX24" fmla="*/ 207818 w 2121608"/>
                  <a:gd name="csY24" fmla="*/ 2535634 h 2893920"/>
                  <a:gd name="csX25" fmla="*/ 343353 w 2121608"/>
                  <a:gd name="csY25" fmla="*/ 2287299 h 2893920"/>
                  <a:gd name="csX26" fmla="*/ 360442 w 2121608"/>
                  <a:gd name="csY26" fmla="*/ 2091579 h 2893920"/>
                  <a:gd name="csX0" fmla="*/ 360442 w 2121608"/>
                  <a:gd name="csY0" fmla="*/ 2091579 h 2875447"/>
                  <a:gd name="csX1" fmla="*/ 602814 w 2121608"/>
                  <a:gd name="csY1" fmla="*/ 2088838 h 2875447"/>
                  <a:gd name="csX2" fmla="*/ 604627 w 2121608"/>
                  <a:gd name="csY2" fmla="*/ 2306881 h 2875447"/>
                  <a:gd name="csX3" fmla="*/ 920899 w 2121608"/>
                  <a:gd name="csY3" fmla="*/ 2306963 h 2875447"/>
                  <a:gd name="csX4" fmla="*/ 944857 w 2121608"/>
                  <a:gd name="csY4" fmla="*/ 1316876 h 2875447"/>
                  <a:gd name="csX5" fmla="*/ 660137 w 2121608"/>
                  <a:gd name="csY5" fmla="*/ 1318788 h 2875447"/>
                  <a:gd name="csX6" fmla="*/ 684800 w 2121608"/>
                  <a:gd name="csY6" fmla="*/ 0 h 2875447"/>
                  <a:gd name="csX7" fmla="*/ 810491 w 2121608"/>
                  <a:gd name="csY7" fmla="*/ 150343 h 2875447"/>
                  <a:gd name="csX8" fmla="*/ 947925 w 2121608"/>
                  <a:gd name="csY8" fmla="*/ 280765 h 2875447"/>
                  <a:gd name="csX9" fmla="*/ 1070500 w 2121608"/>
                  <a:gd name="csY9" fmla="*/ 113140 h 2875447"/>
                  <a:gd name="csX10" fmla="*/ 1777823 w 2121608"/>
                  <a:gd name="csY10" fmla="*/ 433011 h 2875447"/>
                  <a:gd name="csX11" fmla="*/ 1967684 w 2121608"/>
                  <a:gd name="csY11" fmla="*/ 604453 h 2875447"/>
                  <a:gd name="csX12" fmla="*/ 2092111 w 2121608"/>
                  <a:gd name="csY12" fmla="*/ 814322 h 2875447"/>
                  <a:gd name="csX13" fmla="*/ 2121608 w 2121608"/>
                  <a:gd name="csY13" fmla="*/ 1187948 h 2875447"/>
                  <a:gd name="csX14" fmla="*/ 1988550 w 2121608"/>
                  <a:gd name="csY14" fmla="*/ 1360291 h 2875447"/>
                  <a:gd name="csX15" fmla="*/ 1626302 w 2121608"/>
                  <a:gd name="csY15" fmla="*/ 1943185 h 2875447"/>
                  <a:gd name="csX16" fmla="*/ 1636923 w 2121608"/>
                  <a:gd name="csY16" fmla="*/ 2148754 h 2875447"/>
                  <a:gd name="csX17" fmla="*/ 1643663 w 2121608"/>
                  <a:gd name="csY17" fmla="*/ 2247228 h 2875447"/>
                  <a:gd name="csX18" fmla="*/ 989909 w 2121608"/>
                  <a:gd name="csY18" fmla="*/ 2232175 h 2875447"/>
                  <a:gd name="csX19" fmla="*/ 1002773 w 2121608"/>
                  <a:gd name="csY19" fmla="*/ 2371019 h 2875447"/>
                  <a:gd name="csX20" fmla="*/ 321410 w 2121608"/>
                  <a:gd name="csY20" fmla="*/ 2399775 h 2875447"/>
                  <a:gd name="csX21" fmla="*/ 203945 w 2121608"/>
                  <a:gd name="csY21" fmla="*/ 2875447 h 2875447"/>
                  <a:gd name="csX22" fmla="*/ 120073 w 2121608"/>
                  <a:gd name="csY22" fmla="*/ 2863524 h 2875447"/>
                  <a:gd name="csX23" fmla="*/ 0 w 2121608"/>
                  <a:gd name="csY23" fmla="*/ 2711948 h 2875447"/>
                  <a:gd name="csX24" fmla="*/ 207818 w 2121608"/>
                  <a:gd name="csY24" fmla="*/ 2535634 h 2875447"/>
                  <a:gd name="csX25" fmla="*/ 343353 w 2121608"/>
                  <a:gd name="csY25" fmla="*/ 2287299 h 2875447"/>
                  <a:gd name="csX26" fmla="*/ 360442 w 2121608"/>
                  <a:gd name="csY26" fmla="*/ 2091579 h 2875447"/>
                  <a:gd name="csX0" fmla="*/ 360442 w 2121608"/>
                  <a:gd name="csY0" fmla="*/ 2091579 h 2863524"/>
                  <a:gd name="csX1" fmla="*/ 602814 w 2121608"/>
                  <a:gd name="csY1" fmla="*/ 2088838 h 2863524"/>
                  <a:gd name="csX2" fmla="*/ 604627 w 2121608"/>
                  <a:gd name="csY2" fmla="*/ 2306881 h 2863524"/>
                  <a:gd name="csX3" fmla="*/ 920899 w 2121608"/>
                  <a:gd name="csY3" fmla="*/ 2306963 h 2863524"/>
                  <a:gd name="csX4" fmla="*/ 944857 w 2121608"/>
                  <a:gd name="csY4" fmla="*/ 1316876 h 2863524"/>
                  <a:gd name="csX5" fmla="*/ 660137 w 2121608"/>
                  <a:gd name="csY5" fmla="*/ 1318788 h 2863524"/>
                  <a:gd name="csX6" fmla="*/ 684800 w 2121608"/>
                  <a:gd name="csY6" fmla="*/ 0 h 2863524"/>
                  <a:gd name="csX7" fmla="*/ 810491 w 2121608"/>
                  <a:gd name="csY7" fmla="*/ 150343 h 2863524"/>
                  <a:gd name="csX8" fmla="*/ 947925 w 2121608"/>
                  <a:gd name="csY8" fmla="*/ 280765 h 2863524"/>
                  <a:gd name="csX9" fmla="*/ 1070500 w 2121608"/>
                  <a:gd name="csY9" fmla="*/ 113140 h 2863524"/>
                  <a:gd name="csX10" fmla="*/ 1777823 w 2121608"/>
                  <a:gd name="csY10" fmla="*/ 433011 h 2863524"/>
                  <a:gd name="csX11" fmla="*/ 1967684 w 2121608"/>
                  <a:gd name="csY11" fmla="*/ 604453 h 2863524"/>
                  <a:gd name="csX12" fmla="*/ 2092111 w 2121608"/>
                  <a:gd name="csY12" fmla="*/ 814322 h 2863524"/>
                  <a:gd name="csX13" fmla="*/ 2121608 w 2121608"/>
                  <a:gd name="csY13" fmla="*/ 1187948 h 2863524"/>
                  <a:gd name="csX14" fmla="*/ 1988550 w 2121608"/>
                  <a:gd name="csY14" fmla="*/ 1360291 h 2863524"/>
                  <a:gd name="csX15" fmla="*/ 1626302 w 2121608"/>
                  <a:gd name="csY15" fmla="*/ 1943185 h 2863524"/>
                  <a:gd name="csX16" fmla="*/ 1636923 w 2121608"/>
                  <a:gd name="csY16" fmla="*/ 2148754 h 2863524"/>
                  <a:gd name="csX17" fmla="*/ 1643663 w 2121608"/>
                  <a:gd name="csY17" fmla="*/ 2247228 h 2863524"/>
                  <a:gd name="csX18" fmla="*/ 989909 w 2121608"/>
                  <a:gd name="csY18" fmla="*/ 2232175 h 2863524"/>
                  <a:gd name="csX19" fmla="*/ 1002773 w 2121608"/>
                  <a:gd name="csY19" fmla="*/ 2371019 h 2863524"/>
                  <a:gd name="csX20" fmla="*/ 321410 w 2121608"/>
                  <a:gd name="csY20" fmla="*/ 2399775 h 2863524"/>
                  <a:gd name="csX21" fmla="*/ 120073 w 2121608"/>
                  <a:gd name="csY21" fmla="*/ 2863524 h 2863524"/>
                  <a:gd name="csX22" fmla="*/ 0 w 2121608"/>
                  <a:gd name="csY22" fmla="*/ 2711948 h 2863524"/>
                  <a:gd name="csX23" fmla="*/ 207818 w 2121608"/>
                  <a:gd name="csY23" fmla="*/ 2535634 h 2863524"/>
                  <a:gd name="csX24" fmla="*/ 343353 w 2121608"/>
                  <a:gd name="csY24" fmla="*/ 2287299 h 2863524"/>
                  <a:gd name="csX25" fmla="*/ 360442 w 2121608"/>
                  <a:gd name="csY25" fmla="*/ 2091579 h 2863524"/>
                  <a:gd name="csX0" fmla="*/ 360442 w 2121608"/>
                  <a:gd name="csY0" fmla="*/ 2091579 h 2711948"/>
                  <a:gd name="csX1" fmla="*/ 602814 w 2121608"/>
                  <a:gd name="csY1" fmla="*/ 2088838 h 2711948"/>
                  <a:gd name="csX2" fmla="*/ 604627 w 2121608"/>
                  <a:gd name="csY2" fmla="*/ 2306881 h 2711948"/>
                  <a:gd name="csX3" fmla="*/ 920899 w 2121608"/>
                  <a:gd name="csY3" fmla="*/ 2306963 h 2711948"/>
                  <a:gd name="csX4" fmla="*/ 944857 w 2121608"/>
                  <a:gd name="csY4" fmla="*/ 1316876 h 2711948"/>
                  <a:gd name="csX5" fmla="*/ 660137 w 2121608"/>
                  <a:gd name="csY5" fmla="*/ 1318788 h 2711948"/>
                  <a:gd name="csX6" fmla="*/ 684800 w 2121608"/>
                  <a:gd name="csY6" fmla="*/ 0 h 2711948"/>
                  <a:gd name="csX7" fmla="*/ 810491 w 2121608"/>
                  <a:gd name="csY7" fmla="*/ 150343 h 2711948"/>
                  <a:gd name="csX8" fmla="*/ 947925 w 2121608"/>
                  <a:gd name="csY8" fmla="*/ 280765 h 2711948"/>
                  <a:gd name="csX9" fmla="*/ 1070500 w 2121608"/>
                  <a:gd name="csY9" fmla="*/ 113140 h 2711948"/>
                  <a:gd name="csX10" fmla="*/ 1777823 w 2121608"/>
                  <a:gd name="csY10" fmla="*/ 433011 h 2711948"/>
                  <a:gd name="csX11" fmla="*/ 1967684 w 2121608"/>
                  <a:gd name="csY11" fmla="*/ 604453 h 2711948"/>
                  <a:gd name="csX12" fmla="*/ 2092111 w 2121608"/>
                  <a:gd name="csY12" fmla="*/ 814322 h 2711948"/>
                  <a:gd name="csX13" fmla="*/ 2121608 w 2121608"/>
                  <a:gd name="csY13" fmla="*/ 1187948 h 2711948"/>
                  <a:gd name="csX14" fmla="*/ 1988550 w 2121608"/>
                  <a:gd name="csY14" fmla="*/ 1360291 h 2711948"/>
                  <a:gd name="csX15" fmla="*/ 1626302 w 2121608"/>
                  <a:gd name="csY15" fmla="*/ 1943185 h 2711948"/>
                  <a:gd name="csX16" fmla="*/ 1636923 w 2121608"/>
                  <a:gd name="csY16" fmla="*/ 2148754 h 2711948"/>
                  <a:gd name="csX17" fmla="*/ 1643663 w 2121608"/>
                  <a:gd name="csY17" fmla="*/ 2247228 h 2711948"/>
                  <a:gd name="csX18" fmla="*/ 989909 w 2121608"/>
                  <a:gd name="csY18" fmla="*/ 2232175 h 2711948"/>
                  <a:gd name="csX19" fmla="*/ 1002773 w 2121608"/>
                  <a:gd name="csY19" fmla="*/ 2371019 h 2711948"/>
                  <a:gd name="csX20" fmla="*/ 321410 w 2121608"/>
                  <a:gd name="csY20" fmla="*/ 2399775 h 2711948"/>
                  <a:gd name="csX21" fmla="*/ 0 w 2121608"/>
                  <a:gd name="csY21" fmla="*/ 2711948 h 2711948"/>
                  <a:gd name="csX22" fmla="*/ 207818 w 2121608"/>
                  <a:gd name="csY22" fmla="*/ 2535634 h 2711948"/>
                  <a:gd name="csX23" fmla="*/ 343353 w 2121608"/>
                  <a:gd name="csY23" fmla="*/ 2287299 h 2711948"/>
                  <a:gd name="csX24" fmla="*/ 360442 w 2121608"/>
                  <a:gd name="csY24" fmla="*/ 2091579 h 2711948"/>
                  <a:gd name="csX0" fmla="*/ 152624 w 1913790"/>
                  <a:gd name="csY0" fmla="*/ 2091579 h 2535634"/>
                  <a:gd name="csX1" fmla="*/ 394996 w 1913790"/>
                  <a:gd name="csY1" fmla="*/ 2088838 h 2535634"/>
                  <a:gd name="csX2" fmla="*/ 396809 w 1913790"/>
                  <a:gd name="csY2" fmla="*/ 2306881 h 2535634"/>
                  <a:gd name="csX3" fmla="*/ 713081 w 1913790"/>
                  <a:gd name="csY3" fmla="*/ 2306963 h 2535634"/>
                  <a:gd name="csX4" fmla="*/ 737039 w 1913790"/>
                  <a:gd name="csY4" fmla="*/ 1316876 h 2535634"/>
                  <a:gd name="csX5" fmla="*/ 452319 w 1913790"/>
                  <a:gd name="csY5" fmla="*/ 1318788 h 2535634"/>
                  <a:gd name="csX6" fmla="*/ 476982 w 1913790"/>
                  <a:gd name="csY6" fmla="*/ 0 h 2535634"/>
                  <a:gd name="csX7" fmla="*/ 602673 w 1913790"/>
                  <a:gd name="csY7" fmla="*/ 150343 h 2535634"/>
                  <a:gd name="csX8" fmla="*/ 740107 w 1913790"/>
                  <a:gd name="csY8" fmla="*/ 280765 h 2535634"/>
                  <a:gd name="csX9" fmla="*/ 862682 w 1913790"/>
                  <a:gd name="csY9" fmla="*/ 113140 h 2535634"/>
                  <a:gd name="csX10" fmla="*/ 1570005 w 1913790"/>
                  <a:gd name="csY10" fmla="*/ 433011 h 2535634"/>
                  <a:gd name="csX11" fmla="*/ 1759866 w 1913790"/>
                  <a:gd name="csY11" fmla="*/ 604453 h 2535634"/>
                  <a:gd name="csX12" fmla="*/ 1884293 w 1913790"/>
                  <a:gd name="csY12" fmla="*/ 814322 h 2535634"/>
                  <a:gd name="csX13" fmla="*/ 1913790 w 1913790"/>
                  <a:gd name="csY13" fmla="*/ 1187948 h 2535634"/>
                  <a:gd name="csX14" fmla="*/ 1780732 w 1913790"/>
                  <a:gd name="csY14" fmla="*/ 1360291 h 2535634"/>
                  <a:gd name="csX15" fmla="*/ 1418484 w 1913790"/>
                  <a:gd name="csY15" fmla="*/ 1943185 h 2535634"/>
                  <a:gd name="csX16" fmla="*/ 1429105 w 1913790"/>
                  <a:gd name="csY16" fmla="*/ 2148754 h 2535634"/>
                  <a:gd name="csX17" fmla="*/ 1435845 w 1913790"/>
                  <a:gd name="csY17" fmla="*/ 2247228 h 2535634"/>
                  <a:gd name="csX18" fmla="*/ 782091 w 1913790"/>
                  <a:gd name="csY18" fmla="*/ 2232175 h 2535634"/>
                  <a:gd name="csX19" fmla="*/ 794955 w 1913790"/>
                  <a:gd name="csY19" fmla="*/ 2371019 h 2535634"/>
                  <a:gd name="csX20" fmla="*/ 113592 w 1913790"/>
                  <a:gd name="csY20" fmla="*/ 2399775 h 2535634"/>
                  <a:gd name="csX21" fmla="*/ 0 w 1913790"/>
                  <a:gd name="csY21" fmla="*/ 2535634 h 2535634"/>
                  <a:gd name="csX22" fmla="*/ 135535 w 1913790"/>
                  <a:gd name="csY22" fmla="*/ 2287299 h 2535634"/>
                  <a:gd name="csX23" fmla="*/ 152624 w 1913790"/>
                  <a:gd name="csY23" fmla="*/ 2091579 h 2535634"/>
                  <a:gd name="csX0" fmla="*/ 39032 w 1800198"/>
                  <a:gd name="csY0" fmla="*/ 2091579 h 2410361"/>
                  <a:gd name="csX1" fmla="*/ 281404 w 1800198"/>
                  <a:gd name="csY1" fmla="*/ 2088838 h 2410361"/>
                  <a:gd name="csX2" fmla="*/ 283217 w 1800198"/>
                  <a:gd name="csY2" fmla="*/ 2306881 h 2410361"/>
                  <a:gd name="csX3" fmla="*/ 599489 w 1800198"/>
                  <a:gd name="csY3" fmla="*/ 2306963 h 2410361"/>
                  <a:gd name="csX4" fmla="*/ 623447 w 1800198"/>
                  <a:gd name="csY4" fmla="*/ 1316876 h 2410361"/>
                  <a:gd name="csX5" fmla="*/ 338727 w 1800198"/>
                  <a:gd name="csY5" fmla="*/ 1318788 h 2410361"/>
                  <a:gd name="csX6" fmla="*/ 363390 w 1800198"/>
                  <a:gd name="csY6" fmla="*/ 0 h 2410361"/>
                  <a:gd name="csX7" fmla="*/ 489081 w 1800198"/>
                  <a:gd name="csY7" fmla="*/ 150343 h 2410361"/>
                  <a:gd name="csX8" fmla="*/ 626515 w 1800198"/>
                  <a:gd name="csY8" fmla="*/ 280765 h 2410361"/>
                  <a:gd name="csX9" fmla="*/ 749090 w 1800198"/>
                  <a:gd name="csY9" fmla="*/ 113140 h 2410361"/>
                  <a:gd name="csX10" fmla="*/ 1456413 w 1800198"/>
                  <a:gd name="csY10" fmla="*/ 433011 h 2410361"/>
                  <a:gd name="csX11" fmla="*/ 1646274 w 1800198"/>
                  <a:gd name="csY11" fmla="*/ 604453 h 2410361"/>
                  <a:gd name="csX12" fmla="*/ 1770701 w 1800198"/>
                  <a:gd name="csY12" fmla="*/ 814322 h 2410361"/>
                  <a:gd name="csX13" fmla="*/ 1800198 w 1800198"/>
                  <a:gd name="csY13" fmla="*/ 1187948 h 2410361"/>
                  <a:gd name="csX14" fmla="*/ 1667140 w 1800198"/>
                  <a:gd name="csY14" fmla="*/ 1360291 h 2410361"/>
                  <a:gd name="csX15" fmla="*/ 1304892 w 1800198"/>
                  <a:gd name="csY15" fmla="*/ 1943185 h 2410361"/>
                  <a:gd name="csX16" fmla="*/ 1315513 w 1800198"/>
                  <a:gd name="csY16" fmla="*/ 2148754 h 2410361"/>
                  <a:gd name="csX17" fmla="*/ 1322253 w 1800198"/>
                  <a:gd name="csY17" fmla="*/ 2247228 h 2410361"/>
                  <a:gd name="csX18" fmla="*/ 668499 w 1800198"/>
                  <a:gd name="csY18" fmla="*/ 2232175 h 2410361"/>
                  <a:gd name="csX19" fmla="*/ 681363 w 1800198"/>
                  <a:gd name="csY19" fmla="*/ 2371019 h 2410361"/>
                  <a:gd name="csX20" fmla="*/ 0 w 1800198"/>
                  <a:gd name="csY20" fmla="*/ 2399775 h 2410361"/>
                  <a:gd name="csX21" fmla="*/ 21943 w 1800198"/>
                  <a:gd name="csY21" fmla="*/ 2287299 h 2410361"/>
                  <a:gd name="csX22" fmla="*/ 39032 w 1800198"/>
                  <a:gd name="csY22" fmla="*/ 2091579 h 2410361"/>
                  <a:gd name="csX0" fmla="*/ 39032 w 1800198"/>
                  <a:gd name="csY0" fmla="*/ 2091579 h 2410361"/>
                  <a:gd name="csX1" fmla="*/ 283217 w 1800198"/>
                  <a:gd name="csY1" fmla="*/ 2306881 h 2410361"/>
                  <a:gd name="csX2" fmla="*/ 599489 w 1800198"/>
                  <a:gd name="csY2" fmla="*/ 2306963 h 2410361"/>
                  <a:gd name="csX3" fmla="*/ 623447 w 1800198"/>
                  <a:gd name="csY3" fmla="*/ 1316876 h 2410361"/>
                  <a:gd name="csX4" fmla="*/ 338727 w 1800198"/>
                  <a:gd name="csY4" fmla="*/ 1318788 h 2410361"/>
                  <a:gd name="csX5" fmla="*/ 363390 w 1800198"/>
                  <a:gd name="csY5" fmla="*/ 0 h 2410361"/>
                  <a:gd name="csX6" fmla="*/ 489081 w 1800198"/>
                  <a:gd name="csY6" fmla="*/ 150343 h 2410361"/>
                  <a:gd name="csX7" fmla="*/ 626515 w 1800198"/>
                  <a:gd name="csY7" fmla="*/ 280765 h 2410361"/>
                  <a:gd name="csX8" fmla="*/ 749090 w 1800198"/>
                  <a:gd name="csY8" fmla="*/ 113140 h 2410361"/>
                  <a:gd name="csX9" fmla="*/ 1456413 w 1800198"/>
                  <a:gd name="csY9" fmla="*/ 433011 h 2410361"/>
                  <a:gd name="csX10" fmla="*/ 1646274 w 1800198"/>
                  <a:gd name="csY10" fmla="*/ 604453 h 2410361"/>
                  <a:gd name="csX11" fmla="*/ 1770701 w 1800198"/>
                  <a:gd name="csY11" fmla="*/ 814322 h 2410361"/>
                  <a:gd name="csX12" fmla="*/ 1800198 w 1800198"/>
                  <a:gd name="csY12" fmla="*/ 1187948 h 2410361"/>
                  <a:gd name="csX13" fmla="*/ 1667140 w 1800198"/>
                  <a:gd name="csY13" fmla="*/ 1360291 h 2410361"/>
                  <a:gd name="csX14" fmla="*/ 1304892 w 1800198"/>
                  <a:gd name="csY14" fmla="*/ 1943185 h 2410361"/>
                  <a:gd name="csX15" fmla="*/ 1315513 w 1800198"/>
                  <a:gd name="csY15" fmla="*/ 2148754 h 2410361"/>
                  <a:gd name="csX16" fmla="*/ 1322253 w 1800198"/>
                  <a:gd name="csY16" fmla="*/ 2247228 h 2410361"/>
                  <a:gd name="csX17" fmla="*/ 668499 w 1800198"/>
                  <a:gd name="csY17" fmla="*/ 2232175 h 2410361"/>
                  <a:gd name="csX18" fmla="*/ 681363 w 1800198"/>
                  <a:gd name="csY18" fmla="*/ 2371019 h 2410361"/>
                  <a:gd name="csX19" fmla="*/ 0 w 1800198"/>
                  <a:gd name="csY19" fmla="*/ 2399775 h 2410361"/>
                  <a:gd name="csX20" fmla="*/ 21943 w 1800198"/>
                  <a:gd name="csY20" fmla="*/ 2287299 h 2410361"/>
                  <a:gd name="csX21" fmla="*/ 39032 w 1800198"/>
                  <a:gd name="csY21" fmla="*/ 2091579 h 2410361"/>
                  <a:gd name="csX0" fmla="*/ 21943 w 1800198"/>
                  <a:gd name="csY0" fmla="*/ 2287299 h 2410361"/>
                  <a:gd name="csX1" fmla="*/ 283217 w 1800198"/>
                  <a:gd name="csY1" fmla="*/ 2306881 h 2410361"/>
                  <a:gd name="csX2" fmla="*/ 599489 w 1800198"/>
                  <a:gd name="csY2" fmla="*/ 2306963 h 2410361"/>
                  <a:gd name="csX3" fmla="*/ 623447 w 1800198"/>
                  <a:gd name="csY3" fmla="*/ 1316876 h 2410361"/>
                  <a:gd name="csX4" fmla="*/ 338727 w 1800198"/>
                  <a:gd name="csY4" fmla="*/ 1318788 h 2410361"/>
                  <a:gd name="csX5" fmla="*/ 363390 w 1800198"/>
                  <a:gd name="csY5" fmla="*/ 0 h 2410361"/>
                  <a:gd name="csX6" fmla="*/ 489081 w 1800198"/>
                  <a:gd name="csY6" fmla="*/ 150343 h 2410361"/>
                  <a:gd name="csX7" fmla="*/ 626515 w 1800198"/>
                  <a:gd name="csY7" fmla="*/ 280765 h 2410361"/>
                  <a:gd name="csX8" fmla="*/ 749090 w 1800198"/>
                  <a:gd name="csY8" fmla="*/ 113140 h 2410361"/>
                  <a:gd name="csX9" fmla="*/ 1456413 w 1800198"/>
                  <a:gd name="csY9" fmla="*/ 433011 h 2410361"/>
                  <a:gd name="csX10" fmla="*/ 1646274 w 1800198"/>
                  <a:gd name="csY10" fmla="*/ 604453 h 2410361"/>
                  <a:gd name="csX11" fmla="*/ 1770701 w 1800198"/>
                  <a:gd name="csY11" fmla="*/ 814322 h 2410361"/>
                  <a:gd name="csX12" fmla="*/ 1800198 w 1800198"/>
                  <a:gd name="csY12" fmla="*/ 1187948 h 2410361"/>
                  <a:gd name="csX13" fmla="*/ 1667140 w 1800198"/>
                  <a:gd name="csY13" fmla="*/ 1360291 h 2410361"/>
                  <a:gd name="csX14" fmla="*/ 1304892 w 1800198"/>
                  <a:gd name="csY14" fmla="*/ 1943185 h 2410361"/>
                  <a:gd name="csX15" fmla="*/ 1315513 w 1800198"/>
                  <a:gd name="csY15" fmla="*/ 2148754 h 2410361"/>
                  <a:gd name="csX16" fmla="*/ 1322253 w 1800198"/>
                  <a:gd name="csY16" fmla="*/ 2247228 h 2410361"/>
                  <a:gd name="csX17" fmla="*/ 668499 w 1800198"/>
                  <a:gd name="csY17" fmla="*/ 2232175 h 2410361"/>
                  <a:gd name="csX18" fmla="*/ 681363 w 1800198"/>
                  <a:gd name="csY18" fmla="*/ 2371019 h 2410361"/>
                  <a:gd name="csX19" fmla="*/ 0 w 1800198"/>
                  <a:gd name="csY19" fmla="*/ 2399775 h 2410361"/>
                  <a:gd name="csX20" fmla="*/ 21943 w 1800198"/>
                  <a:gd name="csY20" fmla="*/ 2287299 h 2410361"/>
                  <a:gd name="csX0" fmla="*/ 21943 w 1800198"/>
                  <a:gd name="csY0" fmla="*/ 2294226 h 2410361"/>
                  <a:gd name="csX1" fmla="*/ 283217 w 1800198"/>
                  <a:gd name="csY1" fmla="*/ 2306881 h 2410361"/>
                  <a:gd name="csX2" fmla="*/ 599489 w 1800198"/>
                  <a:gd name="csY2" fmla="*/ 2306963 h 2410361"/>
                  <a:gd name="csX3" fmla="*/ 623447 w 1800198"/>
                  <a:gd name="csY3" fmla="*/ 1316876 h 2410361"/>
                  <a:gd name="csX4" fmla="*/ 338727 w 1800198"/>
                  <a:gd name="csY4" fmla="*/ 1318788 h 2410361"/>
                  <a:gd name="csX5" fmla="*/ 363390 w 1800198"/>
                  <a:gd name="csY5" fmla="*/ 0 h 2410361"/>
                  <a:gd name="csX6" fmla="*/ 489081 w 1800198"/>
                  <a:gd name="csY6" fmla="*/ 150343 h 2410361"/>
                  <a:gd name="csX7" fmla="*/ 626515 w 1800198"/>
                  <a:gd name="csY7" fmla="*/ 280765 h 2410361"/>
                  <a:gd name="csX8" fmla="*/ 749090 w 1800198"/>
                  <a:gd name="csY8" fmla="*/ 113140 h 2410361"/>
                  <a:gd name="csX9" fmla="*/ 1456413 w 1800198"/>
                  <a:gd name="csY9" fmla="*/ 433011 h 2410361"/>
                  <a:gd name="csX10" fmla="*/ 1646274 w 1800198"/>
                  <a:gd name="csY10" fmla="*/ 604453 h 2410361"/>
                  <a:gd name="csX11" fmla="*/ 1770701 w 1800198"/>
                  <a:gd name="csY11" fmla="*/ 814322 h 2410361"/>
                  <a:gd name="csX12" fmla="*/ 1800198 w 1800198"/>
                  <a:gd name="csY12" fmla="*/ 1187948 h 2410361"/>
                  <a:gd name="csX13" fmla="*/ 1667140 w 1800198"/>
                  <a:gd name="csY13" fmla="*/ 1360291 h 2410361"/>
                  <a:gd name="csX14" fmla="*/ 1304892 w 1800198"/>
                  <a:gd name="csY14" fmla="*/ 1943185 h 2410361"/>
                  <a:gd name="csX15" fmla="*/ 1315513 w 1800198"/>
                  <a:gd name="csY15" fmla="*/ 2148754 h 2410361"/>
                  <a:gd name="csX16" fmla="*/ 1322253 w 1800198"/>
                  <a:gd name="csY16" fmla="*/ 2247228 h 2410361"/>
                  <a:gd name="csX17" fmla="*/ 668499 w 1800198"/>
                  <a:gd name="csY17" fmla="*/ 2232175 h 2410361"/>
                  <a:gd name="csX18" fmla="*/ 681363 w 1800198"/>
                  <a:gd name="csY18" fmla="*/ 2371019 h 2410361"/>
                  <a:gd name="csX19" fmla="*/ 0 w 1800198"/>
                  <a:gd name="csY19" fmla="*/ 2399775 h 2410361"/>
                  <a:gd name="csX20" fmla="*/ 21943 w 1800198"/>
                  <a:gd name="csY20" fmla="*/ 2294226 h 2410361"/>
                  <a:gd name="csX0" fmla="*/ 21943 w 1800198"/>
                  <a:gd name="csY0" fmla="*/ 2294226 h 2399775"/>
                  <a:gd name="csX1" fmla="*/ 283217 w 1800198"/>
                  <a:gd name="csY1" fmla="*/ 2306881 h 2399775"/>
                  <a:gd name="csX2" fmla="*/ 599489 w 1800198"/>
                  <a:gd name="csY2" fmla="*/ 2306963 h 2399775"/>
                  <a:gd name="csX3" fmla="*/ 623447 w 1800198"/>
                  <a:gd name="csY3" fmla="*/ 1316876 h 2399775"/>
                  <a:gd name="csX4" fmla="*/ 338727 w 1800198"/>
                  <a:gd name="csY4" fmla="*/ 1318788 h 2399775"/>
                  <a:gd name="csX5" fmla="*/ 363390 w 1800198"/>
                  <a:gd name="csY5" fmla="*/ 0 h 2399775"/>
                  <a:gd name="csX6" fmla="*/ 489081 w 1800198"/>
                  <a:gd name="csY6" fmla="*/ 150343 h 2399775"/>
                  <a:gd name="csX7" fmla="*/ 626515 w 1800198"/>
                  <a:gd name="csY7" fmla="*/ 280765 h 2399775"/>
                  <a:gd name="csX8" fmla="*/ 749090 w 1800198"/>
                  <a:gd name="csY8" fmla="*/ 113140 h 2399775"/>
                  <a:gd name="csX9" fmla="*/ 1456413 w 1800198"/>
                  <a:gd name="csY9" fmla="*/ 433011 h 2399775"/>
                  <a:gd name="csX10" fmla="*/ 1646274 w 1800198"/>
                  <a:gd name="csY10" fmla="*/ 604453 h 2399775"/>
                  <a:gd name="csX11" fmla="*/ 1770701 w 1800198"/>
                  <a:gd name="csY11" fmla="*/ 814322 h 2399775"/>
                  <a:gd name="csX12" fmla="*/ 1800198 w 1800198"/>
                  <a:gd name="csY12" fmla="*/ 1187948 h 2399775"/>
                  <a:gd name="csX13" fmla="*/ 1667140 w 1800198"/>
                  <a:gd name="csY13" fmla="*/ 1360291 h 2399775"/>
                  <a:gd name="csX14" fmla="*/ 1304892 w 1800198"/>
                  <a:gd name="csY14" fmla="*/ 1943185 h 2399775"/>
                  <a:gd name="csX15" fmla="*/ 1315513 w 1800198"/>
                  <a:gd name="csY15" fmla="*/ 2148754 h 2399775"/>
                  <a:gd name="csX16" fmla="*/ 1322253 w 1800198"/>
                  <a:gd name="csY16" fmla="*/ 2247228 h 2399775"/>
                  <a:gd name="csX17" fmla="*/ 668499 w 1800198"/>
                  <a:gd name="csY17" fmla="*/ 2232175 h 2399775"/>
                  <a:gd name="csX18" fmla="*/ 681363 w 1800198"/>
                  <a:gd name="csY18" fmla="*/ 2371019 h 2399775"/>
                  <a:gd name="csX19" fmla="*/ 0 w 1800198"/>
                  <a:gd name="csY19" fmla="*/ 2399775 h 2399775"/>
                  <a:gd name="csX20" fmla="*/ 21943 w 1800198"/>
                  <a:gd name="csY20" fmla="*/ 2294226 h 2399775"/>
                  <a:gd name="csX0" fmla="*/ 21943 w 1800198"/>
                  <a:gd name="csY0" fmla="*/ 2294226 h 2372066"/>
                  <a:gd name="csX1" fmla="*/ 283217 w 1800198"/>
                  <a:gd name="csY1" fmla="*/ 2306881 h 2372066"/>
                  <a:gd name="csX2" fmla="*/ 599489 w 1800198"/>
                  <a:gd name="csY2" fmla="*/ 2306963 h 2372066"/>
                  <a:gd name="csX3" fmla="*/ 623447 w 1800198"/>
                  <a:gd name="csY3" fmla="*/ 1316876 h 2372066"/>
                  <a:gd name="csX4" fmla="*/ 338727 w 1800198"/>
                  <a:gd name="csY4" fmla="*/ 1318788 h 2372066"/>
                  <a:gd name="csX5" fmla="*/ 363390 w 1800198"/>
                  <a:gd name="csY5" fmla="*/ 0 h 2372066"/>
                  <a:gd name="csX6" fmla="*/ 489081 w 1800198"/>
                  <a:gd name="csY6" fmla="*/ 150343 h 2372066"/>
                  <a:gd name="csX7" fmla="*/ 626515 w 1800198"/>
                  <a:gd name="csY7" fmla="*/ 280765 h 2372066"/>
                  <a:gd name="csX8" fmla="*/ 749090 w 1800198"/>
                  <a:gd name="csY8" fmla="*/ 113140 h 2372066"/>
                  <a:gd name="csX9" fmla="*/ 1456413 w 1800198"/>
                  <a:gd name="csY9" fmla="*/ 433011 h 2372066"/>
                  <a:gd name="csX10" fmla="*/ 1646274 w 1800198"/>
                  <a:gd name="csY10" fmla="*/ 604453 h 2372066"/>
                  <a:gd name="csX11" fmla="*/ 1770701 w 1800198"/>
                  <a:gd name="csY11" fmla="*/ 814322 h 2372066"/>
                  <a:gd name="csX12" fmla="*/ 1800198 w 1800198"/>
                  <a:gd name="csY12" fmla="*/ 1187948 h 2372066"/>
                  <a:gd name="csX13" fmla="*/ 1667140 w 1800198"/>
                  <a:gd name="csY13" fmla="*/ 1360291 h 2372066"/>
                  <a:gd name="csX14" fmla="*/ 1304892 w 1800198"/>
                  <a:gd name="csY14" fmla="*/ 1943185 h 2372066"/>
                  <a:gd name="csX15" fmla="*/ 1315513 w 1800198"/>
                  <a:gd name="csY15" fmla="*/ 2148754 h 2372066"/>
                  <a:gd name="csX16" fmla="*/ 1322253 w 1800198"/>
                  <a:gd name="csY16" fmla="*/ 2247228 h 2372066"/>
                  <a:gd name="csX17" fmla="*/ 668499 w 1800198"/>
                  <a:gd name="csY17" fmla="*/ 2232175 h 2372066"/>
                  <a:gd name="csX18" fmla="*/ 681363 w 1800198"/>
                  <a:gd name="csY18" fmla="*/ 2371019 h 2372066"/>
                  <a:gd name="csX19" fmla="*/ 0 w 1800198"/>
                  <a:gd name="csY19" fmla="*/ 2372066 h 2372066"/>
                  <a:gd name="csX20" fmla="*/ 21943 w 1800198"/>
                  <a:gd name="csY20" fmla="*/ 2294226 h 2372066"/>
                  <a:gd name="csX0" fmla="*/ 17325 w 1800198"/>
                  <a:gd name="csY0" fmla="*/ 2308081 h 2372066"/>
                  <a:gd name="csX1" fmla="*/ 283217 w 1800198"/>
                  <a:gd name="csY1" fmla="*/ 2306881 h 2372066"/>
                  <a:gd name="csX2" fmla="*/ 599489 w 1800198"/>
                  <a:gd name="csY2" fmla="*/ 2306963 h 2372066"/>
                  <a:gd name="csX3" fmla="*/ 623447 w 1800198"/>
                  <a:gd name="csY3" fmla="*/ 1316876 h 2372066"/>
                  <a:gd name="csX4" fmla="*/ 338727 w 1800198"/>
                  <a:gd name="csY4" fmla="*/ 1318788 h 2372066"/>
                  <a:gd name="csX5" fmla="*/ 363390 w 1800198"/>
                  <a:gd name="csY5" fmla="*/ 0 h 2372066"/>
                  <a:gd name="csX6" fmla="*/ 489081 w 1800198"/>
                  <a:gd name="csY6" fmla="*/ 150343 h 2372066"/>
                  <a:gd name="csX7" fmla="*/ 626515 w 1800198"/>
                  <a:gd name="csY7" fmla="*/ 280765 h 2372066"/>
                  <a:gd name="csX8" fmla="*/ 749090 w 1800198"/>
                  <a:gd name="csY8" fmla="*/ 113140 h 2372066"/>
                  <a:gd name="csX9" fmla="*/ 1456413 w 1800198"/>
                  <a:gd name="csY9" fmla="*/ 433011 h 2372066"/>
                  <a:gd name="csX10" fmla="*/ 1646274 w 1800198"/>
                  <a:gd name="csY10" fmla="*/ 604453 h 2372066"/>
                  <a:gd name="csX11" fmla="*/ 1770701 w 1800198"/>
                  <a:gd name="csY11" fmla="*/ 814322 h 2372066"/>
                  <a:gd name="csX12" fmla="*/ 1800198 w 1800198"/>
                  <a:gd name="csY12" fmla="*/ 1187948 h 2372066"/>
                  <a:gd name="csX13" fmla="*/ 1667140 w 1800198"/>
                  <a:gd name="csY13" fmla="*/ 1360291 h 2372066"/>
                  <a:gd name="csX14" fmla="*/ 1304892 w 1800198"/>
                  <a:gd name="csY14" fmla="*/ 1943185 h 2372066"/>
                  <a:gd name="csX15" fmla="*/ 1315513 w 1800198"/>
                  <a:gd name="csY15" fmla="*/ 2148754 h 2372066"/>
                  <a:gd name="csX16" fmla="*/ 1322253 w 1800198"/>
                  <a:gd name="csY16" fmla="*/ 2247228 h 2372066"/>
                  <a:gd name="csX17" fmla="*/ 668499 w 1800198"/>
                  <a:gd name="csY17" fmla="*/ 2232175 h 2372066"/>
                  <a:gd name="csX18" fmla="*/ 681363 w 1800198"/>
                  <a:gd name="csY18" fmla="*/ 2371019 h 2372066"/>
                  <a:gd name="csX19" fmla="*/ 0 w 1800198"/>
                  <a:gd name="csY19" fmla="*/ 2372066 h 2372066"/>
                  <a:gd name="csX20" fmla="*/ 17325 w 1800198"/>
                  <a:gd name="csY20" fmla="*/ 2308081 h 2372066"/>
                  <a:gd name="csX0" fmla="*/ 19635 w 1800198"/>
                  <a:gd name="csY0" fmla="*/ 2298845 h 2372066"/>
                  <a:gd name="csX1" fmla="*/ 283217 w 1800198"/>
                  <a:gd name="csY1" fmla="*/ 2306881 h 2372066"/>
                  <a:gd name="csX2" fmla="*/ 599489 w 1800198"/>
                  <a:gd name="csY2" fmla="*/ 2306963 h 2372066"/>
                  <a:gd name="csX3" fmla="*/ 623447 w 1800198"/>
                  <a:gd name="csY3" fmla="*/ 1316876 h 2372066"/>
                  <a:gd name="csX4" fmla="*/ 338727 w 1800198"/>
                  <a:gd name="csY4" fmla="*/ 1318788 h 2372066"/>
                  <a:gd name="csX5" fmla="*/ 363390 w 1800198"/>
                  <a:gd name="csY5" fmla="*/ 0 h 2372066"/>
                  <a:gd name="csX6" fmla="*/ 489081 w 1800198"/>
                  <a:gd name="csY6" fmla="*/ 150343 h 2372066"/>
                  <a:gd name="csX7" fmla="*/ 626515 w 1800198"/>
                  <a:gd name="csY7" fmla="*/ 280765 h 2372066"/>
                  <a:gd name="csX8" fmla="*/ 749090 w 1800198"/>
                  <a:gd name="csY8" fmla="*/ 113140 h 2372066"/>
                  <a:gd name="csX9" fmla="*/ 1456413 w 1800198"/>
                  <a:gd name="csY9" fmla="*/ 433011 h 2372066"/>
                  <a:gd name="csX10" fmla="*/ 1646274 w 1800198"/>
                  <a:gd name="csY10" fmla="*/ 604453 h 2372066"/>
                  <a:gd name="csX11" fmla="*/ 1770701 w 1800198"/>
                  <a:gd name="csY11" fmla="*/ 814322 h 2372066"/>
                  <a:gd name="csX12" fmla="*/ 1800198 w 1800198"/>
                  <a:gd name="csY12" fmla="*/ 1187948 h 2372066"/>
                  <a:gd name="csX13" fmla="*/ 1667140 w 1800198"/>
                  <a:gd name="csY13" fmla="*/ 1360291 h 2372066"/>
                  <a:gd name="csX14" fmla="*/ 1304892 w 1800198"/>
                  <a:gd name="csY14" fmla="*/ 1943185 h 2372066"/>
                  <a:gd name="csX15" fmla="*/ 1315513 w 1800198"/>
                  <a:gd name="csY15" fmla="*/ 2148754 h 2372066"/>
                  <a:gd name="csX16" fmla="*/ 1322253 w 1800198"/>
                  <a:gd name="csY16" fmla="*/ 2247228 h 2372066"/>
                  <a:gd name="csX17" fmla="*/ 668499 w 1800198"/>
                  <a:gd name="csY17" fmla="*/ 2232175 h 2372066"/>
                  <a:gd name="csX18" fmla="*/ 681363 w 1800198"/>
                  <a:gd name="csY18" fmla="*/ 2371019 h 2372066"/>
                  <a:gd name="csX19" fmla="*/ 0 w 1800198"/>
                  <a:gd name="csY19" fmla="*/ 2372066 h 2372066"/>
                  <a:gd name="csX20" fmla="*/ 19635 w 1800198"/>
                  <a:gd name="csY20" fmla="*/ 2298845 h 2372066"/>
                  <a:gd name="csX0" fmla="*/ 19635 w 1800198"/>
                  <a:gd name="csY0" fmla="*/ 2298845 h 2373328"/>
                  <a:gd name="csX1" fmla="*/ 283217 w 1800198"/>
                  <a:gd name="csY1" fmla="*/ 2306881 h 2373328"/>
                  <a:gd name="csX2" fmla="*/ 599489 w 1800198"/>
                  <a:gd name="csY2" fmla="*/ 2306963 h 2373328"/>
                  <a:gd name="csX3" fmla="*/ 623447 w 1800198"/>
                  <a:gd name="csY3" fmla="*/ 1316876 h 2373328"/>
                  <a:gd name="csX4" fmla="*/ 338727 w 1800198"/>
                  <a:gd name="csY4" fmla="*/ 1318788 h 2373328"/>
                  <a:gd name="csX5" fmla="*/ 363390 w 1800198"/>
                  <a:gd name="csY5" fmla="*/ 0 h 2373328"/>
                  <a:gd name="csX6" fmla="*/ 489081 w 1800198"/>
                  <a:gd name="csY6" fmla="*/ 150343 h 2373328"/>
                  <a:gd name="csX7" fmla="*/ 626515 w 1800198"/>
                  <a:gd name="csY7" fmla="*/ 280765 h 2373328"/>
                  <a:gd name="csX8" fmla="*/ 749090 w 1800198"/>
                  <a:gd name="csY8" fmla="*/ 113140 h 2373328"/>
                  <a:gd name="csX9" fmla="*/ 1456413 w 1800198"/>
                  <a:gd name="csY9" fmla="*/ 433011 h 2373328"/>
                  <a:gd name="csX10" fmla="*/ 1646274 w 1800198"/>
                  <a:gd name="csY10" fmla="*/ 604453 h 2373328"/>
                  <a:gd name="csX11" fmla="*/ 1770701 w 1800198"/>
                  <a:gd name="csY11" fmla="*/ 814322 h 2373328"/>
                  <a:gd name="csX12" fmla="*/ 1800198 w 1800198"/>
                  <a:gd name="csY12" fmla="*/ 1187948 h 2373328"/>
                  <a:gd name="csX13" fmla="*/ 1667140 w 1800198"/>
                  <a:gd name="csY13" fmla="*/ 1360291 h 2373328"/>
                  <a:gd name="csX14" fmla="*/ 1304892 w 1800198"/>
                  <a:gd name="csY14" fmla="*/ 1943185 h 2373328"/>
                  <a:gd name="csX15" fmla="*/ 1315513 w 1800198"/>
                  <a:gd name="csY15" fmla="*/ 2148754 h 2373328"/>
                  <a:gd name="csX16" fmla="*/ 1322253 w 1800198"/>
                  <a:gd name="csY16" fmla="*/ 2247228 h 2373328"/>
                  <a:gd name="csX17" fmla="*/ 668499 w 1800198"/>
                  <a:gd name="csY17" fmla="*/ 2232175 h 2373328"/>
                  <a:gd name="csX18" fmla="*/ 672126 w 1800198"/>
                  <a:gd name="csY18" fmla="*/ 2373328 h 2373328"/>
                  <a:gd name="csX19" fmla="*/ 0 w 1800198"/>
                  <a:gd name="csY19" fmla="*/ 2372066 h 2373328"/>
                  <a:gd name="csX20" fmla="*/ 19635 w 1800198"/>
                  <a:gd name="csY20" fmla="*/ 2298845 h 2373328"/>
                  <a:gd name="csX0" fmla="*/ 19635 w 3142357"/>
                  <a:gd name="csY0" fmla="*/ 2298845 h 3517243"/>
                  <a:gd name="csX1" fmla="*/ 283217 w 3142357"/>
                  <a:gd name="csY1" fmla="*/ 2306881 h 3517243"/>
                  <a:gd name="csX2" fmla="*/ 599489 w 3142357"/>
                  <a:gd name="csY2" fmla="*/ 2306963 h 3517243"/>
                  <a:gd name="csX3" fmla="*/ 623447 w 3142357"/>
                  <a:gd name="csY3" fmla="*/ 1316876 h 3517243"/>
                  <a:gd name="csX4" fmla="*/ 338727 w 3142357"/>
                  <a:gd name="csY4" fmla="*/ 1318788 h 3517243"/>
                  <a:gd name="csX5" fmla="*/ 363390 w 3142357"/>
                  <a:gd name="csY5" fmla="*/ 0 h 3517243"/>
                  <a:gd name="csX6" fmla="*/ 489081 w 3142357"/>
                  <a:gd name="csY6" fmla="*/ 150343 h 3517243"/>
                  <a:gd name="csX7" fmla="*/ 626515 w 3142357"/>
                  <a:gd name="csY7" fmla="*/ 280765 h 3517243"/>
                  <a:gd name="csX8" fmla="*/ 749090 w 3142357"/>
                  <a:gd name="csY8" fmla="*/ 113140 h 3517243"/>
                  <a:gd name="csX9" fmla="*/ 1456413 w 3142357"/>
                  <a:gd name="csY9" fmla="*/ 433011 h 3517243"/>
                  <a:gd name="csX10" fmla="*/ 1646274 w 3142357"/>
                  <a:gd name="csY10" fmla="*/ 604453 h 3517243"/>
                  <a:gd name="csX11" fmla="*/ 1770701 w 3142357"/>
                  <a:gd name="csY11" fmla="*/ 814322 h 3517243"/>
                  <a:gd name="csX12" fmla="*/ 3142357 w 3142357"/>
                  <a:gd name="csY12" fmla="*/ 3517243 h 3517243"/>
                  <a:gd name="csX13" fmla="*/ 1667140 w 3142357"/>
                  <a:gd name="csY13" fmla="*/ 1360291 h 3517243"/>
                  <a:gd name="csX14" fmla="*/ 1304892 w 3142357"/>
                  <a:gd name="csY14" fmla="*/ 1943185 h 3517243"/>
                  <a:gd name="csX15" fmla="*/ 1315513 w 3142357"/>
                  <a:gd name="csY15" fmla="*/ 2148754 h 3517243"/>
                  <a:gd name="csX16" fmla="*/ 1322253 w 3142357"/>
                  <a:gd name="csY16" fmla="*/ 2247228 h 3517243"/>
                  <a:gd name="csX17" fmla="*/ 668499 w 3142357"/>
                  <a:gd name="csY17" fmla="*/ 2232175 h 3517243"/>
                  <a:gd name="csX18" fmla="*/ 672126 w 3142357"/>
                  <a:gd name="csY18" fmla="*/ 2373328 h 3517243"/>
                  <a:gd name="csX19" fmla="*/ 0 w 3142357"/>
                  <a:gd name="csY19" fmla="*/ 2372066 h 3517243"/>
                  <a:gd name="csX20" fmla="*/ 19635 w 3142357"/>
                  <a:gd name="csY20" fmla="*/ 2298845 h 3517243"/>
                  <a:gd name="csX0" fmla="*/ 19635 w 3142357"/>
                  <a:gd name="csY0" fmla="*/ 2298845 h 3568358"/>
                  <a:gd name="csX1" fmla="*/ 283217 w 3142357"/>
                  <a:gd name="csY1" fmla="*/ 2306881 h 3568358"/>
                  <a:gd name="csX2" fmla="*/ 599489 w 3142357"/>
                  <a:gd name="csY2" fmla="*/ 2306963 h 3568358"/>
                  <a:gd name="csX3" fmla="*/ 623447 w 3142357"/>
                  <a:gd name="csY3" fmla="*/ 1316876 h 3568358"/>
                  <a:gd name="csX4" fmla="*/ 338727 w 3142357"/>
                  <a:gd name="csY4" fmla="*/ 1318788 h 3568358"/>
                  <a:gd name="csX5" fmla="*/ 363390 w 3142357"/>
                  <a:gd name="csY5" fmla="*/ 0 h 3568358"/>
                  <a:gd name="csX6" fmla="*/ 489081 w 3142357"/>
                  <a:gd name="csY6" fmla="*/ 150343 h 3568358"/>
                  <a:gd name="csX7" fmla="*/ 626515 w 3142357"/>
                  <a:gd name="csY7" fmla="*/ 280765 h 3568358"/>
                  <a:gd name="csX8" fmla="*/ 749090 w 3142357"/>
                  <a:gd name="csY8" fmla="*/ 113140 h 3568358"/>
                  <a:gd name="csX9" fmla="*/ 1456413 w 3142357"/>
                  <a:gd name="csY9" fmla="*/ 433011 h 3568358"/>
                  <a:gd name="csX10" fmla="*/ 1646274 w 3142357"/>
                  <a:gd name="csY10" fmla="*/ 604453 h 3568358"/>
                  <a:gd name="csX11" fmla="*/ 1770701 w 3142357"/>
                  <a:gd name="csY11" fmla="*/ 814322 h 3568358"/>
                  <a:gd name="csX12" fmla="*/ 3142357 w 3142357"/>
                  <a:gd name="csY12" fmla="*/ 3517243 h 3568358"/>
                  <a:gd name="csX13" fmla="*/ 2671594 w 3142357"/>
                  <a:gd name="csY13" fmla="*/ 3568358 h 3568358"/>
                  <a:gd name="csX14" fmla="*/ 1304892 w 3142357"/>
                  <a:gd name="csY14" fmla="*/ 1943185 h 3568358"/>
                  <a:gd name="csX15" fmla="*/ 1315513 w 3142357"/>
                  <a:gd name="csY15" fmla="*/ 2148754 h 3568358"/>
                  <a:gd name="csX16" fmla="*/ 1322253 w 3142357"/>
                  <a:gd name="csY16" fmla="*/ 2247228 h 3568358"/>
                  <a:gd name="csX17" fmla="*/ 668499 w 3142357"/>
                  <a:gd name="csY17" fmla="*/ 2232175 h 3568358"/>
                  <a:gd name="csX18" fmla="*/ 672126 w 3142357"/>
                  <a:gd name="csY18" fmla="*/ 2373328 h 3568358"/>
                  <a:gd name="csX19" fmla="*/ 0 w 3142357"/>
                  <a:gd name="csY19" fmla="*/ 2372066 h 3568358"/>
                  <a:gd name="csX20" fmla="*/ 19635 w 3142357"/>
                  <a:gd name="csY20" fmla="*/ 2298845 h 3568358"/>
                  <a:gd name="csX0" fmla="*/ 19635 w 2865266"/>
                  <a:gd name="csY0" fmla="*/ 2298845 h 3568358"/>
                  <a:gd name="csX1" fmla="*/ 283217 w 2865266"/>
                  <a:gd name="csY1" fmla="*/ 2306881 h 3568358"/>
                  <a:gd name="csX2" fmla="*/ 599489 w 2865266"/>
                  <a:gd name="csY2" fmla="*/ 2306963 h 3568358"/>
                  <a:gd name="csX3" fmla="*/ 623447 w 2865266"/>
                  <a:gd name="csY3" fmla="*/ 1316876 h 3568358"/>
                  <a:gd name="csX4" fmla="*/ 338727 w 2865266"/>
                  <a:gd name="csY4" fmla="*/ 1318788 h 3568358"/>
                  <a:gd name="csX5" fmla="*/ 363390 w 2865266"/>
                  <a:gd name="csY5" fmla="*/ 0 h 3568358"/>
                  <a:gd name="csX6" fmla="*/ 489081 w 2865266"/>
                  <a:gd name="csY6" fmla="*/ 150343 h 3568358"/>
                  <a:gd name="csX7" fmla="*/ 626515 w 2865266"/>
                  <a:gd name="csY7" fmla="*/ 280765 h 3568358"/>
                  <a:gd name="csX8" fmla="*/ 749090 w 2865266"/>
                  <a:gd name="csY8" fmla="*/ 113140 h 3568358"/>
                  <a:gd name="csX9" fmla="*/ 1456413 w 2865266"/>
                  <a:gd name="csY9" fmla="*/ 433011 h 3568358"/>
                  <a:gd name="csX10" fmla="*/ 1646274 w 2865266"/>
                  <a:gd name="csY10" fmla="*/ 604453 h 3568358"/>
                  <a:gd name="csX11" fmla="*/ 1770701 w 2865266"/>
                  <a:gd name="csY11" fmla="*/ 814322 h 3568358"/>
                  <a:gd name="csX12" fmla="*/ 2865266 w 2865266"/>
                  <a:gd name="csY12" fmla="*/ 3456630 h 3568358"/>
                  <a:gd name="csX13" fmla="*/ 2671594 w 2865266"/>
                  <a:gd name="csY13" fmla="*/ 3568358 h 3568358"/>
                  <a:gd name="csX14" fmla="*/ 1304892 w 2865266"/>
                  <a:gd name="csY14" fmla="*/ 1943185 h 3568358"/>
                  <a:gd name="csX15" fmla="*/ 1315513 w 2865266"/>
                  <a:gd name="csY15" fmla="*/ 2148754 h 3568358"/>
                  <a:gd name="csX16" fmla="*/ 1322253 w 2865266"/>
                  <a:gd name="csY16" fmla="*/ 2247228 h 3568358"/>
                  <a:gd name="csX17" fmla="*/ 668499 w 2865266"/>
                  <a:gd name="csY17" fmla="*/ 2232175 h 3568358"/>
                  <a:gd name="csX18" fmla="*/ 672126 w 2865266"/>
                  <a:gd name="csY18" fmla="*/ 2373328 h 3568358"/>
                  <a:gd name="csX19" fmla="*/ 0 w 2865266"/>
                  <a:gd name="csY19" fmla="*/ 2372066 h 3568358"/>
                  <a:gd name="csX20" fmla="*/ 19635 w 2865266"/>
                  <a:gd name="csY20" fmla="*/ 2298845 h 3568358"/>
                  <a:gd name="csX0" fmla="*/ 19635 w 2993866"/>
                  <a:gd name="csY0" fmla="*/ 2298845 h 3568358"/>
                  <a:gd name="csX1" fmla="*/ 283217 w 2993866"/>
                  <a:gd name="csY1" fmla="*/ 2306881 h 3568358"/>
                  <a:gd name="csX2" fmla="*/ 599489 w 2993866"/>
                  <a:gd name="csY2" fmla="*/ 2306963 h 3568358"/>
                  <a:gd name="csX3" fmla="*/ 623447 w 2993866"/>
                  <a:gd name="csY3" fmla="*/ 1316876 h 3568358"/>
                  <a:gd name="csX4" fmla="*/ 338727 w 2993866"/>
                  <a:gd name="csY4" fmla="*/ 1318788 h 3568358"/>
                  <a:gd name="csX5" fmla="*/ 363390 w 2993866"/>
                  <a:gd name="csY5" fmla="*/ 0 h 3568358"/>
                  <a:gd name="csX6" fmla="*/ 489081 w 2993866"/>
                  <a:gd name="csY6" fmla="*/ 150343 h 3568358"/>
                  <a:gd name="csX7" fmla="*/ 626515 w 2993866"/>
                  <a:gd name="csY7" fmla="*/ 280765 h 3568358"/>
                  <a:gd name="csX8" fmla="*/ 749090 w 2993866"/>
                  <a:gd name="csY8" fmla="*/ 113140 h 3568358"/>
                  <a:gd name="csX9" fmla="*/ 1456413 w 2993866"/>
                  <a:gd name="csY9" fmla="*/ 433011 h 3568358"/>
                  <a:gd name="csX10" fmla="*/ 1646274 w 2993866"/>
                  <a:gd name="csY10" fmla="*/ 604453 h 3568358"/>
                  <a:gd name="csX11" fmla="*/ 1770701 w 2993866"/>
                  <a:gd name="csY11" fmla="*/ 814322 h 3568358"/>
                  <a:gd name="csX12" fmla="*/ 2993866 w 2993866"/>
                  <a:gd name="csY12" fmla="*/ 2951270 h 3568358"/>
                  <a:gd name="csX13" fmla="*/ 2865266 w 2993866"/>
                  <a:gd name="csY13" fmla="*/ 3456630 h 3568358"/>
                  <a:gd name="csX14" fmla="*/ 2671594 w 2993866"/>
                  <a:gd name="csY14" fmla="*/ 3568358 h 3568358"/>
                  <a:gd name="csX15" fmla="*/ 1304892 w 2993866"/>
                  <a:gd name="csY15" fmla="*/ 1943185 h 3568358"/>
                  <a:gd name="csX16" fmla="*/ 1315513 w 2993866"/>
                  <a:gd name="csY16" fmla="*/ 2148754 h 3568358"/>
                  <a:gd name="csX17" fmla="*/ 1322253 w 2993866"/>
                  <a:gd name="csY17" fmla="*/ 2247228 h 3568358"/>
                  <a:gd name="csX18" fmla="*/ 668499 w 2993866"/>
                  <a:gd name="csY18" fmla="*/ 2232175 h 3568358"/>
                  <a:gd name="csX19" fmla="*/ 672126 w 2993866"/>
                  <a:gd name="csY19" fmla="*/ 2373328 h 3568358"/>
                  <a:gd name="csX20" fmla="*/ 0 w 2993866"/>
                  <a:gd name="csY20" fmla="*/ 2372066 h 3568358"/>
                  <a:gd name="csX21" fmla="*/ 19635 w 2993866"/>
                  <a:gd name="csY21" fmla="*/ 2298845 h 3568358"/>
                  <a:gd name="csX0" fmla="*/ 19635 w 3195122"/>
                  <a:gd name="csY0" fmla="*/ 2298845 h 3568358"/>
                  <a:gd name="csX1" fmla="*/ 283217 w 3195122"/>
                  <a:gd name="csY1" fmla="*/ 2306881 h 3568358"/>
                  <a:gd name="csX2" fmla="*/ 599489 w 3195122"/>
                  <a:gd name="csY2" fmla="*/ 2306963 h 3568358"/>
                  <a:gd name="csX3" fmla="*/ 623447 w 3195122"/>
                  <a:gd name="csY3" fmla="*/ 1316876 h 3568358"/>
                  <a:gd name="csX4" fmla="*/ 338727 w 3195122"/>
                  <a:gd name="csY4" fmla="*/ 1318788 h 3568358"/>
                  <a:gd name="csX5" fmla="*/ 363390 w 3195122"/>
                  <a:gd name="csY5" fmla="*/ 0 h 3568358"/>
                  <a:gd name="csX6" fmla="*/ 489081 w 3195122"/>
                  <a:gd name="csY6" fmla="*/ 150343 h 3568358"/>
                  <a:gd name="csX7" fmla="*/ 626515 w 3195122"/>
                  <a:gd name="csY7" fmla="*/ 280765 h 3568358"/>
                  <a:gd name="csX8" fmla="*/ 749090 w 3195122"/>
                  <a:gd name="csY8" fmla="*/ 113140 h 3568358"/>
                  <a:gd name="csX9" fmla="*/ 1456413 w 3195122"/>
                  <a:gd name="csY9" fmla="*/ 433011 h 3568358"/>
                  <a:gd name="csX10" fmla="*/ 1646274 w 3195122"/>
                  <a:gd name="csY10" fmla="*/ 604453 h 3568358"/>
                  <a:gd name="csX11" fmla="*/ 1770701 w 3195122"/>
                  <a:gd name="csY11" fmla="*/ 814322 h 3568358"/>
                  <a:gd name="csX12" fmla="*/ 3132411 w 3195122"/>
                  <a:gd name="csY12" fmla="*/ 2440384 h 3568358"/>
                  <a:gd name="csX13" fmla="*/ 2993866 w 3195122"/>
                  <a:gd name="csY13" fmla="*/ 2951270 h 3568358"/>
                  <a:gd name="csX14" fmla="*/ 2865266 w 3195122"/>
                  <a:gd name="csY14" fmla="*/ 3456630 h 3568358"/>
                  <a:gd name="csX15" fmla="*/ 2671594 w 3195122"/>
                  <a:gd name="csY15" fmla="*/ 3568358 h 3568358"/>
                  <a:gd name="csX16" fmla="*/ 1304892 w 3195122"/>
                  <a:gd name="csY16" fmla="*/ 1943185 h 3568358"/>
                  <a:gd name="csX17" fmla="*/ 1315513 w 3195122"/>
                  <a:gd name="csY17" fmla="*/ 2148754 h 3568358"/>
                  <a:gd name="csX18" fmla="*/ 1322253 w 3195122"/>
                  <a:gd name="csY18" fmla="*/ 2247228 h 3568358"/>
                  <a:gd name="csX19" fmla="*/ 668499 w 3195122"/>
                  <a:gd name="csY19" fmla="*/ 2232175 h 3568358"/>
                  <a:gd name="csX20" fmla="*/ 672126 w 3195122"/>
                  <a:gd name="csY20" fmla="*/ 2373328 h 3568358"/>
                  <a:gd name="csX21" fmla="*/ 0 w 3195122"/>
                  <a:gd name="csY21" fmla="*/ 2372066 h 3568358"/>
                  <a:gd name="csX22" fmla="*/ 19635 w 3195122"/>
                  <a:gd name="csY22" fmla="*/ 2298845 h 3568358"/>
                  <a:gd name="csX0" fmla="*/ 19635 w 3183549"/>
                  <a:gd name="csY0" fmla="*/ 2298845 h 3568358"/>
                  <a:gd name="csX1" fmla="*/ 283217 w 3183549"/>
                  <a:gd name="csY1" fmla="*/ 2306881 h 3568358"/>
                  <a:gd name="csX2" fmla="*/ 599489 w 3183549"/>
                  <a:gd name="csY2" fmla="*/ 2306963 h 3568358"/>
                  <a:gd name="csX3" fmla="*/ 623447 w 3183549"/>
                  <a:gd name="csY3" fmla="*/ 1316876 h 3568358"/>
                  <a:gd name="csX4" fmla="*/ 338727 w 3183549"/>
                  <a:gd name="csY4" fmla="*/ 1318788 h 3568358"/>
                  <a:gd name="csX5" fmla="*/ 363390 w 3183549"/>
                  <a:gd name="csY5" fmla="*/ 0 h 3568358"/>
                  <a:gd name="csX6" fmla="*/ 489081 w 3183549"/>
                  <a:gd name="csY6" fmla="*/ 150343 h 3568358"/>
                  <a:gd name="csX7" fmla="*/ 626515 w 3183549"/>
                  <a:gd name="csY7" fmla="*/ 280765 h 3568358"/>
                  <a:gd name="csX8" fmla="*/ 749090 w 3183549"/>
                  <a:gd name="csY8" fmla="*/ 113140 h 3568358"/>
                  <a:gd name="csX9" fmla="*/ 1456413 w 3183549"/>
                  <a:gd name="csY9" fmla="*/ 433011 h 3568358"/>
                  <a:gd name="csX10" fmla="*/ 1646274 w 3183549"/>
                  <a:gd name="csY10" fmla="*/ 604453 h 3568358"/>
                  <a:gd name="csX11" fmla="*/ 1770701 w 3183549"/>
                  <a:gd name="csY11" fmla="*/ 814322 h 3568358"/>
                  <a:gd name="csX12" fmla="*/ 3063138 w 3183549"/>
                  <a:gd name="csY12" fmla="*/ 2163293 h 3568358"/>
                  <a:gd name="csX13" fmla="*/ 3132411 w 3183549"/>
                  <a:gd name="csY13" fmla="*/ 2440384 h 3568358"/>
                  <a:gd name="csX14" fmla="*/ 2993866 w 3183549"/>
                  <a:gd name="csY14" fmla="*/ 2951270 h 3568358"/>
                  <a:gd name="csX15" fmla="*/ 2865266 w 3183549"/>
                  <a:gd name="csY15" fmla="*/ 3456630 h 3568358"/>
                  <a:gd name="csX16" fmla="*/ 2671594 w 3183549"/>
                  <a:gd name="csY16" fmla="*/ 3568358 h 3568358"/>
                  <a:gd name="csX17" fmla="*/ 1304892 w 3183549"/>
                  <a:gd name="csY17" fmla="*/ 1943185 h 3568358"/>
                  <a:gd name="csX18" fmla="*/ 1315513 w 3183549"/>
                  <a:gd name="csY18" fmla="*/ 2148754 h 3568358"/>
                  <a:gd name="csX19" fmla="*/ 1322253 w 3183549"/>
                  <a:gd name="csY19" fmla="*/ 2247228 h 3568358"/>
                  <a:gd name="csX20" fmla="*/ 668499 w 3183549"/>
                  <a:gd name="csY20" fmla="*/ 2232175 h 3568358"/>
                  <a:gd name="csX21" fmla="*/ 672126 w 3183549"/>
                  <a:gd name="csY21" fmla="*/ 2373328 h 3568358"/>
                  <a:gd name="csX22" fmla="*/ 0 w 3183549"/>
                  <a:gd name="csY22" fmla="*/ 2372066 h 3568358"/>
                  <a:gd name="csX23" fmla="*/ 19635 w 3183549"/>
                  <a:gd name="csY23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2578229 w 3132643"/>
                  <a:gd name="csY12" fmla="*/ 1782293 h 3568358"/>
                  <a:gd name="csX13" fmla="*/ 3063138 w 3132643"/>
                  <a:gd name="csY13" fmla="*/ 2163293 h 3568358"/>
                  <a:gd name="csX14" fmla="*/ 3132411 w 3132643"/>
                  <a:gd name="csY14" fmla="*/ 2440384 h 3568358"/>
                  <a:gd name="csX15" fmla="*/ 2993866 w 3132643"/>
                  <a:gd name="csY15" fmla="*/ 2951270 h 3568358"/>
                  <a:gd name="csX16" fmla="*/ 2865266 w 3132643"/>
                  <a:gd name="csY16" fmla="*/ 3456630 h 3568358"/>
                  <a:gd name="csX17" fmla="*/ 2671594 w 3132643"/>
                  <a:gd name="csY17" fmla="*/ 3568358 h 3568358"/>
                  <a:gd name="csX18" fmla="*/ 1304892 w 3132643"/>
                  <a:gd name="csY18" fmla="*/ 1943185 h 3568358"/>
                  <a:gd name="csX19" fmla="*/ 1315513 w 3132643"/>
                  <a:gd name="csY19" fmla="*/ 2148754 h 3568358"/>
                  <a:gd name="csX20" fmla="*/ 1322253 w 3132643"/>
                  <a:gd name="csY20" fmla="*/ 2247228 h 3568358"/>
                  <a:gd name="csX21" fmla="*/ 668499 w 3132643"/>
                  <a:gd name="csY21" fmla="*/ 2232175 h 3568358"/>
                  <a:gd name="csX22" fmla="*/ 672126 w 3132643"/>
                  <a:gd name="csY22" fmla="*/ 2373328 h 3568358"/>
                  <a:gd name="csX23" fmla="*/ 0 w 3132643"/>
                  <a:gd name="csY23" fmla="*/ 2372066 h 3568358"/>
                  <a:gd name="csX24" fmla="*/ 19635 w 3132643"/>
                  <a:gd name="csY24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2067343 w 3132643"/>
                  <a:gd name="csY12" fmla="*/ 1539839 h 3568358"/>
                  <a:gd name="csX13" fmla="*/ 2578229 w 3132643"/>
                  <a:gd name="csY13" fmla="*/ 1782293 h 3568358"/>
                  <a:gd name="csX14" fmla="*/ 3063138 w 3132643"/>
                  <a:gd name="csY14" fmla="*/ 2163293 h 3568358"/>
                  <a:gd name="csX15" fmla="*/ 3132411 w 3132643"/>
                  <a:gd name="csY15" fmla="*/ 2440384 h 3568358"/>
                  <a:gd name="csX16" fmla="*/ 2993866 w 3132643"/>
                  <a:gd name="csY16" fmla="*/ 2951270 h 3568358"/>
                  <a:gd name="csX17" fmla="*/ 2865266 w 3132643"/>
                  <a:gd name="csY17" fmla="*/ 3456630 h 3568358"/>
                  <a:gd name="csX18" fmla="*/ 2671594 w 3132643"/>
                  <a:gd name="csY18" fmla="*/ 3568358 h 3568358"/>
                  <a:gd name="csX19" fmla="*/ 1304892 w 3132643"/>
                  <a:gd name="csY19" fmla="*/ 1943185 h 3568358"/>
                  <a:gd name="csX20" fmla="*/ 1315513 w 3132643"/>
                  <a:gd name="csY20" fmla="*/ 2148754 h 3568358"/>
                  <a:gd name="csX21" fmla="*/ 1322253 w 3132643"/>
                  <a:gd name="csY21" fmla="*/ 2247228 h 3568358"/>
                  <a:gd name="csX22" fmla="*/ 668499 w 3132643"/>
                  <a:gd name="csY22" fmla="*/ 2232175 h 3568358"/>
                  <a:gd name="csX23" fmla="*/ 672126 w 3132643"/>
                  <a:gd name="csY23" fmla="*/ 2373328 h 3568358"/>
                  <a:gd name="csX24" fmla="*/ 0 w 3132643"/>
                  <a:gd name="csY24" fmla="*/ 2372066 h 3568358"/>
                  <a:gd name="csX25" fmla="*/ 19635 w 3132643"/>
                  <a:gd name="csY25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067343 w 3132643"/>
                  <a:gd name="csY13" fmla="*/ 1539839 h 3568358"/>
                  <a:gd name="csX14" fmla="*/ 2578229 w 3132643"/>
                  <a:gd name="csY14" fmla="*/ 1782293 h 3568358"/>
                  <a:gd name="csX15" fmla="*/ 3063138 w 3132643"/>
                  <a:gd name="csY15" fmla="*/ 2163293 h 3568358"/>
                  <a:gd name="csX16" fmla="*/ 3132411 w 3132643"/>
                  <a:gd name="csY16" fmla="*/ 2440384 h 3568358"/>
                  <a:gd name="csX17" fmla="*/ 2993866 w 3132643"/>
                  <a:gd name="csY17" fmla="*/ 2951270 h 3568358"/>
                  <a:gd name="csX18" fmla="*/ 2865266 w 3132643"/>
                  <a:gd name="csY18" fmla="*/ 3456630 h 3568358"/>
                  <a:gd name="csX19" fmla="*/ 2671594 w 3132643"/>
                  <a:gd name="csY19" fmla="*/ 3568358 h 3568358"/>
                  <a:gd name="csX20" fmla="*/ 1304892 w 3132643"/>
                  <a:gd name="csY20" fmla="*/ 1943185 h 3568358"/>
                  <a:gd name="csX21" fmla="*/ 1315513 w 3132643"/>
                  <a:gd name="csY21" fmla="*/ 2148754 h 3568358"/>
                  <a:gd name="csX22" fmla="*/ 1322253 w 3132643"/>
                  <a:gd name="csY22" fmla="*/ 2247228 h 3568358"/>
                  <a:gd name="csX23" fmla="*/ 668499 w 3132643"/>
                  <a:gd name="csY23" fmla="*/ 2232175 h 3568358"/>
                  <a:gd name="csX24" fmla="*/ 672126 w 3132643"/>
                  <a:gd name="csY24" fmla="*/ 2373328 h 3568358"/>
                  <a:gd name="csX25" fmla="*/ 0 w 3132643"/>
                  <a:gd name="csY25" fmla="*/ 2372066 h 3568358"/>
                  <a:gd name="csX26" fmla="*/ 19635 w 3132643"/>
                  <a:gd name="csY26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067343 w 3132643"/>
                  <a:gd name="csY13" fmla="*/ 1539839 h 3568358"/>
                  <a:gd name="csX14" fmla="*/ 2387730 w 3132643"/>
                  <a:gd name="csY14" fmla="*/ 1713020 h 3568358"/>
                  <a:gd name="csX15" fmla="*/ 2578229 w 3132643"/>
                  <a:gd name="csY15" fmla="*/ 1782293 h 3568358"/>
                  <a:gd name="csX16" fmla="*/ 3063138 w 3132643"/>
                  <a:gd name="csY16" fmla="*/ 2163293 h 3568358"/>
                  <a:gd name="csX17" fmla="*/ 3132411 w 3132643"/>
                  <a:gd name="csY17" fmla="*/ 2440384 h 3568358"/>
                  <a:gd name="csX18" fmla="*/ 2993866 w 3132643"/>
                  <a:gd name="csY18" fmla="*/ 2951270 h 3568358"/>
                  <a:gd name="csX19" fmla="*/ 2865266 w 3132643"/>
                  <a:gd name="csY19" fmla="*/ 3456630 h 3568358"/>
                  <a:gd name="csX20" fmla="*/ 2671594 w 3132643"/>
                  <a:gd name="csY20" fmla="*/ 3568358 h 3568358"/>
                  <a:gd name="csX21" fmla="*/ 1304892 w 3132643"/>
                  <a:gd name="csY21" fmla="*/ 1943185 h 3568358"/>
                  <a:gd name="csX22" fmla="*/ 1315513 w 3132643"/>
                  <a:gd name="csY22" fmla="*/ 2148754 h 3568358"/>
                  <a:gd name="csX23" fmla="*/ 1322253 w 3132643"/>
                  <a:gd name="csY23" fmla="*/ 2247228 h 3568358"/>
                  <a:gd name="csX24" fmla="*/ 668499 w 3132643"/>
                  <a:gd name="csY24" fmla="*/ 2232175 h 3568358"/>
                  <a:gd name="csX25" fmla="*/ 672126 w 3132643"/>
                  <a:gd name="csY25" fmla="*/ 2373328 h 3568358"/>
                  <a:gd name="csX26" fmla="*/ 0 w 3132643"/>
                  <a:gd name="csY26" fmla="*/ 2372066 h 3568358"/>
                  <a:gd name="csX27" fmla="*/ 19635 w 3132643"/>
                  <a:gd name="csY27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136616 w 3132643"/>
                  <a:gd name="csY13" fmla="*/ 1522520 h 3568358"/>
                  <a:gd name="csX14" fmla="*/ 2387730 w 3132643"/>
                  <a:gd name="csY14" fmla="*/ 1713020 h 3568358"/>
                  <a:gd name="csX15" fmla="*/ 2578229 w 3132643"/>
                  <a:gd name="csY15" fmla="*/ 1782293 h 3568358"/>
                  <a:gd name="csX16" fmla="*/ 3063138 w 3132643"/>
                  <a:gd name="csY16" fmla="*/ 2163293 h 3568358"/>
                  <a:gd name="csX17" fmla="*/ 3132411 w 3132643"/>
                  <a:gd name="csY17" fmla="*/ 2440384 h 3568358"/>
                  <a:gd name="csX18" fmla="*/ 2993866 w 3132643"/>
                  <a:gd name="csY18" fmla="*/ 2951270 h 3568358"/>
                  <a:gd name="csX19" fmla="*/ 2865266 w 3132643"/>
                  <a:gd name="csY19" fmla="*/ 3456630 h 3568358"/>
                  <a:gd name="csX20" fmla="*/ 2671594 w 3132643"/>
                  <a:gd name="csY20" fmla="*/ 3568358 h 3568358"/>
                  <a:gd name="csX21" fmla="*/ 1304892 w 3132643"/>
                  <a:gd name="csY21" fmla="*/ 1943185 h 3568358"/>
                  <a:gd name="csX22" fmla="*/ 1315513 w 3132643"/>
                  <a:gd name="csY22" fmla="*/ 2148754 h 3568358"/>
                  <a:gd name="csX23" fmla="*/ 1322253 w 3132643"/>
                  <a:gd name="csY23" fmla="*/ 2247228 h 3568358"/>
                  <a:gd name="csX24" fmla="*/ 668499 w 3132643"/>
                  <a:gd name="csY24" fmla="*/ 2232175 h 3568358"/>
                  <a:gd name="csX25" fmla="*/ 672126 w 3132643"/>
                  <a:gd name="csY25" fmla="*/ 2373328 h 3568358"/>
                  <a:gd name="csX26" fmla="*/ 0 w 3132643"/>
                  <a:gd name="csY26" fmla="*/ 2372066 h 3568358"/>
                  <a:gd name="csX27" fmla="*/ 19635 w 3132643"/>
                  <a:gd name="csY27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136616 w 3132643"/>
                  <a:gd name="csY13" fmla="*/ 1522520 h 3568358"/>
                  <a:gd name="csX14" fmla="*/ 2387730 w 3132643"/>
                  <a:gd name="csY14" fmla="*/ 1713020 h 3568358"/>
                  <a:gd name="csX15" fmla="*/ 2829343 w 3132643"/>
                  <a:gd name="csY15" fmla="*/ 1886202 h 3568358"/>
                  <a:gd name="csX16" fmla="*/ 3063138 w 3132643"/>
                  <a:gd name="csY16" fmla="*/ 2163293 h 3568358"/>
                  <a:gd name="csX17" fmla="*/ 3132411 w 3132643"/>
                  <a:gd name="csY17" fmla="*/ 2440384 h 3568358"/>
                  <a:gd name="csX18" fmla="*/ 2993866 w 3132643"/>
                  <a:gd name="csY18" fmla="*/ 2951270 h 3568358"/>
                  <a:gd name="csX19" fmla="*/ 2865266 w 3132643"/>
                  <a:gd name="csY19" fmla="*/ 3456630 h 3568358"/>
                  <a:gd name="csX20" fmla="*/ 2671594 w 3132643"/>
                  <a:gd name="csY20" fmla="*/ 3568358 h 3568358"/>
                  <a:gd name="csX21" fmla="*/ 1304892 w 3132643"/>
                  <a:gd name="csY21" fmla="*/ 1943185 h 3568358"/>
                  <a:gd name="csX22" fmla="*/ 1315513 w 3132643"/>
                  <a:gd name="csY22" fmla="*/ 2148754 h 3568358"/>
                  <a:gd name="csX23" fmla="*/ 1322253 w 3132643"/>
                  <a:gd name="csY23" fmla="*/ 2247228 h 3568358"/>
                  <a:gd name="csX24" fmla="*/ 668499 w 3132643"/>
                  <a:gd name="csY24" fmla="*/ 2232175 h 3568358"/>
                  <a:gd name="csX25" fmla="*/ 672126 w 3132643"/>
                  <a:gd name="csY25" fmla="*/ 2373328 h 3568358"/>
                  <a:gd name="csX26" fmla="*/ 0 w 3132643"/>
                  <a:gd name="csY26" fmla="*/ 2372066 h 3568358"/>
                  <a:gd name="csX27" fmla="*/ 19635 w 3132643"/>
                  <a:gd name="csY27" fmla="*/ 2298845 h 3568358"/>
                  <a:gd name="csX0" fmla="*/ 19635 w 3162897"/>
                  <a:gd name="csY0" fmla="*/ 2298845 h 3568358"/>
                  <a:gd name="csX1" fmla="*/ 283217 w 3162897"/>
                  <a:gd name="csY1" fmla="*/ 2306881 h 3568358"/>
                  <a:gd name="csX2" fmla="*/ 599489 w 3162897"/>
                  <a:gd name="csY2" fmla="*/ 2306963 h 3568358"/>
                  <a:gd name="csX3" fmla="*/ 623447 w 3162897"/>
                  <a:gd name="csY3" fmla="*/ 1316876 h 3568358"/>
                  <a:gd name="csX4" fmla="*/ 338727 w 3162897"/>
                  <a:gd name="csY4" fmla="*/ 1318788 h 3568358"/>
                  <a:gd name="csX5" fmla="*/ 363390 w 3162897"/>
                  <a:gd name="csY5" fmla="*/ 0 h 3568358"/>
                  <a:gd name="csX6" fmla="*/ 489081 w 3162897"/>
                  <a:gd name="csY6" fmla="*/ 150343 h 3568358"/>
                  <a:gd name="csX7" fmla="*/ 626515 w 3162897"/>
                  <a:gd name="csY7" fmla="*/ 280765 h 3568358"/>
                  <a:gd name="csX8" fmla="*/ 749090 w 3162897"/>
                  <a:gd name="csY8" fmla="*/ 113140 h 3568358"/>
                  <a:gd name="csX9" fmla="*/ 1456413 w 3162897"/>
                  <a:gd name="csY9" fmla="*/ 433011 h 3568358"/>
                  <a:gd name="csX10" fmla="*/ 1646274 w 3162897"/>
                  <a:gd name="csY10" fmla="*/ 604453 h 3568358"/>
                  <a:gd name="csX11" fmla="*/ 1770701 w 3162897"/>
                  <a:gd name="csY11" fmla="*/ 814322 h 3568358"/>
                  <a:gd name="csX12" fmla="*/ 1859525 w 3162897"/>
                  <a:gd name="csY12" fmla="*/ 1167498 h 3568358"/>
                  <a:gd name="csX13" fmla="*/ 2136616 w 3162897"/>
                  <a:gd name="csY13" fmla="*/ 1522520 h 3568358"/>
                  <a:gd name="csX14" fmla="*/ 2387730 w 3162897"/>
                  <a:gd name="csY14" fmla="*/ 1713020 h 3568358"/>
                  <a:gd name="csX15" fmla="*/ 2829343 w 3162897"/>
                  <a:gd name="csY15" fmla="*/ 1886202 h 3568358"/>
                  <a:gd name="csX16" fmla="*/ 3123752 w 3162897"/>
                  <a:gd name="csY16" fmla="*/ 2180611 h 3568358"/>
                  <a:gd name="csX17" fmla="*/ 3132411 w 3162897"/>
                  <a:gd name="csY17" fmla="*/ 2440384 h 3568358"/>
                  <a:gd name="csX18" fmla="*/ 2993866 w 3162897"/>
                  <a:gd name="csY18" fmla="*/ 2951270 h 3568358"/>
                  <a:gd name="csX19" fmla="*/ 2865266 w 3162897"/>
                  <a:gd name="csY19" fmla="*/ 3456630 h 3568358"/>
                  <a:gd name="csX20" fmla="*/ 2671594 w 3162897"/>
                  <a:gd name="csY20" fmla="*/ 3568358 h 3568358"/>
                  <a:gd name="csX21" fmla="*/ 1304892 w 3162897"/>
                  <a:gd name="csY21" fmla="*/ 1943185 h 3568358"/>
                  <a:gd name="csX22" fmla="*/ 1315513 w 3162897"/>
                  <a:gd name="csY22" fmla="*/ 2148754 h 3568358"/>
                  <a:gd name="csX23" fmla="*/ 1322253 w 3162897"/>
                  <a:gd name="csY23" fmla="*/ 2247228 h 3568358"/>
                  <a:gd name="csX24" fmla="*/ 668499 w 3162897"/>
                  <a:gd name="csY24" fmla="*/ 2232175 h 3568358"/>
                  <a:gd name="csX25" fmla="*/ 672126 w 3162897"/>
                  <a:gd name="csY25" fmla="*/ 2373328 h 3568358"/>
                  <a:gd name="csX26" fmla="*/ 0 w 3162897"/>
                  <a:gd name="csY26" fmla="*/ 2372066 h 3568358"/>
                  <a:gd name="csX27" fmla="*/ 19635 w 3162897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2993866 w 3184859"/>
                  <a:gd name="csY18" fmla="*/ 2951270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37162 w 3184859"/>
                  <a:gd name="csY18" fmla="*/ 3020543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37162 w 3184859"/>
                  <a:gd name="csY18" fmla="*/ 3020543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86889 w 3184859"/>
                  <a:gd name="csY21" fmla="*/ 3219702 h 3568358"/>
                  <a:gd name="csX22" fmla="*/ 1304892 w 3184859"/>
                  <a:gd name="csY22" fmla="*/ 1943185 h 3568358"/>
                  <a:gd name="csX23" fmla="*/ 1315513 w 3184859"/>
                  <a:gd name="csY23" fmla="*/ 2148754 h 3568358"/>
                  <a:gd name="csX24" fmla="*/ 1322253 w 3184859"/>
                  <a:gd name="csY24" fmla="*/ 2247228 h 3568358"/>
                  <a:gd name="csX25" fmla="*/ 668499 w 3184859"/>
                  <a:gd name="csY25" fmla="*/ 2232175 h 3568358"/>
                  <a:gd name="csX26" fmla="*/ 672126 w 3184859"/>
                  <a:gd name="csY26" fmla="*/ 2373328 h 3568358"/>
                  <a:gd name="csX27" fmla="*/ 0 w 3184859"/>
                  <a:gd name="csY27" fmla="*/ 2372066 h 3568358"/>
                  <a:gd name="csX28" fmla="*/ 19635 w 3184859"/>
                  <a:gd name="csY28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86889 w 3184859"/>
                  <a:gd name="csY21" fmla="*/ 3219702 h 3568358"/>
                  <a:gd name="csX22" fmla="*/ 2595548 w 3184859"/>
                  <a:gd name="csY22" fmla="*/ 2942611 h 3568358"/>
                  <a:gd name="csX23" fmla="*/ 1304892 w 3184859"/>
                  <a:gd name="csY23" fmla="*/ 1943185 h 3568358"/>
                  <a:gd name="csX24" fmla="*/ 1315513 w 3184859"/>
                  <a:gd name="csY24" fmla="*/ 2148754 h 3568358"/>
                  <a:gd name="csX25" fmla="*/ 1322253 w 3184859"/>
                  <a:gd name="csY25" fmla="*/ 2247228 h 3568358"/>
                  <a:gd name="csX26" fmla="*/ 668499 w 3184859"/>
                  <a:gd name="csY26" fmla="*/ 2232175 h 3568358"/>
                  <a:gd name="csX27" fmla="*/ 672126 w 3184859"/>
                  <a:gd name="csY27" fmla="*/ 2373328 h 3568358"/>
                  <a:gd name="csX28" fmla="*/ 0 w 3184859"/>
                  <a:gd name="csY28" fmla="*/ 2372066 h 3568358"/>
                  <a:gd name="csX29" fmla="*/ 19635 w 3184859"/>
                  <a:gd name="csY29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86889 w 3184859"/>
                  <a:gd name="csY21" fmla="*/ 3219702 h 3568358"/>
                  <a:gd name="csX22" fmla="*/ 3002525 w 3184859"/>
                  <a:gd name="csY22" fmla="*/ 2483679 h 3568358"/>
                  <a:gd name="csX23" fmla="*/ 1304892 w 3184859"/>
                  <a:gd name="csY23" fmla="*/ 1943185 h 3568358"/>
                  <a:gd name="csX24" fmla="*/ 1315513 w 3184859"/>
                  <a:gd name="csY24" fmla="*/ 2148754 h 3568358"/>
                  <a:gd name="csX25" fmla="*/ 1322253 w 3184859"/>
                  <a:gd name="csY25" fmla="*/ 2247228 h 3568358"/>
                  <a:gd name="csX26" fmla="*/ 668499 w 3184859"/>
                  <a:gd name="csY26" fmla="*/ 2232175 h 3568358"/>
                  <a:gd name="csX27" fmla="*/ 672126 w 3184859"/>
                  <a:gd name="csY27" fmla="*/ 2373328 h 3568358"/>
                  <a:gd name="csX28" fmla="*/ 0 w 3184859"/>
                  <a:gd name="csY28" fmla="*/ 2372066 h 3568358"/>
                  <a:gd name="csX29" fmla="*/ 19635 w 3184859"/>
                  <a:gd name="csY29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1304892 w 3184859"/>
                  <a:gd name="csY23" fmla="*/ 1943185 h 3568358"/>
                  <a:gd name="csX24" fmla="*/ 1315513 w 3184859"/>
                  <a:gd name="csY24" fmla="*/ 2148754 h 3568358"/>
                  <a:gd name="csX25" fmla="*/ 1322253 w 3184859"/>
                  <a:gd name="csY25" fmla="*/ 2247228 h 3568358"/>
                  <a:gd name="csX26" fmla="*/ 668499 w 3184859"/>
                  <a:gd name="csY26" fmla="*/ 2232175 h 3568358"/>
                  <a:gd name="csX27" fmla="*/ 672126 w 3184859"/>
                  <a:gd name="csY27" fmla="*/ 2373328 h 3568358"/>
                  <a:gd name="csX28" fmla="*/ 0 w 3184859"/>
                  <a:gd name="csY28" fmla="*/ 2372066 h 3568358"/>
                  <a:gd name="csX29" fmla="*/ 19635 w 3184859"/>
                  <a:gd name="csY29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1304892 w 3184859"/>
                  <a:gd name="csY24" fmla="*/ 1943185 h 3568358"/>
                  <a:gd name="csX25" fmla="*/ 1315513 w 3184859"/>
                  <a:gd name="csY25" fmla="*/ 2148754 h 3568358"/>
                  <a:gd name="csX26" fmla="*/ 1322253 w 3184859"/>
                  <a:gd name="csY26" fmla="*/ 2247228 h 3568358"/>
                  <a:gd name="csX27" fmla="*/ 668499 w 3184859"/>
                  <a:gd name="csY27" fmla="*/ 2232175 h 3568358"/>
                  <a:gd name="csX28" fmla="*/ 672126 w 3184859"/>
                  <a:gd name="csY28" fmla="*/ 2373328 h 3568358"/>
                  <a:gd name="csX29" fmla="*/ 0 w 3184859"/>
                  <a:gd name="csY29" fmla="*/ 2372066 h 3568358"/>
                  <a:gd name="csX30" fmla="*/ 19635 w 3184859"/>
                  <a:gd name="csY30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1304892 w 3184859"/>
                  <a:gd name="csY24" fmla="*/ 1943185 h 3568358"/>
                  <a:gd name="csX25" fmla="*/ 1315513 w 3184859"/>
                  <a:gd name="csY25" fmla="*/ 2148754 h 3568358"/>
                  <a:gd name="csX26" fmla="*/ 1322253 w 3184859"/>
                  <a:gd name="csY26" fmla="*/ 2247228 h 3568358"/>
                  <a:gd name="csX27" fmla="*/ 668499 w 3184859"/>
                  <a:gd name="csY27" fmla="*/ 2232175 h 3568358"/>
                  <a:gd name="csX28" fmla="*/ 672126 w 3184859"/>
                  <a:gd name="csY28" fmla="*/ 2373328 h 3568358"/>
                  <a:gd name="csX29" fmla="*/ 0 w 3184859"/>
                  <a:gd name="csY29" fmla="*/ 2372066 h 3568358"/>
                  <a:gd name="csX30" fmla="*/ 19635 w 3184859"/>
                  <a:gd name="csY30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093321 w 3184859"/>
                  <a:gd name="csY24" fmla="*/ 1825589 h 3568358"/>
                  <a:gd name="csX25" fmla="*/ 1304892 w 3184859"/>
                  <a:gd name="csY25" fmla="*/ 1943185 h 3568358"/>
                  <a:gd name="csX26" fmla="*/ 1315513 w 3184859"/>
                  <a:gd name="csY26" fmla="*/ 2148754 h 3568358"/>
                  <a:gd name="csX27" fmla="*/ 1322253 w 3184859"/>
                  <a:gd name="csY27" fmla="*/ 2247228 h 3568358"/>
                  <a:gd name="csX28" fmla="*/ 668499 w 3184859"/>
                  <a:gd name="csY28" fmla="*/ 2232175 h 3568358"/>
                  <a:gd name="csX29" fmla="*/ 672126 w 3184859"/>
                  <a:gd name="csY29" fmla="*/ 2373328 h 3568358"/>
                  <a:gd name="csX30" fmla="*/ 0 w 3184859"/>
                  <a:gd name="csY30" fmla="*/ 2372066 h 3568358"/>
                  <a:gd name="csX31" fmla="*/ 19635 w 3184859"/>
                  <a:gd name="csY31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093321 w 3184859"/>
                  <a:gd name="csY24" fmla="*/ 1825589 h 3568358"/>
                  <a:gd name="csX25" fmla="*/ 1738298 w 3184859"/>
                  <a:gd name="csY25" fmla="*/ 1357998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093321 w 3184859"/>
                  <a:gd name="csY24" fmla="*/ 1825589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15678 w 3184859"/>
                  <a:gd name="csY25" fmla="*/ 1403237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413354 w 3184859"/>
                  <a:gd name="csY24" fmla="*/ 2008313 h 3568358"/>
                  <a:gd name="csX25" fmla="*/ 2178144 w 3184859"/>
                  <a:gd name="csY25" fmla="*/ 1865174 h 3568358"/>
                  <a:gd name="csX26" fmla="*/ 1715678 w 3184859"/>
                  <a:gd name="csY26" fmla="*/ 1403237 h 3568358"/>
                  <a:gd name="csX27" fmla="*/ 1304892 w 3184859"/>
                  <a:gd name="csY27" fmla="*/ 1943185 h 3568358"/>
                  <a:gd name="csX28" fmla="*/ 1315513 w 3184859"/>
                  <a:gd name="csY28" fmla="*/ 2148754 h 3568358"/>
                  <a:gd name="csX29" fmla="*/ 1322253 w 3184859"/>
                  <a:gd name="csY29" fmla="*/ 2247228 h 3568358"/>
                  <a:gd name="csX30" fmla="*/ 668499 w 3184859"/>
                  <a:gd name="csY30" fmla="*/ 2232175 h 3568358"/>
                  <a:gd name="csX31" fmla="*/ 672126 w 3184859"/>
                  <a:gd name="csY31" fmla="*/ 2373328 h 3568358"/>
                  <a:gd name="csX32" fmla="*/ 0 w 3184859"/>
                  <a:gd name="csY32" fmla="*/ 2372066 h 3568358"/>
                  <a:gd name="csX33" fmla="*/ 19635 w 3184859"/>
                  <a:gd name="csY33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413354 w 3184859"/>
                  <a:gd name="csY24" fmla="*/ 2008313 h 3568358"/>
                  <a:gd name="csX25" fmla="*/ 2178144 w 3184859"/>
                  <a:gd name="csY25" fmla="*/ 1865174 h 3568358"/>
                  <a:gd name="csX26" fmla="*/ 1715678 w 3184859"/>
                  <a:gd name="csY26" fmla="*/ 1403237 h 3568358"/>
                  <a:gd name="csX27" fmla="*/ 1304892 w 3184859"/>
                  <a:gd name="csY27" fmla="*/ 1943185 h 3568358"/>
                  <a:gd name="csX28" fmla="*/ 1315513 w 3184859"/>
                  <a:gd name="csY28" fmla="*/ 2148754 h 3568358"/>
                  <a:gd name="csX29" fmla="*/ 1322253 w 3184859"/>
                  <a:gd name="csY29" fmla="*/ 2247228 h 3568358"/>
                  <a:gd name="csX30" fmla="*/ 668499 w 3184859"/>
                  <a:gd name="csY30" fmla="*/ 2232175 h 3568358"/>
                  <a:gd name="csX31" fmla="*/ 672126 w 3184859"/>
                  <a:gd name="csY31" fmla="*/ 2373328 h 3568358"/>
                  <a:gd name="csX32" fmla="*/ 0 w 3184859"/>
                  <a:gd name="csY32" fmla="*/ 2372066 h 3568358"/>
                  <a:gd name="csX33" fmla="*/ 19635 w 3184859"/>
                  <a:gd name="csY33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888367 w 3184859"/>
                  <a:gd name="csY23" fmla="*/ 2268439 h 3568358"/>
                  <a:gd name="csX24" fmla="*/ 2673480 w 3184859"/>
                  <a:gd name="csY24" fmla="*/ 2111338 h 3568358"/>
                  <a:gd name="csX25" fmla="*/ 2413354 w 3184859"/>
                  <a:gd name="csY25" fmla="*/ 2008313 h 3568358"/>
                  <a:gd name="csX26" fmla="*/ 2178144 w 3184859"/>
                  <a:gd name="csY26" fmla="*/ 1865174 h 3568358"/>
                  <a:gd name="csX27" fmla="*/ 1715678 w 3184859"/>
                  <a:gd name="csY27" fmla="*/ 1403237 h 3568358"/>
                  <a:gd name="csX28" fmla="*/ 1304892 w 3184859"/>
                  <a:gd name="csY28" fmla="*/ 1943185 h 3568358"/>
                  <a:gd name="csX29" fmla="*/ 1315513 w 3184859"/>
                  <a:gd name="csY29" fmla="*/ 2148754 h 3568358"/>
                  <a:gd name="csX30" fmla="*/ 1322253 w 3184859"/>
                  <a:gd name="csY30" fmla="*/ 2247228 h 3568358"/>
                  <a:gd name="csX31" fmla="*/ 668499 w 3184859"/>
                  <a:gd name="csY31" fmla="*/ 2232175 h 3568358"/>
                  <a:gd name="csX32" fmla="*/ 672126 w 3184859"/>
                  <a:gd name="csY32" fmla="*/ 2373328 h 3568358"/>
                  <a:gd name="csX33" fmla="*/ 0 w 3184859"/>
                  <a:gd name="csY33" fmla="*/ 2372066 h 3568358"/>
                  <a:gd name="csX34" fmla="*/ 19635 w 3184859"/>
                  <a:gd name="csY34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888367 w 3184859"/>
                  <a:gd name="csY23" fmla="*/ 2268439 h 3568358"/>
                  <a:gd name="csX24" fmla="*/ 2673480 w 3184859"/>
                  <a:gd name="csY24" fmla="*/ 2111338 h 3568358"/>
                  <a:gd name="csX25" fmla="*/ 2413354 w 3184859"/>
                  <a:gd name="csY25" fmla="*/ 2008313 h 3568358"/>
                  <a:gd name="csX26" fmla="*/ 2178144 w 3184859"/>
                  <a:gd name="csY26" fmla="*/ 1865174 h 3568358"/>
                  <a:gd name="csX27" fmla="*/ 1715678 w 3184859"/>
                  <a:gd name="csY27" fmla="*/ 1403237 h 3568358"/>
                  <a:gd name="csX28" fmla="*/ 1304892 w 3184859"/>
                  <a:gd name="csY28" fmla="*/ 1943185 h 3568358"/>
                  <a:gd name="csX29" fmla="*/ 1315513 w 3184859"/>
                  <a:gd name="csY29" fmla="*/ 2148754 h 3568358"/>
                  <a:gd name="csX30" fmla="*/ 1322253 w 3184859"/>
                  <a:gd name="csY30" fmla="*/ 2247228 h 3568358"/>
                  <a:gd name="csX31" fmla="*/ 668499 w 3184859"/>
                  <a:gd name="csY31" fmla="*/ 2232175 h 3568358"/>
                  <a:gd name="csX32" fmla="*/ 672126 w 3184859"/>
                  <a:gd name="csY32" fmla="*/ 2373328 h 3568358"/>
                  <a:gd name="csX33" fmla="*/ 0 w 3184859"/>
                  <a:gd name="csY33" fmla="*/ 2372066 h 3568358"/>
                  <a:gd name="csX34" fmla="*/ 19635 w 3184859"/>
                  <a:gd name="csY34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888367 w 3184859"/>
                  <a:gd name="csY23" fmla="*/ 2268439 h 3568358"/>
                  <a:gd name="csX24" fmla="*/ 2673480 w 3184859"/>
                  <a:gd name="csY24" fmla="*/ 2111338 h 3568358"/>
                  <a:gd name="csX25" fmla="*/ 2413354 w 3184859"/>
                  <a:gd name="csY25" fmla="*/ 2008313 h 3568358"/>
                  <a:gd name="csX26" fmla="*/ 2178144 w 3184859"/>
                  <a:gd name="csY26" fmla="*/ 1865174 h 3568358"/>
                  <a:gd name="csX27" fmla="*/ 1715678 w 3184859"/>
                  <a:gd name="csY27" fmla="*/ 1403237 h 3568358"/>
                  <a:gd name="csX28" fmla="*/ 1304892 w 3184859"/>
                  <a:gd name="csY28" fmla="*/ 1943185 h 3568358"/>
                  <a:gd name="csX29" fmla="*/ 1315513 w 3184859"/>
                  <a:gd name="csY29" fmla="*/ 2148754 h 3568358"/>
                  <a:gd name="csX30" fmla="*/ 1322253 w 3184859"/>
                  <a:gd name="csY30" fmla="*/ 2247228 h 3568358"/>
                  <a:gd name="csX31" fmla="*/ 668499 w 3184859"/>
                  <a:gd name="csY31" fmla="*/ 2232175 h 3568358"/>
                  <a:gd name="csX32" fmla="*/ 672126 w 3184859"/>
                  <a:gd name="csY32" fmla="*/ 2373328 h 3568358"/>
                  <a:gd name="csX33" fmla="*/ 0 w 3184859"/>
                  <a:gd name="csY33" fmla="*/ 2372066 h 3568358"/>
                  <a:gd name="csX34" fmla="*/ 19635 w 3184859"/>
                  <a:gd name="csY34" fmla="*/ 2298845 h 3568358"/>
                  <a:gd name="csX0" fmla="*/ 19635 w 3184859"/>
                  <a:gd name="csY0" fmla="*/ 2298845 h 3499925"/>
                  <a:gd name="csX1" fmla="*/ 283217 w 3184859"/>
                  <a:gd name="csY1" fmla="*/ 2306881 h 3499925"/>
                  <a:gd name="csX2" fmla="*/ 599489 w 3184859"/>
                  <a:gd name="csY2" fmla="*/ 2306963 h 3499925"/>
                  <a:gd name="csX3" fmla="*/ 623447 w 3184859"/>
                  <a:gd name="csY3" fmla="*/ 1316876 h 3499925"/>
                  <a:gd name="csX4" fmla="*/ 338727 w 3184859"/>
                  <a:gd name="csY4" fmla="*/ 1318788 h 3499925"/>
                  <a:gd name="csX5" fmla="*/ 363390 w 3184859"/>
                  <a:gd name="csY5" fmla="*/ 0 h 3499925"/>
                  <a:gd name="csX6" fmla="*/ 489081 w 3184859"/>
                  <a:gd name="csY6" fmla="*/ 150343 h 3499925"/>
                  <a:gd name="csX7" fmla="*/ 626515 w 3184859"/>
                  <a:gd name="csY7" fmla="*/ 280765 h 3499925"/>
                  <a:gd name="csX8" fmla="*/ 749090 w 3184859"/>
                  <a:gd name="csY8" fmla="*/ 113140 h 3499925"/>
                  <a:gd name="csX9" fmla="*/ 1456413 w 3184859"/>
                  <a:gd name="csY9" fmla="*/ 433011 h 3499925"/>
                  <a:gd name="csX10" fmla="*/ 1646274 w 3184859"/>
                  <a:gd name="csY10" fmla="*/ 604453 h 3499925"/>
                  <a:gd name="csX11" fmla="*/ 1770701 w 3184859"/>
                  <a:gd name="csY11" fmla="*/ 814322 h 3499925"/>
                  <a:gd name="csX12" fmla="*/ 1859525 w 3184859"/>
                  <a:gd name="csY12" fmla="*/ 1167498 h 3499925"/>
                  <a:gd name="csX13" fmla="*/ 2136616 w 3184859"/>
                  <a:gd name="csY13" fmla="*/ 1522520 h 3499925"/>
                  <a:gd name="csX14" fmla="*/ 2387730 w 3184859"/>
                  <a:gd name="csY14" fmla="*/ 1713020 h 3499925"/>
                  <a:gd name="csX15" fmla="*/ 2829343 w 3184859"/>
                  <a:gd name="csY15" fmla="*/ 1886202 h 3499925"/>
                  <a:gd name="csX16" fmla="*/ 3123752 w 3184859"/>
                  <a:gd name="csY16" fmla="*/ 2180611 h 3499925"/>
                  <a:gd name="csX17" fmla="*/ 3184366 w 3184859"/>
                  <a:gd name="csY17" fmla="*/ 2509657 h 3499925"/>
                  <a:gd name="csX18" fmla="*/ 3011184 w 3184859"/>
                  <a:gd name="csY18" fmla="*/ 3020543 h 3499925"/>
                  <a:gd name="csX19" fmla="*/ 2882584 w 3184859"/>
                  <a:gd name="csY19" fmla="*/ 3499925 h 3499925"/>
                  <a:gd name="csX20" fmla="*/ 2694214 w 3184859"/>
                  <a:gd name="csY20" fmla="*/ 3438294 h 3499925"/>
                  <a:gd name="csX21" fmla="*/ 2578230 w 3184859"/>
                  <a:gd name="csY21" fmla="*/ 2665520 h 3499925"/>
                  <a:gd name="csX22" fmla="*/ 3002525 w 3184859"/>
                  <a:gd name="csY22" fmla="*/ 2483679 h 3499925"/>
                  <a:gd name="csX23" fmla="*/ 2888367 w 3184859"/>
                  <a:gd name="csY23" fmla="*/ 2268439 h 3499925"/>
                  <a:gd name="csX24" fmla="*/ 2673480 w 3184859"/>
                  <a:gd name="csY24" fmla="*/ 2111338 h 3499925"/>
                  <a:gd name="csX25" fmla="*/ 2413354 w 3184859"/>
                  <a:gd name="csY25" fmla="*/ 2008313 h 3499925"/>
                  <a:gd name="csX26" fmla="*/ 2178144 w 3184859"/>
                  <a:gd name="csY26" fmla="*/ 1865174 h 3499925"/>
                  <a:gd name="csX27" fmla="*/ 1715678 w 3184859"/>
                  <a:gd name="csY27" fmla="*/ 1403237 h 3499925"/>
                  <a:gd name="csX28" fmla="*/ 1304892 w 3184859"/>
                  <a:gd name="csY28" fmla="*/ 1943185 h 3499925"/>
                  <a:gd name="csX29" fmla="*/ 1315513 w 3184859"/>
                  <a:gd name="csY29" fmla="*/ 2148754 h 3499925"/>
                  <a:gd name="csX30" fmla="*/ 1322253 w 3184859"/>
                  <a:gd name="csY30" fmla="*/ 2247228 h 3499925"/>
                  <a:gd name="csX31" fmla="*/ 668499 w 3184859"/>
                  <a:gd name="csY31" fmla="*/ 2232175 h 3499925"/>
                  <a:gd name="csX32" fmla="*/ 672126 w 3184859"/>
                  <a:gd name="csY32" fmla="*/ 2373328 h 3499925"/>
                  <a:gd name="csX33" fmla="*/ 0 w 3184859"/>
                  <a:gd name="csY33" fmla="*/ 2372066 h 3499925"/>
                  <a:gd name="csX34" fmla="*/ 19635 w 3184859"/>
                  <a:gd name="csY34" fmla="*/ 2298845 h 3499925"/>
                  <a:gd name="csX0" fmla="*/ 19635 w 3184859"/>
                  <a:gd name="csY0" fmla="*/ 2298845 h 3499925"/>
                  <a:gd name="csX1" fmla="*/ 283217 w 3184859"/>
                  <a:gd name="csY1" fmla="*/ 2306881 h 3499925"/>
                  <a:gd name="csX2" fmla="*/ 599489 w 3184859"/>
                  <a:gd name="csY2" fmla="*/ 2306963 h 3499925"/>
                  <a:gd name="csX3" fmla="*/ 623447 w 3184859"/>
                  <a:gd name="csY3" fmla="*/ 1316876 h 3499925"/>
                  <a:gd name="csX4" fmla="*/ 338727 w 3184859"/>
                  <a:gd name="csY4" fmla="*/ 1318788 h 3499925"/>
                  <a:gd name="csX5" fmla="*/ 363390 w 3184859"/>
                  <a:gd name="csY5" fmla="*/ 0 h 3499925"/>
                  <a:gd name="csX6" fmla="*/ 489081 w 3184859"/>
                  <a:gd name="csY6" fmla="*/ 150343 h 3499925"/>
                  <a:gd name="csX7" fmla="*/ 626515 w 3184859"/>
                  <a:gd name="csY7" fmla="*/ 280765 h 3499925"/>
                  <a:gd name="csX8" fmla="*/ 749090 w 3184859"/>
                  <a:gd name="csY8" fmla="*/ 113140 h 3499925"/>
                  <a:gd name="csX9" fmla="*/ 1456413 w 3184859"/>
                  <a:gd name="csY9" fmla="*/ 433011 h 3499925"/>
                  <a:gd name="csX10" fmla="*/ 1646274 w 3184859"/>
                  <a:gd name="csY10" fmla="*/ 604453 h 3499925"/>
                  <a:gd name="csX11" fmla="*/ 1770701 w 3184859"/>
                  <a:gd name="csY11" fmla="*/ 814322 h 3499925"/>
                  <a:gd name="csX12" fmla="*/ 1859525 w 3184859"/>
                  <a:gd name="csY12" fmla="*/ 1167498 h 3499925"/>
                  <a:gd name="csX13" fmla="*/ 2136616 w 3184859"/>
                  <a:gd name="csY13" fmla="*/ 1522520 h 3499925"/>
                  <a:gd name="csX14" fmla="*/ 2387730 w 3184859"/>
                  <a:gd name="csY14" fmla="*/ 1713020 h 3499925"/>
                  <a:gd name="csX15" fmla="*/ 2829343 w 3184859"/>
                  <a:gd name="csY15" fmla="*/ 1886202 h 3499925"/>
                  <a:gd name="csX16" fmla="*/ 3123752 w 3184859"/>
                  <a:gd name="csY16" fmla="*/ 2180611 h 3499925"/>
                  <a:gd name="csX17" fmla="*/ 3184366 w 3184859"/>
                  <a:gd name="csY17" fmla="*/ 2509657 h 3499925"/>
                  <a:gd name="csX18" fmla="*/ 3011184 w 3184859"/>
                  <a:gd name="csY18" fmla="*/ 3020543 h 3499925"/>
                  <a:gd name="csX19" fmla="*/ 2882584 w 3184859"/>
                  <a:gd name="csY19" fmla="*/ 3499925 h 3499925"/>
                  <a:gd name="csX20" fmla="*/ 2694214 w 3184859"/>
                  <a:gd name="csY20" fmla="*/ 3438294 h 3499925"/>
                  <a:gd name="csX21" fmla="*/ 2578230 w 3184859"/>
                  <a:gd name="csY21" fmla="*/ 2665520 h 3499925"/>
                  <a:gd name="csX22" fmla="*/ 3002525 w 3184859"/>
                  <a:gd name="csY22" fmla="*/ 2483679 h 3499925"/>
                  <a:gd name="csX23" fmla="*/ 2888367 w 3184859"/>
                  <a:gd name="csY23" fmla="*/ 2268439 h 3499925"/>
                  <a:gd name="csX24" fmla="*/ 2673480 w 3184859"/>
                  <a:gd name="csY24" fmla="*/ 2111338 h 3499925"/>
                  <a:gd name="csX25" fmla="*/ 2413354 w 3184859"/>
                  <a:gd name="csY25" fmla="*/ 2008313 h 3499925"/>
                  <a:gd name="csX26" fmla="*/ 2178144 w 3184859"/>
                  <a:gd name="csY26" fmla="*/ 1865174 h 3499925"/>
                  <a:gd name="csX27" fmla="*/ 1715678 w 3184859"/>
                  <a:gd name="csY27" fmla="*/ 1403237 h 3499925"/>
                  <a:gd name="csX28" fmla="*/ 1304892 w 3184859"/>
                  <a:gd name="csY28" fmla="*/ 1943185 h 3499925"/>
                  <a:gd name="csX29" fmla="*/ 1315513 w 3184859"/>
                  <a:gd name="csY29" fmla="*/ 2148754 h 3499925"/>
                  <a:gd name="csX30" fmla="*/ 1322253 w 3184859"/>
                  <a:gd name="csY30" fmla="*/ 2247228 h 3499925"/>
                  <a:gd name="csX31" fmla="*/ 668499 w 3184859"/>
                  <a:gd name="csY31" fmla="*/ 2232175 h 3499925"/>
                  <a:gd name="csX32" fmla="*/ 672126 w 3184859"/>
                  <a:gd name="csY32" fmla="*/ 2373328 h 3499925"/>
                  <a:gd name="csX33" fmla="*/ 0 w 3184859"/>
                  <a:gd name="csY33" fmla="*/ 2372066 h 3499925"/>
                  <a:gd name="csX34" fmla="*/ 19635 w 3184859"/>
                  <a:gd name="csY34" fmla="*/ 2298845 h 3499925"/>
                  <a:gd name="csX0" fmla="*/ 19635 w 3184859"/>
                  <a:gd name="csY0" fmla="*/ 2298845 h 3557047"/>
                  <a:gd name="csX1" fmla="*/ 283217 w 3184859"/>
                  <a:gd name="csY1" fmla="*/ 2306881 h 3557047"/>
                  <a:gd name="csX2" fmla="*/ 599489 w 3184859"/>
                  <a:gd name="csY2" fmla="*/ 2306963 h 3557047"/>
                  <a:gd name="csX3" fmla="*/ 623447 w 3184859"/>
                  <a:gd name="csY3" fmla="*/ 1316876 h 3557047"/>
                  <a:gd name="csX4" fmla="*/ 338727 w 3184859"/>
                  <a:gd name="csY4" fmla="*/ 1318788 h 3557047"/>
                  <a:gd name="csX5" fmla="*/ 363390 w 3184859"/>
                  <a:gd name="csY5" fmla="*/ 0 h 3557047"/>
                  <a:gd name="csX6" fmla="*/ 489081 w 3184859"/>
                  <a:gd name="csY6" fmla="*/ 150343 h 3557047"/>
                  <a:gd name="csX7" fmla="*/ 626515 w 3184859"/>
                  <a:gd name="csY7" fmla="*/ 280765 h 3557047"/>
                  <a:gd name="csX8" fmla="*/ 749090 w 3184859"/>
                  <a:gd name="csY8" fmla="*/ 113140 h 3557047"/>
                  <a:gd name="csX9" fmla="*/ 1456413 w 3184859"/>
                  <a:gd name="csY9" fmla="*/ 433011 h 3557047"/>
                  <a:gd name="csX10" fmla="*/ 1646274 w 3184859"/>
                  <a:gd name="csY10" fmla="*/ 604453 h 3557047"/>
                  <a:gd name="csX11" fmla="*/ 1770701 w 3184859"/>
                  <a:gd name="csY11" fmla="*/ 814322 h 3557047"/>
                  <a:gd name="csX12" fmla="*/ 1859525 w 3184859"/>
                  <a:gd name="csY12" fmla="*/ 1167498 h 3557047"/>
                  <a:gd name="csX13" fmla="*/ 2136616 w 3184859"/>
                  <a:gd name="csY13" fmla="*/ 1522520 h 3557047"/>
                  <a:gd name="csX14" fmla="*/ 2387730 w 3184859"/>
                  <a:gd name="csY14" fmla="*/ 1713020 h 3557047"/>
                  <a:gd name="csX15" fmla="*/ 2829343 w 3184859"/>
                  <a:gd name="csY15" fmla="*/ 1886202 h 3557047"/>
                  <a:gd name="csX16" fmla="*/ 3123752 w 3184859"/>
                  <a:gd name="csY16" fmla="*/ 2180611 h 3557047"/>
                  <a:gd name="csX17" fmla="*/ 3184366 w 3184859"/>
                  <a:gd name="csY17" fmla="*/ 2509657 h 3557047"/>
                  <a:gd name="csX18" fmla="*/ 3011184 w 3184859"/>
                  <a:gd name="csY18" fmla="*/ 3020543 h 3557047"/>
                  <a:gd name="csX19" fmla="*/ 2882584 w 3184859"/>
                  <a:gd name="csY19" fmla="*/ 3499925 h 3557047"/>
                  <a:gd name="csX20" fmla="*/ 2699869 w 3184859"/>
                  <a:gd name="csY20" fmla="*/ 3557047 h 3557047"/>
                  <a:gd name="csX21" fmla="*/ 2578230 w 3184859"/>
                  <a:gd name="csY21" fmla="*/ 2665520 h 3557047"/>
                  <a:gd name="csX22" fmla="*/ 3002525 w 3184859"/>
                  <a:gd name="csY22" fmla="*/ 2483679 h 3557047"/>
                  <a:gd name="csX23" fmla="*/ 2888367 w 3184859"/>
                  <a:gd name="csY23" fmla="*/ 2268439 h 3557047"/>
                  <a:gd name="csX24" fmla="*/ 2673480 w 3184859"/>
                  <a:gd name="csY24" fmla="*/ 2111338 h 3557047"/>
                  <a:gd name="csX25" fmla="*/ 2413354 w 3184859"/>
                  <a:gd name="csY25" fmla="*/ 2008313 h 3557047"/>
                  <a:gd name="csX26" fmla="*/ 2178144 w 3184859"/>
                  <a:gd name="csY26" fmla="*/ 1865174 h 3557047"/>
                  <a:gd name="csX27" fmla="*/ 1715678 w 3184859"/>
                  <a:gd name="csY27" fmla="*/ 1403237 h 3557047"/>
                  <a:gd name="csX28" fmla="*/ 1304892 w 3184859"/>
                  <a:gd name="csY28" fmla="*/ 1943185 h 3557047"/>
                  <a:gd name="csX29" fmla="*/ 1315513 w 3184859"/>
                  <a:gd name="csY29" fmla="*/ 2148754 h 3557047"/>
                  <a:gd name="csX30" fmla="*/ 1322253 w 3184859"/>
                  <a:gd name="csY30" fmla="*/ 2247228 h 3557047"/>
                  <a:gd name="csX31" fmla="*/ 668499 w 3184859"/>
                  <a:gd name="csY31" fmla="*/ 2232175 h 3557047"/>
                  <a:gd name="csX32" fmla="*/ 672126 w 3184859"/>
                  <a:gd name="csY32" fmla="*/ 2373328 h 3557047"/>
                  <a:gd name="csX33" fmla="*/ 0 w 3184859"/>
                  <a:gd name="csY33" fmla="*/ 2372066 h 3557047"/>
                  <a:gd name="csX34" fmla="*/ 19635 w 3184859"/>
                  <a:gd name="csY34" fmla="*/ 2298845 h 3557047"/>
                  <a:gd name="csX0" fmla="*/ 19635 w 3184859"/>
                  <a:gd name="csY0" fmla="*/ 2351720 h 3609922"/>
                  <a:gd name="csX1" fmla="*/ 283217 w 3184859"/>
                  <a:gd name="csY1" fmla="*/ 2359756 h 3609922"/>
                  <a:gd name="csX2" fmla="*/ 599489 w 3184859"/>
                  <a:gd name="csY2" fmla="*/ 2359838 h 3609922"/>
                  <a:gd name="csX3" fmla="*/ 623447 w 3184859"/>
                  <a:gd name="csY3" fmla="*/ 1369751 h 3609922"/>
                  <a:gd name="csX4" fmla="*/ 338727 w 3184859"/>
                  <a:gd name="csY4" fmla="*/ 1371663 h 3609922"/>
                  <a:gd name="csX5" fmla="*/ 363390 w 3184859"/>
                  <a:gd name="csY5" fmla="*/ 52875 h 3609922"/>
                  <a:gd name="csX6" fmla="*/ 489081 w 3184859"/>
                  <a:gd name="csY6" fmla="*/ 203218 h 3609922"/>
                  <a:gd name="csX7" fmla="*/ 569966 w 3184859"/>
                  <a:gd name="csY7" fmla="*/ 0 h 3609922"/>
                  <a:gd name="csX8" fmla="*/ 749090 w 3184859"/>
                  <a:gd name="csY8" fmla="*/ 166015 h 3609922"/>
                  <a:gd name="csX9" fmla="*/ 1456413 w 3184859"/>
                  <a:gd name="csY9" fmla="*/ 485886 h 3609922"/>
                  <a:gd name="csX10" fmla="*/ 1646274 w 3184859"/>
                  <a:gd name="csY10" fmla="*/ 657328 h 3609922"/>
                  <a:gd name="csX11" fmla="*/ 1770701 w 3184859"/>
                  <a:gd name="csY11" fmla="*/ 867197 h 3609922"/>
                  <a:gd name="csX12" fmla="*/ 1859525 w 3184859"/>
                  <a:gd name="csY12" fmla="*/ 1220373 h 3609922"/>
                  <a:gd name="csX13" fmla="*/ 2136616 w 3184859"/>
                  <a:gd name="csY13" fmla="*/ 1575395 h 3609922"/>
                  <a:gd name="csX14" fmla="*/ 2387730 w 3184859"/>
                  <a:gd name="csY14" fmla="*/ 1765895 h 3609922"/>
                  <a:gd name="csX15" fmla="*/ 2829343 w 3184859"/>
                  <a:gd name="csY15" fmla="*/ 1939077 h 3609922"/>
                  <a:gd name="csX16" fmla="*/ 3123752 w 3184859"/>
                  <a:gd name="csY16" fmla="*/ 2233486 h 3609922"/>
                  <a:gd name="csX17" fmla="*/ 3184366 w 3184859"/>
                  <a:gd name="csY17" fmla="*/ 2562532 h 3609922"/>
                  <a:gd name="csX18" fmla="*/ 3011184 w 3184859"/>
                  <a:gd name="csY18" fmla="*/ 3073418 h 3609922"/>
                  <a:gd name="csX19" fmla="*/ 2882584 w 3184859"/>
                  <a:gd name="csY19" fmla="*/ 3552800 h 3609922"/>
                  <a:gd name="csX20" fmla="*/ 2699869 w 3184859"/>
                  <a:gd name="csY20" fmla="*/ 3609922 h 3609922"/>
                  <a:gd name="csX21" fmla="*/ 2578230 w 3184859"/>
                  <a:gd name="csY21" fmla="*/ 2718395 h 3609922"/>
                  <a:gd name="csX22" fmla="*/ 3002525 w 3184859"/>
                  <a:gd name="csY22" fmla="*/ 2536554 h 3609922"/>
                  <a:gd name="csX23" fmla="*/ 2888367 w 3184859"/>
                  <a:gd name="csY23" fmla="*/ 2321314 h 3609922"/>
                  <a:gd name="csX24" fmla="*/ 2673480 w 3184859"/>
                  <a:gd name="csY24" fmla="*/ 2164213 h 3609922"/>
                  <a:gd name="csX25" fmla="*/ 2413354 w 3184859"/>
                  <a:gd name="csY25" fmla="*/ 2061188 h 3609922"/>
                  <a:gd name="csX26" fmla="*/ 2178144 w 3184859"/>
                  <a:gd name="csY26" fmla="*/ 1918049 h 3609922"/>
                  <a:gd name="csX27" fmla="*/ 1715678 w 3184859"/>
                  <a:gd name="csY27" fmla="*/ 1456112 h 3609922"/>
                  <a:gd name="csX28" fmla="*/ 1304892 w 3184859"/>
                  <a:gd name="csY28" fmla="*/ 1996060 h 3609922"/>
                  <a:gd name="csX29" fmla="*/ 1315513 w 3184859"/>
                  <a:gd name="csY29" fmla="*/ 2201629 h 3609922"/>
                  <a:gd name="csX30" fmla="*/ 1322253 w 3184859"/>
                  <a:gd name="csY30" fmla="*/ 2300103 h 3609922"/>
                  <a:gd name="csX31" fmla="*/ 668499 w 3184859"/>
                  <a:gd name="csY31" fmla="*/ 2285050 h 3609922"/>
                  <a:gd name="csX32" fmla="*/ 672126 w 3184859"/>
                  <a:gd name="csY32" fmla="*/ 2426203 h 3609922"/>
                  <a:gd name="csX33" fmla="*/ 0 w 3184859"/>
                  <a:gd name="csY33" fmla="*/ 2424941 h 3609922"/>
                  <a:gd name="csX34" fmla="*/ 19635 w 3184859"/>
                  <a:gd name="csY34" fmla="*/ 2351720 h 3609922"/>
                  <a:gd name="csX0" fmla="*/ 19635 w 3184859"/>
                  <a:gd name="csY0" fmla="*/ 2574996 h 3833198"/>
                  <a:gd name="csX1" fmla="*/ 283217 w 3184859"/>
                  <a:gd name="csY1" fmla="*/ 2583032 h 3833198"/>
                  <a:gd name="csX2" fmla="*/ 599489 w 3184859"/>
                  <a:gd name="csY2" fmla="*/ 2583114 h 3833198"/>
                  <a:gd name="csX3" fmla="*/ 623447 w 3184859"/>
                  <a:gd name="csY3" fmla="*/ 1593027 h 3833198"/>
                  <a:gd name="csX4" fmla="*/ 338727 w 3184859"/>
                  <a:gd name="csY4" fmla="*/ 1594939 h 3833198"/>
                  <a:gd name="csX5" fmla="*/ 363390 w 3184859"/>
                  <a:gd name="csY5" fmla="*/ 276151 h 3833198"/>
                  <a:gd name="csX6" fmla="*/ 500391 w 3184859"/>
                  <a:gd name="csY6" fmla="*/ 2376 h 3833198"/>
                  <a:gd name="csX7" fmla="*/ 569966 w 3184859"/>
                  <a:gd name="csY7" fmla="*/ 223276 h 3833198"/>
                  <a:gd name="csX8" fmla="*/ 749090 w 3184859"/>
                  <a:gd name="csY8" fmla="*/ 389291 h 3833198"/>
                  <a:gd name="csX9" fmla="*/ 1456413 w 3184859"/>
                  <a:gd name="csY9" fmla="*/ 709162 h 3833198"/>
                  <a:gd name="csX10" fmla="*/ 1646274 w 3184859"/>
                  <a:gd name="csY10" fmla="*/ 880604 h 3833198"/>
                  <a:gd name="csX11" fmla="*/ 1770701 w 3184859"/>
                  <a:gd name="csY11" fmla="*/ 1090473 h 3833198"/>
                  <a:gd name="csX12" fmla="*/ 1859525 w 3184859"/>
                  <a:gd name="csY12" fmla="*/ 1443649 h 3833198"/>
                  <a:gd name="csX13" fmla="*/ 2136616 w 3184859"/>
                  <a:gd name="csY13" fmla="*/ 1798671 h 3833198"/>
                  <a:gd name="csX14" fmla="*/ 2387730 w 3184859"/>
                  <a:gd name="csY14" fmla="*/ 1989171 h 3833198"/>
                  <a:gd name="csX15" fmla="*/ 2829343 w 3184859"/>
                  <a:gd name="csY15" fmla="*/ 2162353 h 3833198"/>
                  <a:gd name="csX16" fmla="*/ 3123752 w 3184859"/>
                  <a:gd name="csY16" fmla="*/ 2456762 h 3833198"/>
                  <a:gd name="csX17" fmla="*/ 3184366 w 3184859"/>
                  <a:gd name="csY17" fmla="*/ 2785808 h 3833198"/>
                  <a:gd name="csX18" fmla="*/ 3011184 w 3184859"/>
                  <a:gd name="csY18" fmla="*/ 3296694 h 3833198"/>
                  <a:gd name="csX19" fmla="*/ 2882584 w 3184859"/>
                  <a:gd name="csY19" fmla="*/ 3776076 h 3833198"/>
                  <a:gd name="csX20" fmla="*/ 2699869 w 3184859"/>
                  <a:gd name="csY20" fmla="*/ 3833198 h 3833198"/>
                  <a:gd name="csX21" fmla="*/ 2578230 w 3184859"/>
                  <a:gd name="csY21" fmla="*/ 2941671 h 3833198"/>
                  <a:gd name="csX22" fmla="*/ 3002525 w 3184859"/>
                  <a:gd name="csY22" fmla="*/ 2759830 h 3833198"/>
                  <a:gd name="csX23" fmla="*/ 2888367 w 3184859"/>
                  <a:gd name="csY23" fmla="*/ 2544590 h 3833198"/>
                  <a:gd name="csX24" fmla="*/ 2673480 w 3184859"/>
                  <a:gd name="csY24" fmla="*/ 2387489 h 3833198"/>
                  <a:gd name="csX25" fmla="*/ 2413354 w 3184859"/>
                  <a:gd name="csY25" fmla="*/ 2284464 h 3833198"/>
                  <a:gd name="csX26" fmla="*/ 2178144 w 3184859"/>
                  <a:gd name="csY26" fmla="*/ 2141325 h 3833198"/>
                  <a:gd name="csX27" fmla="*/ 1715678 w 3184859"/>
                  <a:gd name="csY27" fmla="*/ 1679388 h 3833198"/>
                  <a:gd name="csX28" fmla="*/ 1304892 w 3184859"/>
                  <a:gd name="csY28" fmla="*/ 2219336 h 3833198"/>
                  <a:gd name="csX29" fmla="*/ 1315513 w 3184859"/>
                  <a:gd name="csY29" fmla="*/ 2424905 h 3833198"/>
                  <a:gd name="csX30" fmla="*/ 1322253 w 3184859"/>
                  <a:gd name="csY30" fmla="*/ 2523379 h 3833198"/>
                  <a:gd name="csX31" fmla="*/ 668499 w 3184859"/>
                  <a:gd name="csY31" fmla="*/ 2508326 h 3833198"/>
                  <a:gd name="csX32" fmla="*/ 672126 w 3184859"/>
                  <a:gd name="csY32" fmla="*/ 2649479 h 3833198"/>
                  <a:gd name="csX33" fmla="*/ 0 w 3184859"/>
                  <a:gd name="csY33" fmla="*/ 2648217 h 3833198"/>
                  <a:gd name="csX34" fmla="*/ 19635 w 3184859"/>
                  <a:gd name="csY34" fmla="*/ 2574996 h 3833198"/>
                  <a:gd name="csX0" fmla="*/ 19635 w 3184859"/>
                  <a:gd name="csY0" fmla="*/ 2579769 h 3837971"/>
                  <a:gd name="csX1" fmla="*/ 283217 w 3184859"/>
                  <a:gd name="csY1" fmla="*/ 2587805 h 3837971"/>
                  <a:gd name="csX2" fmla="*/ 599489 w 3184859"/>
                  <a:gd name="csY2" fmla="*/ 2587887 h 3837971"/>
                  <a:gd name="csX3" fmla="*/ 623447 w 3184859"/>
                  <a:gd name="csY3" fmla="*/ 1597800 h 3837971"/>
                  <a:gd name="csX4" fmla="*/ 338727 w 3184859"/>
                  <a:gd name="csY4" fmla="*/ 1599712 h 3837971"/>
                  <a:gd name="csX5" fmla="*/ 363390 w 3184859"/>
                  <a:gd name="csY5" fmla="*/ 280924 h 3837971"/>
                  <a:gd name="csX6" fmla="*/ 326690 w 3184859"/>
                  <a:gd name="csY6" fmla="*/ 49891 h 3837971"/>
                  <a:gd name="csX7" fmla="*/ 500391 w 3184859"/>
                  <a:gd name="csY7" fmla="*/ 7149 h 3837971"/>
                  <a:gd name="csX8" fmla="*/ 569966 w 3184859"/>
                  <a:gd name="csY8" fmla="*/ 228049 h 3837971"/>
                  <a:gd name="csX9" fmla="*/ 749090 w 3184859"/>
                  <a:gd name="csY9" fmla="*/ 394064 h 3837971"/>
                  <a:gd name="csX10" fmla="*/ 1456413 w 3184859"/>
                  <a:gd name="csY10" fmla="*/ 713935 h 3837971"/>
                  <a:gd name="csX11" fmla="*/ 1646274 w 3184859"/>
                  <a:gd name="csY11" fmla="*/ 885377 h 3837971"/>
                  <a:gd name="csX12" fmla="*/ 1770701 w 3184859"/>
                  <a:gd name="csY12" fmla="*/ 1095246 h 3837971"/>
                  <a:gd name="csX13" fmla="*/ 1859525 w 3184859"/>
                  <a:gd name="csY13" fmla="*/ 1448422 h 3837971"/>
                  <a:gd name="csX14" fmla="*/ 2136616 w 3184859"/>
                  <a:gd name="csY14" fmla="*/ 1803444 h 3837971"/>
                  <a:gd name="csX15" fmla="*/ 2387730 w 3184859"/>
                  <a:gd name="csY15" fmla="*/ 1993944 h 3837971"/>
                  <a:gd name="csX16" fmla="*/ 2829343 w 3184859"/>
                  <a:gd name="csY16" fmla="*/ 2167126 h 3837971"/>
                  <a:gd name="csX17" fmla="*/ 3123752 w 3184859"/>
                  <a:gd name="csY17" fmla="*/ 2461535 h 3837971"/>
                  <a:gd name="csX18" fmla="*/ 3184366 w 3184859"/>
                  <a:gd name="csY18" fmla="*/ 2790581 h 3837971"/>
                  <a:gd name="csX19" fmla="*/ 3011184 w 3184859"/>
                  <a:gd name="csY19" fmla="*/ 3301467 h 3837971"/>
                  <a:gd name="csX20" fmla="*/ 2882584 w 3184859"/>
                  <a:gd name="csY20" fmla="*/ 3780849 h 3837971"/>
                  <a:gd name="csX21" fmla="*/ 2699869 w 3184859"/>
                  <a:gd name="csY21" fmla="*/ 3837971 h 3837971"/>
                  <a:gd name="csX22" fmla="*/ 2578230 w 3184859"/>
                  <a:gd name="csY22" fmla="*/ 2946444 h 3837971"/>
                  <a:gd name="csX23" fmla="*/ 3002525 w 3184859"/>
                  <a:gd name="csY23" fmla="*/ 2764603 h 3837971"/>
                  <a:gd name="csX24" fmla="*/ 2888367 w 3184859"/>
                  <a:gd name="csY24" fmla="*/ 2549363 h 3837971"/>
                  <a:gd name="csX25" fmla="*/ 2673480 w 3184859"/>
                  <a:gd name="csY25" fmla="*/ 2392262 h 3837971"/>
                  <a:gd name="csX26" fmla="*/ 2413354 w 3184859"/>
                  <a:gd name="csY26" fmla="*/ 2289237 h 3837971"/>
                  <a:gd name="csX27" fmla="*/ 2178144 w 3184859"/>
                  <a:gd name="csY27" fmla="*/ 2146098 h 3837971"/>
                  <a:gd name="csX28" fmla="*/ 1715678 w 3184859"/>
                  <a:gd name="csY28" fmla="*/ 1684161 h 3837971"/>
                  <a:gd name="csX29" fmla="*/ 1304892 w 3184859"/>
                  <a:gd name="csY29" fmla="*/ 2224109 h 3837971"/>
                  <a:gd name="csX30" fmla="*/ 1315513 w 3184859"/>
                  <a:gd name="csY30" fmla="*/ 2429678 h 3837971"/>
                  <a:gd name="csX31" fmla="*/ 1322253 w 3184859"/>
                  <a:gd name="csY31" fmla="*/ 2528152 h 3837971"/>
                  <a:gd name="csX32" fmla="*/ 668499 w 3184859"/>
                  <a:gd name="csY32" fmla="*/ 2513099 h 3837971"/>
                  <a:gd name="csX33" fmla="*/ 672126 w 3184859"/>
                  <a:gd name="csY33" fmla="*/ 2654252 h 3837971"/>
                  <a:gd name="csX34" fmla="*/ 0 w 3184859"/>
                  <a:gd name="csY34" fmla="*/ 2652990 h 3837971"/>
                  <a:gd name="csX35" fmla="*/ 19635 w 3184859"/>
                  <a:gd name="csY35" fmla="*/ 2579769 h 3837971"/>
                  <a:gd name="csX0" fmla="*/ 19635 w 3184859"/>
                  <a:gd name="csY0" fmla="*/ 2579769 h 3837971"/>
                  <a:gd name="csX1" fmla="*/ 283217 w 3184859"/>
                  <a:gd name="csY1" fmla="*/ 2587805 h 3837971"/>
                  <a:gd name="csX2" fmla="*/ 599489 w 3184859"/>
                  <a:gd name="csY2" fmla="*/ 2587887 h 3837971"/>
                  <a:gd name="csX3" fmla="*/ 623447 w 3184859"/>
                  <a:gd name="csY3" fmla="*/ 1597800 h 3837971"/>
                  <a:gd name="csX4" fmla="*/ 338727 w 3184859"/>
                  <a:gd name="csY4" fmla="*/ 1599712 h 3837971"/>
                  <a:gd name="csX5" fmla="*/ 363390 w 3184859"/>
                  <a:gd name="csY5" fmla="*/ 280924 h 3837971"/>
                  <a:gd name="csX6" fmla="*/ 326690 w 3184859"/>
                  <a:gd name="csY6" fmla="*/ 49891 h 3837971"/>
                  <a:gd name="csX7" fmla="*/ 500391 w 3184859"/>
                  <a:gd name="csY7" fmla="*/ 7149 h 3837971"/>
                  <a:gd name="csX8" fmla="*/ 569966 w 3184859"/>
                  <a:gd name="csY8" fmla="*/ 228049 h 3837971"/>
                  <a:gd name="csX9" fmla="*/ 749090 w 3184859"/>
                  <a:gd name="csY9" fmla="*/ 394064 h 3837971"/>
                  <a:gd name="csX10" fmla="*/ 1456413 w 3184859"/>
                  <a:gd name="csY10" fmla="*/ 713935 h 3837971"/>
                  <a:gd name="csX11" fmla="*/ 1646274 w 3184859"/>
                  <a:gd name="csY11" fmla="*/ 885377 h 3837971"/>
                  <a:gd name="csX12" fmla="*/ 1770701 w 3184859"/>
                  <a:gd name="csY12" fmla="*/ 1095246 h 3837971"/>
                  <a:gd name="csX13" fmla="*/ 1859525 w 3184859"/>
                  <a:gd name="csY13" fmla="*/ 1448422 h 3837971"/>
                  <a:gd name="csX14" fmla="*/ 2136616 w 3184859"/>
                  <a:gd name="csY14" fmla="*/ 1803444 h 3837971"/>
                  <a:gd name="csX15" fmla="*/ 2387730 w 3184859"/>
                  <a:gd name="csY15" fmla="*/ 1993944 h 3837971"/>
                  <a:gd name="csX16" fmla="*/ 2829343 w 3184859"/>
                  <a:gd name="csY16" fmla="*/ 2167126 h 3837971"/>
                  <a:gd name="csX17" fmla="*/ 3123752 w 3184859"/>
                  <a:gd name="csY17" fmla="*/ 2461535 h 3837971"/>
                  <a:gd name="csX18" fmla="*/ 3184366 w 3184859"/>
                  <a:gd name="csY18" fmla="*/ 2790581 h 3837971"/>
                  <a:gd name="csX19" fmla="*/ 3011184 w 3184859"/>
                  <a:gd name="csY19" fmla="*/ 3301467 h 3837971"/>
                  <a:gd name="csX20" fmla="*/ 2882584 w 3184859"/>
                  <a:gd name="csY20" fmla="*/ 3780849 h 3837971"/>
                  <a:gd name="csX21" fmla="*/ 2699869 w 3184859"/>
                  <a:gd name="csY21" fmla="*/ 3837971 h 3837971"/>
                  <a:gd name="csX22" fmla="*/ 2578230 w 3184859"/>
                  <a:gd name="csY22" fmla="*/ 2946444 h 3837971"/>
                  <a:gd name="csX23" fmla="*/ 3002525 w 3184859"/>
                  <a:gd name="csY23" fmla="*/ 2764603 h 3837971"/>
                  <a:gd name="csX24" fmla="*/ 2888367 w 3184859"/>
                  <a:gd name="csY24" fmla="*/ 2549363 h 3837971"/>
                  <a:gd name="csX25" fmla="*/ 2673480 w 3184859"/>
                  <a:gd name="csY25" fmla="*/ 2392262 h 3837971"/>
                  <a:gd name="csX26" fmla="*/ 2413354 w 3184859"/>
                  <a:gd name="csY26" fmla="*/ 2289237 h 3837971"/>
                  <a:gd name="csX27" fmla="*/ 2178144 w 3184859"/>
                  <a:gd name="csY27" fmla="*/ 2146098 h 3837971"/>
                  <a:gd name="csX28" fmla="*/ 1715678 w 3184859"/>
                  <a:gd name="csY28" fmla="*/ 1684161 h 3837971"/>
                  <a:gd name="csX29" fmla="*/ 1304892 w 3184859"/>
                  <a:gd name="csY29" fmla="*/ 2224109 h 3837971"/>
                  <a:gd name="csX30" fmla="*/ 1315513 w 3184859"/>
                  <a:gd name="csY30" fmla="*/ 2429678 h 3837971"/>
                  <a:gd name="csX31" fmla="*/ 1322253 w 3184859"/>
                  <a:gd name="csY31" fmla="*/ 2528152 h 3837971"/>
                  <a:gd name="csX32" fmla="*/ 668499 w 3184859"/>
                  <a:gd name="csY32" fmla="*/ 2513099 h 3837971"/>
                  <a:gd name="csX33" fmla="*/ 672126 w 3184859"/>
                  <a:gd name="csY33" fmla="*/ 2654252 h 3837971"/>
                  <a:gd name="csX34" fmla="*/ 0 w 3184859"/>
                  <a:gd name="csY34" fmla="*/ 2652990 h 3837971"/>
                  <a:gd name="csX35" fmla="*/ 19635 w 3184859"/>
                  <a:gd name="csY35" fmla="*/ 2579769 h 3837971"/>
                  <a:gd name="csX0" fmla="*/ 19635 w 3184859"/>
                  <a:gd name="csY0" fmla="*/ 2572620 h 3830822"/>
                  <a:gd name="csX1" fmla="*/ 283217 w 3184859"/>
                  <a:gd name="csY1" fmla="*/ 2580656 h 3830822"/>
                  <a:gd name="csX2" fmla="*/ 599489 w 3184859"/>
                  <a:gd name="csY2" fmla="*/ 2580738 h 3830822"/>
                  <a:gd name="csX3" fmla="*/ 623447 w 3184859"/>
                  <a:gd name="csY3" fmla="*/ 1590651 h 3830822"/>
                  <a:gd name="csX4" fmla="*/ 338727 w 3184859"/>
                  <a:gd name="csY4" fmla="*/ 1592563 h 3830822"/>
                  <a:gd name="csX5" fmla="*/ 363390 w 3184859"/>
                  <a:gd name="csY5" fmla="*/ 273775 h 3830822"/>
                  <a:gd name="csX6" fmla="*/ 326690 w 3184859"/>
                  <a:gd name="csY6" fmla="*/ 42742 h 3830822"/>
                  <a:gd name="csX7" fmla="*/ 500391 w 3184859"/>
                  <a:gd name="csY7" fmla="*/ 0 h 3830822"/>
                  <a:gd name="csX8" fmla="*/ 569966 w 3184859"/>
                  <a:gd name="csY8" fmla="*/ 220900 h 3830822"/>
                  <a:gd name="csX9" fmla="*/ 749090 w 3184859"/>
                  <a:gd name="csY9" fmla="*/ 386915 h 3830822"/>
                  <a:gd name="csX10" fmla="*/ 1456413 w 3184859"/>
                  <a:gd name="csY10" fmla="*/ 706786 h 3830822"/>
                  <a:gd name="csX11" fmla="*/ 1646274 w 3184859"/>
                  <a:gd name="csY11" fmla="*/ 878228 h 3830822"/>
                  <a:gd name="csX12" fmla="*/ 1770701 w 3184859"/>
                  <a:gd name="csY12" fmla="*/ 1088097 h 3830822"/>
                  <a:gd name="csX13" fmla="*/ 1859525 w 3184859"/>
                  <a:gd name="csY13" fmla="*/ 1441273 h 3830822"/>
                  <a:gd name="csX14" fmla="*/ 2136616 w 3184859"/>
                  <a:gd name="csY14" fmla="*/ 1796295 h 3830822"/>
                  <a:gd name="csX15" fmla="*/ 2387730 w 3184859"/>
                  <a:gd name="csY15" fmla="*/ 1986795 h 3830822"/>
                  <a:gd name="csX16" fmla="*/ 2829343 w 3184859"/>
                  <a:gd name="csY16" fmla="*/ 2159977 h 3830822"/>
                  <a:gd name="csX17" fmla="*/ 3123752 w 3184859"/>
                  <a:gd name="csY17" fmla="*/ 2454386 h 3830822"/>
                  <a:gd name="csX18" fmla="*/ 3184366 w 3184859"/>
                  <a:gd name="csY18" fmla="*/ 2783432 h 3830822"/>
                  <a:gd name="csX19" fmla="*/ 3011184 w 3184859"/>
                  <a:gd name="csY19" fmla="*/ 3294318 h 3830822"/>
                  <a:gd name="csX20" fmla="*/ 2882584 w 3184859"/>
                  <a:gd name="csY20" fmla="*/ 3773700 h 3830822"/>
                  <a:gd name="csX21" fmla="*/ 2699869 w 3184859"/>
                  <a:gd name="csY21" fmla="*/ 3830822 h 3830822"/>
                  <a:gd name="csX22" fmla="*/ 2578230 w 3184859"/>
                  <a:gd name="csY22" fmla="*/ 2939295 h 3830822"/>
                  <a:gd name="csX23" fmla="*/ 3002525 w 3184859"/>
                  <a:gd name="csY23" fmla="*/ 2757454 h 3830822"/>
                  <a:gd name="csX24" fmla="*/ 2888367 w 3184859"/>
                  <a:gd name="csY24" fmla="*/ 2542214 h 3830822"/>
                  <a:gd name="csX25" fmla="*/ 2673480 w 3184859"/>
                  <a:gd name="csY25" fmla="*/ 2385113 h 3830822"/>
                  <a:gd name="csX26" fmla="*/ 2413354 w 3184859"/>
                  <a:gd name="csY26" fmla="*/ 2282088 h 3830822"/>
                  <a:gd name="csX27" fmla="*/ 2178144 w 3184859"/>
                  <a:gd name="csY27" fmla="*/ 2138949 h 3830822"/>
                  <a:gd name="csX28" fmla="*/ 1715678 w 3184859"/>
                  <a:gd name="csY28" fmla="*/ 1677012 h 3830822"/>
                  <a:gd name="csX29" fmla="*/ 1304892 w 3184859"/>
                  <a:gd name="csY29" fmla="*/ 2216960 h 3830822"/>
                  <a:gd name="csX30" fmla="*/ 1315513 w 3184859"/>
                  <a:gd name="csY30" fmla="*/ 2422529 h 3830822"/>
                  <a:gd name="csX31" fmla="*/ 1322253 w 3184859"/>
                  <a:gd name="csY31" fmla="*/ 2521003 h 3830822"/>
                  <a:gd name="csX32" fmla="*/ 668499 w 3184859"/>
                  <a:gd name="csY32" fmla="*/ 2505950 h 3830822"/>
                  <a:gd name="csX33" fmla="*/ 672126 w 3184859"/>
                  <a:gd name="csY33" fmla="*/ 2647103 h 3830822"/>
                  <a:gd name="csX34" fmla="*/ 0 w 3184859"/>
                  <a:gd name="csY34" fmla="*/ 2645841 h 3830822"/>
                  <a:gd name="csX35" fmla="*/ 19635 w 3184859"/>
                  <a:gd name="csY35" fmla="*/ 2572620 h 38308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3184859" h="3830822">
                    <a:moveTo>
                      <a:pt x="19635" y="2572620"/>
                    </a:moveTo>
                    <a:lnTo>
                      <a:pt x="283217" y="2580656"/>
                    </a:lnTo>
                    <a:lnTo>
                      <a:pt x="599489" y="2580738"/>
                    </a:lnTo>
                    <a:lnTo>
                      <a:pt x="623447" y="1590651"/>
                    </a:lnTo>
                    <a:lnTo>
                      <a:pt x="338727" y="1592563"/>
                    </a:lnTo>
                    <a:lnTo>
                      <a:pt x="363390" y="273775"/>
                    </a:lnTo>
                    <a:lnTo>
                      <a:pt x="326690" y="42742"/>
                    </a:lnTo>
                    <a:lnTo>
                      <a:pt x="500391" y="0"/>
                    </a:lnTo>
                    <a:lnTo>
                      <a:pt x="569966" y="220900"/>
                    </a:lnTo>
                    <a:lnTo>
                      <a:pt x="749090" y="386915"/>
                    </a:lnTo>
                    <a:lnTo>
                      <a:pt x="1456413" y="706786"/>
                    </a:lnTo>
                    <a:lnTo>
                      <a:pt x="1646274" y="878228"/>
                    </a:lnTo>
                    <a:lnTo>
                      <a:pt x="1770701" y="1088097"/>
                    </a:lnTo>
                    <a:cubicBezTo>
                      <a:pt x="1812016" y="1181938"/>
                      <a:pt x="1810085" y="1320354"/>
                      <a:pt x="1859525" y="1441273"/>
                    </a:cubicBezTo>
                    <a:cubicBezTo>
                      <a:pt x="1908965" y="1562193"/>
                      <a:pt x="2052912" y="1715477"/>
                      <a:pt x="2136616" y="1796295"/>
                    </a:cubicBezTo>
                    <a:cubicBezTo>
                      <a:pt x="2220321" y="1877113"/>
                      <a:pt x="2302582" y="1946386"/>
                      <a:pt x="2387730" y="1986795"/>
                    </a:cubicBezTo>
                    <a:cubicBezTo>
                      <a:pt x="2472878" y="2027204"/>
                      <a:pt x="2712445" y="2074829"/>
                      <a:pt x="2829343" y="2159977"/>
                    </a:cubicBezTo>
                    <a:cubicBezTo>
                      <a:pt x="2946241" y="2245125"/>
                      <a:pt x="3037161" y="2331716"/>
                      <a:pt x="3123752" y="2454386"/>
                    </a:cubicBezTo>
                    <a:cubicBezTo>
                      <a:pt x="3210343" y="2577057"/>
                      <a:pt x="3177150" y="2654989"/>
                      <a:pt x="3184366" y="2783432"/>
                    </a:cubicBezTo>
                    <a:lnTo>
                      <a:pt x="3011184" y="3294318"/>
                    </a:lnTo>
                    <a:lnTo>
                      <a:pt x="2882584" y="3773700"/>
                    </a:lnTo>
                    <a:lnTo>
                      <a:pt x="2699869" y="3830822"/>
                    </a:lnTo>
                    <a:lnTo>
                      <a:pt x="2578230" y="2939295"/>
                    </a:lnTo>
                    <a:lnTo>
                      <a:pt x="3002525" y="2757454"/>
                    </a:lnTo>
                    <a:cubicBezTo>
                      <a:pt x="2939968" y="2693247"/>
                      <a:pt x="2950924" y="2606421"/>
                      <a:pt x="2888367" y="2542214"/>
                    </a:cubicBezTo>
                    <a:cubicBezTo>
                      <a:pt x="2833703" y="2472883"/>
                      <a:pt x="2745109" y="2437480"/>
                      <a:pt x="2673480" y="2385113"/>
                    </a:cubicBezTo>
                    <a:cubicBezTo>
                      <a:pt x="2570572" y="2291748"/>
                      <a:pt x="2495910" y="2323115"/>
                      <a:pt x="2413354" y="2282088"/>
                    </a:cubicBezTo>
                    <a:cubicBezTo>
                      <a:pt x="2330798" y="2241061"/>
                      <a:pt x="2289711" y="2225658"/>
                      <a:pt x="2178144" y="2138949"/>
                    </a:cubicBezTo>
                    <a:lnTo>
                      <a:pt x="1715678" y="1677012"/>
                    </a:lnTo>
                    <a:lnTo>
                      <a:pt x="1304892" y="2216960"/>
                    </a:lnTo>
                    <a:lnTo>
                      <a:pt x="1315513" y="2422529"/>
                    </a:lnTo>
                    <a:cubicBezTo>
                      <a:pt x="1315451" y="2484602"/>
                      <a:pt x="1322315" y="2458930"/>
                      <a:pt x="1322253" y="2521003"/>
                    </a:cubicBezTo>
                    <a:lnTo>
                      <a:pt x="668499" y="2505950"/>
                    </a:lnTo>
                    <a:cubicBezTo>
                      <a:pt x="668938" y="2563007"/>
                      <a:pt x="671687" y="2590046"/>
                      <a:pt x="672126" y="2647103"/>
                    </a:cubicBezTo>
                    <a:lnTo>
                      <a:pt x="0" y="2645841"/>
                    </a:lnTo>
                    <a:lnTo>
                      <a:pt x="19635" y="2572620"/>
                    </a:lnTo>
                    <a:close/>
                  </a:path>
                </a:pathLst>
              </a:custGeom>
              <a:solidFill>
                <a:srgbClr val="E97132">
                  <a:alpha val="50196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C11A57-BEE2-87CC-72F6-759DB49408C2}"/>
                  </a:ext>
                </a:extLst>
              </p:cNvPr>
              <p:cNvSpPr txBox="1"/>
              <p:nvPr/>
            </p:nvSpPr>
            <p:spPr>
              <a:xfrm>
                <a:off x="144283" y="6263148"/>
                <a:ext cx="1016625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</a:rPr>
                  <a:t>Phasing</a:t>
                </a:r>
              </a:p>
              <a:p>
                <a:r>
                  <a:rPr lang="en-US" sz="1600" b="1" dirty="0">
                    <a:solidFill>
                      <a:schemeClr val="accent1"/>
                    </a:solidFill>
                  </a:rPr>
                  <a:t>2026-4-1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912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2F3CF-D75F-9C61-A033-81A6ED3D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508DDE5B-65B1-FA35-5591-AE06F102EE75}"/>
              </a:ext>
            </a:extLst>
          </p:cNvPr>
          <p:cNvGrpSpPr/>
          <p:nvPr/>
        </p:nvGrpSpPr>
        <p:grpSpPr>
          <a:xfrm>
            <a:off x="-147147" y="-325821"/>
            <a:ext cx="9781955" cy="8427115"/>
            <a:chOff x="-147147" y="-325821"/>
            <a:chExt cx="9781955" cy="842711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E9EECBE-111B-E5D2-1BB8-49A4161A4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9885" t="13099" r="13908" b="12504"/>
            <a:stretch>
              <a:fillRect/>
            </a:stretch>
          </p:blipFill>
          <p:spPr>
            <a:xfrm>
              <a:off x="-147147" y="-325821"/>
              <a:ext cx="9781955" cy="8427115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559D850-1753-DCA5-AB46-DED6EEF431FC}"/>
                </a:ext>
              </a:extLst>
            </p:cNvPr>
            <p:cNvGrpSpPr/>
            <p:nvPr/>
          </p:nvGrpSpPr>
          <p:grpSpPr>
            <a:xfrm>
              <a:off x="144283" y="33849"/>
              <a:ext cx="8823612" cy="6844852"/>
              <a:chOff x="144283" y="33849"/>
              <a:chExt cx="8823612" cy="684485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5155CF-3BFB-361F-9BDE-8349987F35CB}"/>
                  </a:ext>
                </a:extLst>
              </p:cNvPr>
              <p:cNvSpPr txBox="1"/>
              <p:nvPr/>
            </p:nvSpPr>
            <p:spPr>
              <a:xfrm>
                <a:off x="1973216" y="4004456"/>
                <a:ext cx="280846" cy="30777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4E95D9"/>
                    </a:solidFill>
                  </a:rPr>
                  <a:t>1</a:t>
                </a:r>
              </a:p>
            </p:txBody>
          </p: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D68E0847-D496-4C09-ABF7-6068E4922F93}"/>
                  </a:ext>
                </a:extLst>
              </p:cNvPr>
              <p:cNvSpPr/>
              <p:nvPr/>
            </p:nvSpPr>
            <p:spPr>
              <a:xfrm>
                <a:off x="2254062" y="3218865"/>
                <a:ext cx="3809263" cy="3285630"/>
              </a:xfrm>
              <a:custGeom>
                <a:avLst/>
                <a:gdLst>
                  <a:gd name="csX0" fmla="*/ 117987 w 1897626"/>
                  <a:gd name="csY0" fmla="*/ 1946787 h 2428568"/>
                  <a:gd name="csX1" fmla="*/ 688258 w 1897626"/>
                  <a:gd name="csY1" fmla="*/ 2005781 h 2428568"/>
                  <a:gd name="csX2" fmla="*/ 698090 w 1897626"/>
                  <a:gd name="csY2" fmla="*/ 157316 h 2428568"/>
                  <a:gd name="csX3" fmla="*/ 786581 w 1897626"/>
                  <a:gd name="csY3" fmla="*/ 88490 h 2428568"/>
                  <a:gd name="csX4" fmla="*/ 914400 w 1897626"/>
                  <a:gd name="csY4" fmla="*/ 0 h 2428568"/>
                  <a:gd name="csX5" fmla="*/ 1661652 w 1897626"/>
                  <a:gd name="csY5" fmla="*/ 363794 h 2428568"/>
                  <a:gd name="csX6" fmla="*/ 1779639 w 1897626"/>
                  <a:gd name="csY6" fmla="*/ 511278 h 2428568"/>
                  <a:gd name="csX7" fmla="*/ 1868129 w 1897626"/>
                  <a:gd name="csY7" fmla="*/ 757084 h 2428568"/>
                  <a:gd name="csX8" fmla="*/ 1897626 w 1897626"/>
                  <a:gd name="csY8" fmla="*/ 1130710 h 2428568"/>
                  <a:gd name="csX9" fmla="*/ 1720645 w 1897626"/>
                  <a:gd name="csY9" fmla="*/ 1219200 h 2428568"/>
                  <a:gd name="csX10" fmla="*/ 1386348 w 1897626"/>
                  <a:gd name="csY10" fmla="*/ 1877961 h 2428568"/>
                  <a:gd name="csX11" fmla="*/ 1406013 w 1897626"/>
                  <a:gd name="csY11" fmla="*/ 2163097 h 2428568"/>
                  <a:gd name="csX12" fmla="*/ 1356852 w 1897626"/>
                  <a:gd name="csY12" fmla="*/ 2369574 h 2428568"/>
                  <a:gd name="csX13" fmla="*/ 855406 w 1897626"/>
                  <a:gd name="csY13" fmla="*/ 2399071 h 2428568"/>
                  <a:gd name="csX14" fmla="*/ 481781 w 1897626"/>
                  <a:gd name="csY14" fmla="*/ 2428568 h 2428568"/>
                  <a:gd name="csX15" fmla="*/ 235974 w 1897626"/>
                  <a:gd name="csY15" fmla="*/ 2418736 h 2428568"/>
                  <a:gd name="csX16" fmla="*/ 88490 w 1897626"/>
                  <a:gd name="csY16" fmla="*/ 2418736 h 2428568"/>
                  <a:gd name="csX17" fmla="*/ 0 w 1897626"/>
                  <a:gd name="csY17" fmla="*/ 2349910 h 2428568"/>
                  <a:gd name="csX18" fmla="*/ 137652 w 1897626"/>
                  <a:gd name="csY18" fmla="*/ 2163097 h 2428568"/>
                  <a:gd name="csX19" fmla="*/ 167148 w 1897626"/>
                  <a:gd name="csY19" fmla="*/ 1956620 h 2428568"/>
                  <a:gd name="csX20" fmla="*/ 108155 w 1897626"/>
                  <a:gd name="csY20" fmla="*/ 1995949 h 2428568"/>
                  <a:gd name="csX21" fmla="*/ 108155 w 1897626"/>
                  <a:gd name="csY21" fmla="*/ 1995949 h 2428568"/>
                  <a:gd name="csX22" fmla="*/ 137652 w 1897626"/>
                  <a:gd name="csY22" fmla="*/ 1995949 h 2428568"/>
                  <a:gd name="csX23" fmla="*/ 206477 w 1897626"/>
                  <a:gd name="csY23" fmla="*/ 1995949 h 2428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661652 w 1897626"/>
                  <a:gd name="csY5" fmla="*/ 307892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3568"/>
                  <a:gd name="csX1" fmla="*/ 688258 w 1897626"/>
                  <a:gd name="csY1" fmla="*/ 1949879 h 2373568"/>
                  <a:gd name="csX2" fmla="*/ 698090 w 1897626"/>
                  <a:gd name="csY2" fmla="*/ 101414 h 2373568"/>
                  <a:gd name="csX3" fmla="*/ 786581 w 1897626"/>
                  <a:gd name="csY3" fmla="*/ 32588 h 2373568"/>
                  <a:gd name="csX4" fmla="*/ 846518 w 1897626"/>
                  <a:gd name="csY4" fmla="*/ 0 h 2373568"/>
                  <a:gd name="csX5" fmla="*/ 1565820 w 1897626"/>
                  <a:gd name="csY5" fmla="*/ 315878 h 2373568"/>
                  <a:gd name="csX6" fmla="*/ 1743702 w 1897626"/>
                  <a:gd name="csY6" fmla="*/ 491313 h 2373568"/>
                  <a:gd name="csX7" fmla="*/ 1868129 w 1897626"/>
                  <a:gd name="csY7" fmla="*/ 701182 h 2373568"/>
                  <a:gd name="csX8" fmla="*/ 1897626 w 1897626"/>
                  <a:gd name="csY8" fmla="*/ 1074808 h 2373568"/>
                  <a:gd name="csX9" fmla="*/ 1764568 w 1897626"/>
                  <a:gd name="csY9" fmla="*/ 1247151 h 2373568"/>
                  <a:gd name="csX10" fmla="*/ 1402320 w 1897626"/>
                  <a:gd name="csY10" fmla="*/ 1830045 h 2373568"/>
                  <a:gd name="csX11" fmla="*/ 1406013 w 1897626"/>
                  <a:gd name="csY11" fmla="*/ 2107195 h 2373568"/>
                  <a:gd name="csX12" fmla="*/ 1412754 w 1897626"/>
                  <a:gd name="csY12" fmla="*/ 2373568 h 2373568"/>
                  <a:gd name="csX13" fmla="*/ 855406 w 1897626"/>
                  <a:gd name="csY13" fmla="*/ 2343169 h 2373568"/>
                  <a:gd name="csX14" fmla="*/ 481781 w 1897626"/>
                  <a:gd name="csY14" fmla="*/ 2372666 h 2373568"/>
                  <a:gd name="csX15" fmla="*/ 235974 w 1897626"/>
                  <a:gd name="csY15" fmla="*/ 2362834 h 2373568"/>
                  <a:gd name="csX16" fmla="*/ 88490 w 1897626"/>
                  <a:gd name="csY16" fmla="*/ 2362834 h 2373568"/>
                  <a:gd name="csX17" fmla="*/ 0 w 1897626"/>
                  <a:gd name="csY17" fmla="*/ 2294008 h 2373568"/>
                  <a:gd name="csX18" fmla="*/ 137652 w 1897626"/>
                  <a:gd name="csY18" fmla="*/ 2107195 h 2373568"/>
                  <a:gd name="csX19" fmla="*/ 167148 w 1897626"/>
                  <a:gd name="csY19" fmla="*/ 1900718 h 2373568"/>
                  <a:gd name="csX20" fmla="*/ 108155 w 1897626"/>
                  <a:gd name="csY20" fmla="*/ 1940047 h 2373568"/>
                  <a:gd name="csX21" fmla="*/ 108155 w 1897626"/>
                  <a:gd name="csY21" fmla="*/ 1940047 h 2373568"/>
                  <a:gd name="csX22" fmla="*/ 137652 w 1897626"/>
                  <a:gd name="csY22" fmla="*/ 1940047 h 2373568"/>
                  <a:gd name="csX23" fmla="*/ 206477 w 1897626"/>
                  <a:gd name="csY23" fmla="*/ 1940047 h 2373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63567 w 1897626"/>
                  <a:gd name="csY13" fmla="*/ 2371120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12754 w 1897626"/>
                  <a:gd name="csY12" fmla="*/ 2221833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787525 w 1897626"/>
                  <a:gd name="csY13" fmla="*/ 2207406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807490 w 1897626"/>
                  <a:gd name="csY13" fmla="*/ 2211399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137652 w 1897626"/>
                  <a:gd name="csY23" fmla="*/ 1940047 h 2389497"/>
                  <a:gd name="csX24" fmla="*/ 206477 w 1897626"/>
                  <a:gd name="csY24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206477 w 1897626"/>
                  <a:gd name="csY23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206477 w 1897626"/>
                  <a:gd name="csY22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206477 w 1897626"/>
                  <a:gd name="csY21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7987 w 1897626"/>
                  <a:gd name="csY20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0319 w 1897626"/>
                  <a:gd name="csY2" fmla="*/ 1231523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446745 w 1897626"/>
                  <a:gd name="csY2" fmla="*/ 1263467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546570 w 1897626"/>
                  <a:gd name="csY2" fmla="*/ 1566936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906857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6437 w 1897626"/>
                  <a:gd name="csY4" fmla="*/ 392267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938280 w 1938280"/>
                  <a:gd name="csY7" fmla="*/ 0 h 2622038"/>
                  <a:gd name="csX8" fmla="*/ 1553841 w 1938280"/>
                  <a:gd name="csY8" fmla="*/ 552412 h 2622038"/>
                  <a:gd name="csX9" fmla="*/ 1743702 w 1938280"/>
                  <a:gd name="csY9" fmla="*/ 723854 h 2622038"/>
                  <a:gd name="csX10" fmla="*/ 1868129 w 1938280"/>
                  <a:gd name="csY10" fmla="*/ 933723 h 2622038"/>
                  <a:gd name="csX11" fmla="*/ 1897626 w 1938280"/>
                  <a:gd name="csY11" fmla="*/ 1307349 h 2622038"/>
                  <a:gd name="csX12" fmla="*/ 1764568 w 1938280"/>
                  <a:gd name="csY12" fmla="*/ 1479692 h 2622038"/>
                  <a:gd name="csX13" fmla="*/ 1402320 w 1938280"/>
                  <a:gd name="csY13" fmla="*/ 2062586 h 2622038"/>
                  <a:gd name="csX14" fmla="*/ 1406013 w 1938280"/>
                  <a:gd name="csY14" fmla="*/ 2339736 h 2622038"/>
                  <a:gd name="csX15" fmla="*/ 1412754 w 1938280"/>
                  <a:gd name="csY15" fmla="*/ 2454374 h 2622038"/>
                  <a:gd name="csX16" fmla="*/ 807490 w 1938280"/>
                  <a:gd name="csY16" fmla="*/ 2443940 h 2622038"/>
                  <a:gd name="csX17" fmla="*/ 774172 w 1938280"/>
                  <a:gd name="csY17" fmla="*/ 2622038 h 2622038"/>
                  <a:gd name="csX18" fmla="*/ 481781 w 1938280"/>
                  <a:gd name="csY18" fmla="*/ 2605207 h 2622038"/>
                  <a:gd name="csX19" fmla="*/ 235974 w 1938280"/>
                  <a:gd name="csY19" fmla="*/ 2595375 h 2622038"/>
                  <a:gd name="csX20" fmla="*/ 88490 w 1938280"/>
                  <a:gd name="csY20" fmla="*/ 2595375 h 2622038"/>
                  <a:gd name="csX21" fmla="*/ 0 w 1938280"/>
                  <a:gd name="csY21" fmla="*/ 2526549 h 2622038"/>
                  <a:gd name="csX22" fmla="*/ 121680 w 1938280"/>
                  <a:gd name="csY22" fmla="*/ 2339736 h 2622038"/>
                  <a:gd name="csX23" fmla="*/ 117987 w 1938280"/>
                  <a:gd name="csY23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83670 w 1938280"/>
                  <a:gd name="csY7" fmla="*/ 80903 h 2622038"/>
                  <a:gd name="csX8" fmla="*/ 1938280 w 1938280"/>
                  <a:gd name="csY8" fmla="*/ 0 h 2622038"/>
                  <a:gd name="csX9" fmla="*/ 1553841 w 1938280"/>
                  <a:gd name="csY9" fmla="*/ 552412 h 2622038"/>
                  <a:gd name="csX10" fmla="*/ 1743702 w 1938280"/>
                  <a:gd name="csY10" fmla="*/ 723854 h 2622038"/>
                  <a:gd name="csX11" fmla="*/ 1868129 w 1938280"/>
                  <a:gd name="csY11" fmla="*/ 933723 h 2622038"/>
                  <a:gd name="csX12" fmla="*/ 1897626 w 1938280"/>
                  <a:gd name="csY12" fmla="*/ 1307349 h 2622038"/>
                  <a:gd name="csX13" fmla="*/ 1764568 w 1938280"/>
                  <a:gd name="csY13" fmla="*/ 1479692 h 2622038"/>
                  <a:gd name="csX14" fmla="*/ 1402320 w 1938280"/>
                  <a:gd name="csY14" fmla="*/ 2062586 h 2622038"/>
                  <a:gd name="csX15" fmla="*/ 1406013 w 1938280"/>
                  <a:gd name="csY15" fmla="*/ 2339736 h 2622038"/>
                  <a:gd name="csX16" fmla="*/ 1412754 w 1938280"/>
                  <a:gd name="csY16" fmla="*/ 2454374 h 2622038"/>
                  <a:gd name="csX17" fmla="*/ 807490 w 1938280"/>
                  <a:gd name="csY17" fmla="*/ 2443940 h 2622038"/>
                  <a:gd name="csX18" fmla="*/ 774172 w 1938280"/>
                  <a:gd name="csY18" fmla="*/ 2622038 h 2622038"/>
                  <a:gd name="csX19" fmla="*/ 481781 w 1938280"/>
                  <a:gd name="csY19" fmla="*/ 2605207 h 2622038"/>
                  <a:gd name="csX20" fmla="*/ 235974 w 1938280"/>
                  <a:gd name="csY20" fmla="*/ 2595375 h 2622038"/>
                  <a:gd name="csX21" fmla="*/ 88490 w 1938280"/>
                  <a:gd name="csY21" fmla="*/ 2595375 h 2622038"/>
                  <a:gd name="csX22" fmla="*/ 0 w 1938280"/>
                  <a:gd name="csY22" fmla="*/ 2526549 h 2622038"/>
                  <a:gd name="csX23" fmla="*/ 121680 w 1938280"/>
                  <a:gd name="csY23" fmla="*/ 2339736 h 2622038"/>
                  <a:gd name="csX24" fmla="*/ 117987 w 1938280"/>
                  <a:gd name="csY24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9729 w 1938280"/>
                  <a:gd name="csY7" fmla="*/ 187320 h 2622038"/>
                  <a:gd name="csX8" fmla="*/ 1938280 w 1938280"/>
                  <a:gd name="csY8" fmla="*/ 0 h 2622038"/>
                  <a:gd name="csX9" fmla="*/ 1553841 w 1938280"/>
                  <a:gd name="csY9" fmla="*/ 552412 h 2622038"/>
                  <a:gd name="csX10" fmla="*/ 1743702 w 1938280"/>
                  <a:gd name="csY10" fmla="*/ 723854 h 2622038"/>
                  <a:gd name="csX11" fmla="*/ 1868129 w 1938280"/>
                  <a:gd name="csY11" fmla="*/ 933723 h 2622038"/>
                  <a:gd name="csX12" fmla="*/ 1897626 w 1938280"/>
                  <a:gd name="csY12" fmla="*/ 1307349 h 2622038"/>
                  <a:gd name="csX13" fmla="*/ 1764568 w 1938280"/>
                  <a:gd name="csY13" fmla="*/ 1479692 h 2622038"/>
                  <a:gd name="csX14" fmla="*/ 1402320 w 1938280"/>
                  <a:gd name="csY14" fmla="*/ 2062586 h 2622038"/>
                  <a:gd name="csX15" fmla="*/ 1406013 w 1938280"/>
                  <a:gd name="csY15" fmla="*/ 2339736 h 2622038"/>
                  <a:gd name="csX16" fmla="*/ 1412754 w 1938280"/>
                  <a:gd name="csY16" fmla="*/ 2454374 h 2622038"/>
                  <a:gd name="csX17" fmla="*/ 807490 w 1938280"/>
                  <a:gd name="csY17" fmla="*/ 2443940 h 2622038"/>
                  <a:gd name="csX18" fmla="*/ 774172 w 1938280"/>
                  <a:gd name="csY18" fmla="*/ 2622038 h 2622038"/>
                  <a:gd name="csX19" fmla="*/ 481781 w 1938280"/>
                  <a:gd name="csY19" fmla="*/ 2605207 h 2622038"/>
                  <a:gd name="csX20" fmla="*/ 235974 w 1938280"/>
                  <a:gd name="csY20" fmla="*/ 2595375 h 2622038"/>
                  <a:gd name="csX21" fmla="*/ 88490 w 1938280"/>
                  <a:gd name="csY21" fmla="*/ 2595375 h 2622038"/>
                  <a:gd name="csX22" fmla="*/ 0 w 1938280"/>
                  <a:gd name="csY22" fmla="*/ 2526549 h 2622038"/>
                  <a:gd name="csX23" fmla="*/ 121680 w 1938280"/>
                  <a:gd name="csY23" fmla="*/ 2339736 h 2622038"/>
                  <a:gd name="csX24" fmla="*/ 117987 w 1938280"/>
                  <a:gd name="csY24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394484 w 1938280"/>
                  <a:gd name="csY7" fmla="*/ 207027 h 2622038"/>
                  <a:gd name="csX8" fmla="*/ 1579729 w 1938280"/>
                  <a:gd name="csY8" fmla="*/ 187320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1846 w 1938280"/>
                  <a:gd name="csY7" fmla="*/ 73020 h 2622038"/>
                  <a:gd name="csX8" fmla="*/ 1579729 w 1938280"/>
                  <a:gd name="csY8" fmla="*/ 187320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1846 w 1938280"/>
                  <a:gd name="csY7" fmla="*/ 73020 h 2622038"/>
                  <a:gd name="csX8" fmla="*/ 1627026 w 1938280"/>
                  <a:gd name="csY8" fmla="*/ 199144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579729 w 1938280"/>
                  <a:gd name="csY7" fmla="*/ 100609 h 2622038"/>
                  <a:gd name="csX8" fmla="*/ 1627026 w 1938280"/>
                  <a:gd name="csY8" fmla="*/ 199144 h 2622038"/>
                  <a:gd name="csX9" fmla="*/ 1938280 w 1938280"/>
                  <a:gd name="csY9" fmla="*/ 0 h 2622038"/>
                  <a:gd name="csX10" fmla="*/ 1553841 w 1938280"/>
                  <a:gd name="csY10" fmla="*/ 552412 h 2622038"/>
                  <a:gd name="csX11" fmla="*/ 1743702 w 1938280"/>
                  <a:gd name="csY11" fmla="*/ 723854 h 2622038"/>
                  <a:gd name="csX12" fmla="*/ 1868129 w 1938280"/>
                  <a:gd name="csY12" fmla="*/ 933723 h 2622038"/>
                  <a:gd name="csX13" fmla="*/ 1897626 w 1938280"/>
                  <a:gd name="csY13" fmla="*/ 1307349 h 2622038"/>
                  <a:gd name="csX14" fmla="*/ 1764568 w 1938280"/>
                  <a:gd name="csY14" fmla="*/ 1479692 h 2622038"/>
                  <a:gd name="csX15" fmla="*/ 1402320 w 1938280"/>
                  <a:gd name="csY15" fmla="*/ 2062586 h 2622038"/>
                  <a:gd name="csX16" fmla="*/ 1406013 w 1938280"/>
                  <a:gd name="csY16" fmla="*/ 2339736 h 2622038"/>
                  <a:gd name="csX17" fmla="*/ 1412754 w 1938280"/>
                  <a:gd name="csY17" fmla="*/ 2454374 h 2622038"/>
                  <a:gd name="csX18" fmla="*/ 807490 w 1938280"/>
                  <a:gd name="csY18" fmla="*/ 2443940 h 2622038"/>
                  <a:gd name="csX19" fmla="*/ 774172 w 1938280"/>
                  <a:gd name="csY19" fmla="*/ 2622038 h 2622038"/>
                  <a:gd name="csX20" fmla="*/ 481781 w 1938280"/>
                  <a:gd name="csY20" fmla="*/ 2605207 h 2622038"/>
                  <a:gd name="csX21" fmla="*/ 235974 w 1938280"/>
                  <a:gd name="csY21" fmla="*/ 2595375 h 2622038"/>
                  <a:gd name="csX22" fmla="*/ 88490 w 1938280"/>
                  <a:gd name="csY22" fmla="*/ 2595375 h 2622038"/>
                  <a:gd name="csX23" fmla="*/ 0 w 1938280"/>
                  <a:gd name="csY23" fmla="*/ 2526549 h 2622038"/>
                  <a:gd name="csX24" fmla="*/ 121680 w 1938280"/>
                  <a:gd name="csY24" fmla="*/ 2339736 h 2622038"/>
                  <a:gd name="csX25" fmla="*/ 117987 w 1938280"/>
                  <a:gd name="csY25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043701 w 1938280"/>
                  <a:gd name="csY7" fmla="*/ 234616 h 2622038"/>
                  <a:gd name="csX8" fmla="*/ 1579729 w 1938280"/>
                  <a:gd name="csY8" fmla="*/ 100609 h 2622038"/>
                  <a:gd name="csX9" fmla="*/ 1627026 w 1938280"/>
                  <a:gd name="csY9" fmla="*/ 199144 h 2622038"/>
                  <a:gd name="csX10" fmla="*/ 1938280 w 1938280"/>
                  <a:gd name="csY10" fmla="*/ 0 h 2622038"/>
                  <a:gd name="csX11" fmla="*/ 1553841 w 1938280"/>
                  <a:gd name="csY11" fmla="*/ 552412 h 2622038"/>
                  <a:gd name="csX12" fmla="*/ 1743702 w 1938280"/>
                  <a:gd name="csY12" fmla="*/ 723854 h 2622038"/>
                  <a:gd name="csX13" fmla="*/ 1868129 w 1938280"/>
                  <a:gd name="csY13" fmla="*/ 933723 h 2622038"/>
                  <a:gd name="csX14" fmla="*/ 1897626 w 1938280"/>
                  <a:gd name="csY14" fmla="*/ 1307349 h 2622038"/>
                  <a:gd name="csX15" fmla="*/ 1764568 w 1938280"/>
                  <a:gd name="csY15" fmla="*/ 1479692 h 2622038"/>
                  <a:gd name="csX16" fmla="*/ 1402320 w 1938280"/>
                  <a:gd name="csY16" fmla="*/ 2062586 h 2622038"/>
                  <a:gd name="csX17" fmla="*/ 1406013 w 1938280"/>
                  <a:gd name="csY17" fmla="*/ 2339736 h 2622038"/>
                  <a:gd name="csX18" fmla="*/ 1412754 w 1938280"/>
                  <a:gd name="csY18" fmla="*/ 2454374 h 2622038"/>
                  <a:gd name="csX19" fmla="*/ 807490 w 1938280"/>
                  <a:gd name="csY19" fmla="*/ 2443940 h 2622038"/>
                  <a:gd name="csX20" fmla="*/ 774172 w 1938280"/>
                  <a:gd name="csY20" fmla="*/ 2622038 h 2622038"/>
                  <a:gd name="csX21" fmla="*/ 481781 w 1938280"/>
                  <a:gd name="csY21" fmla="*/ 2605207 h 2622038"/>
                  <a:gd name="csX22" fmla="*/ 235974 w 1938280"/>
                  <a:gd name="csY22" fmla="*/ 2595375 h 2622038"/>
                  <a:gd name="csX23" fmla="*/ 88490 w 1938280"/>
                  <a:gd name="csY23" fmla="*/ 2595375 h 2622038"/>
                  <a:gd name="csX24" fmla="*/ 0 w 1938280"/>
                  <a:gd name="csY24" fmla="*/ 2526549 h 2622038"/>
                  <a:gd name="csX25" fmla="*/ 121680 w 1938280"/>
                  <a:gd name="csY25" fmla="*/ 2339736 h 2622038"/>
                  <a:gd name="csX26" fmla="*/ 117987 w 1938280"/>
                  <a:gd name="csY26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102822 w 1938280"/>
                  <a:gd name="csY7" fmla="*/ 199144 h 2622038"/>
                  <a:gd name="csX8" fmla="*/ 1579729 w 1938280"/>
                  <a:gd name="csY8" fmla="*/ 100609 h 2622038"/>
                  <a:gd name="csX9" fmla="*/ 1627026 w 1938280"/>
                  <a:gd name="csY9" fmla="*/ 199144 h 2622038"/>
                  <a:gd name="csX10" fmla="*/ 1938280 w 1938280"/>
                  <a:gd name="csY10" fmla="*/ 0 h 2622038"/>
                  <a:gd name="csX11" fmla="*/ 1553841 w 1938280"/>
                  <a:gd name="csY11" fmla="*/ 552412 h 2622038"/>
                  <a:gd name="csX12" fmla="*/ 1743702 w 1938280"/>
                  <a:gd name="csY12" fmla="*/ 723854 h 2622038"/>
                  <a:gd name="csX13" fmla="*/ 1868129 w 1938280"/>
                  <a:gd name="csY13" fmla="*/ 933723 h 2622038"/>
                  <a:gd name="csX14" fmla="*/ 1897626 w 1938280"/>
                  <a:gd name="csY14" fmla="*/ 1307349 h 2622038"/>
                  <a:gd name="csX15" fmla="*/ 1764568 w 1938280"/>
                  <a:gd name="csY15" fmla="*/ 1479692 h 2622038"/>
                  <a:gd name="csX16" fmla="*/ 1402320 w 1938280"/>
                  <a:gd name="csY16" fmla="*/ 2062586 h 2622038"/>
                  <a:gd name="csX17" fmla="*/ 1406013 w 1938280"/>
                  <a:gd name="csY17" fmla="*/ 2339736 h 2622038"/>
                  <a:gd name="csX18" fmla="*/ 1412754 w 1938280"/>
                  <a:gd name="csY18" fmla="*/ 2454374 h 2622038"/>
                  <a:gd name="csX19" fmla="*/ 807490 w 1938280"/>
                  <a:gd name="csY19" fmla="*/ 2443940 h 2622038"/>
                  <a:gd name="csX20" fmla="*/ 774172 w 1938280"/>
                  <a:gd name="csY20" fmla="*/ 2622038 h 2622038"/>
                  <a:gd name="csX21" fmla="*/ 481781 w 1938280"/>
                  <a:gd name="csY21" fmla="*/ 2605207 h 2622038"/>
                  <a:gd name="csX22" fmla="*/ 235974 w 1938280"/>
                  <a:gd name="csY22" fmla="*/ 2595375 h 2622038"/>
                  <a:gd name="csX23" fmla="*/ 88490 w 1938280"/>
                  <a:gd name="csY23" fmla="*/ 2595375 h 2622038"/>
                  <a:gd name="csX24" fmla="*/ 0 w 1938280"/>
                  <a:gd name="csY24" fmla="*/ 2526549 h 2622038"/>
                  <a:gd name="csX25" fmla="*/ 121680 w 1938280"/>
                  <a:gd name="csY25" fmla="*/ 2339736 h 2622038"/>
                  <a:gd name="csX26" fmla="*/ 117987 w 1938280"/>
                  <a:gd name="csY26" fmla="*/ 2139398 h 2622038"/>
                  <a:gd name="csX0" fmla="*/ 117987 w 1938280"/>
                  <a:gd name="csY0" fmla="*/ 2139398 h 2622038"/>
                  <a:gd name="csX1" fmla="*/ 688258 w 1938280"/>
                  <a:gd name="csY1" fmla="*/ 2154469 h 2622038"/>
                  <a:gd name="csX2" fmla="*/ 714277 w 1938280"/>
                  <a:gd name="csY2" fmla="*/ 1683680 h 2622038"/>
                  <a:gd name="csX3" fmla="*/ 442752 w 1938280"/>
                  <a:gd name="csY3" fmla="*/ 1675694 h 2622038"/>
                  <a:gd name="csX4" fmla="*/ 456437 w 1938280"/>
                  <a:gd name="csY4" fmla="*/ 624808 h 2622038"/>
                  <a:gd name="csX5" fmla="*/ 458509 w 1938280"/>
                  <a:gd name="csY5" fmla="*/ 317983 h 2622038"/>
                  <a:gd name="csX6" fmla="*/ 714707 w 1938280"/>
                  <a:gd name="csY6" fmla="*/ 317038 h 2622038"/>
                  <a:gd name="csX7" fmla="*/ 1102822 w 1938280"/>
                  <a:gd name="csY7" fmla="*/ 199144 h 2622038"/>
                  <a:gd name="csX8" fmla="*/ 1556081 w 1938280"/>
                  <a:gd name="csY8" fmla="*/ 88785 h 2622038"/>
                  <a:gd name="csX9" fmla="*/ 1627026 w 1938280"/>
                  <a:gd name="csY9" fmla="*/ 199144 h 2622038"/>
                  <a:gd name="csX10" fmla="*/ 1938280 w 1938280"/>
                  <a:gd name="csY10" fmla="*/ 0 h 2622038"/>
                  <a:gd name="csX11" fmla="*/ 1553841 w 1938280"/>
                  <a:gd name="csY11" fmla="*/ 552412 h 2622038"/>
                  <a:gd name="csX12" fmla="*/ 1743702 w 1938280"/>
                  <a:gd name="csY12" fmla="*/ 723854 h 2622038"/>
                  <a:gd name="csX13" fmla="*/ 1868129 w 1938280"/>
                  <a:gd name="csY13" fmla="*/ 933723 h 2622038"/>
                  <a:gd name="csX14" fmla="*/ 1897626 w 1938280"/>
                  <a:gd name="csY14" fmla="*/ 1307349 h 2622038"/>
                  <a:gd name="csX15" fmla="*/ 1764568 w 1938280"/>
                  <a:gd name="csY15" fmla="*/ 1479692 h 2622038"/>
                  <a:gd name="csX16" fmla="*/ 1402320 w 1938280"/>
                  <a:gd name="csY16" fmla="*/ 2062586 h 2622038"/>
                  <a:gd name="csX17" fmla="*/ 1406013 w 1938280"/>
                  <a:gd name="csY17" fmla="*/ 2339736 h 2622038"/>
                  <a:gd name="csX18" fmla="*/ 1412754 w 1938280"/>
                  <a:gd name="csY18" fmla="*/ 2454374 h 2622038"/>
                  <a:gd name="csX19" fmla="*/ 807490 w 1938280"/>
                  <a:gd name="csY19" fmla="*/ 2443940 h 2622038"/>
                  <a:gd name="csX20" fmla="*/ 774172 w 1938280"/>
                  <a:gd name="csY20" fmla="*/ 2622038 h 2622038"/>
                  <a:gd name="csX21" fmla="*/ 481781 w 1938280"/>
                  <a:gd name="csY21" fmla="*/ 2605207 h 2622038"/>
                  <a:gd name="csX22" fmla="*/ 235974 w 1938280"/>
                  <a:gd name="csY22" fmla="*/ 2595375 h 2622038"/>
                  <a:gd name="csX23" fmla="*/ 88490 w 1938280"/>
                  <a:gd name="csY23" fmla="*/ 2595375 h 2622038"/>
                  <a:gd name="csX24" fmla="*/ 0 w 1938280"/>
                  <a:gd name="csY24" fmla="*/ 2526549 h 2622038"/>
                  <a:gd name="csX25" fmla="*/ 121680 w 1938280"/>
                  <a:gd name="csY25" fmla="*/ 2339736 h 2622038"/>
                  <a:gd name="csX26" fmla="*/ 117987 w 1938280"/>
                  <a:gd name="csY26" fmla="*/ 2139398 h 2622038"/>
                  <a:gd name="csX0" fmla="*/ 117987 w 2247524"/>
                  <a:gd name="csY0" fmla="*/ 2139398 h 2622038"/>
                  <a:gd name="csX1" fmla="*/ 688258 w 2247524"/>
                  <a:gd name="csY1" fmla="*/ 2154469 h 2622038"/>
                  <a:gd name="csX2" fmla="*/ 714277 w 2247524"/>
                  <a:gd name="csY2" fmla="*/ 1683680 h 2622038"/>
                  <a:gd name="csX3" fmla="*/ 442752 w 2247524"/>
                  <a:gd name="csY3" fmla="*/ 1675694 h 2622038"/>
                  <a:gd name="csX4" fmla="*/ 456437 w 2247524"/>
                  <a:gd name="csY4" fmla="*/ 624808 h 2622038"/>
                  <a:gd name="csX5" fmla="*/ 458509 w 2247524"/>
                  <a:gd name="csY5" fmla="*/ 317983 h 2622038"/>
                  <a:gd name="csX6" fmla="*/ 714707 w 2247524"/>
                  <a:gd name="csY6" fmla="*/ 317038 h 2622038"/>
                  <a:gd name="csX7" fmla="*/ 1102822 w 2247524"/>
                  <a:gd name="csY7" fmla="*/ 199144 h 2622038"/>
                  <a:gd name="csX8" fmla="*/ 1556081 w 2247524"/>
                  <a:gd name="csY8" fmla="*/ 88785 h 2622038"/>
                  <a:gd name="csX9" fmla="*/ 1627026 w 2247524"/>
                  <a:gd name="csY9" fmla="*/ 199144 h 2622038"/>
                  <a:gd name="csX10" fmla="*/ 1938280 w 2247524"/>
                  <a:gd name="csY10" fmla="*/ 0 h 2622038"/>
                  <a:gd name="csX11" fmla="*/ 2247524 w 2247524"/>
                  <a:gd name="csY11" fmla="*/ 595767 h 2622038"/>
                  <a:gd name="csX12" fmla="*/ 1743702 w 2247524"/>
                  <a:gd name="csY12" fmla="*/ 723854 h 2622038"/>
                  <a:gd name="csX13" fmla="*/ 1868129 w 2247524"/>
                  <a:gd name="csY13" fmla="*/ 933723 h 2622038"/>
                  <a:gd name="csX14" fmla="*/ 1897626 w 2247524"/>
                  <a:gd name="csY14" fmla="*/ 1307349 h 2622038"/>
                  <a:gd name="csX15" fmla="*/ 1764568 w 2247524"/>
                  <a:gd name="csY15" fmla="*/ 1479692 h 2622038"/>
                  <a:gd name="csX16" fmla="*/ 1402320 w 2247524"/>
                  <a:gd name="csY16" fmla="*/ 2062586 h 2622038"/>
                  <a:gd name="csX17" fmla="*/ 1406013 w 2247524"/>
                  <a:gd name="csY17" fmla="*/ 2339736 h 2622038"/>
                  <a:gd name="csX18" fmla="*/ 1412754 w 2247524"/>
                  <a:gd name="csY18" fmla="*/ 2454374 h 2622038"/>
                  <a:gd name="csX19" fmla="*/ 807490 w 2247524"/>
                  <a:gd name="csY19" fmla="*/ 2443940 h 2622038"/>
                  <a:gd name="csX20" fmla="*/ 774172 w 2247524"/>
                  <a:gd name="csY20" fmla="*/ 2622038 h 2622038"/>
                  <a:gd name="csX21" fmla="*/ 481781 w 2247524"/>
                  <a:gd name="csY21" fmla="*/ 2605207 h 2622038"/>
                  <a:gd name="csX22" fmla="*/ 235974 w 2247524"/>
                  <a:gd name="csY22" fmla="*/ 2595375 h 2622038"/>
                  <a:gd name="csX23" fmla="*/ 88490 w 2247524"/>
                  <a:gd name="csY23" fmla="*/ 2595375 h 2622038"/>
                  <a:gd name="csX24" fmla="*/ 0 w 2247524"/>
                  <a:gd name="csY24" fmla="*/ 2526549 h 2622038"/>
                  <a:gd name="csX25" fmla="*/ 121680 w 2247524"/>
                  <a:gd name="csY25" fmla="*/ 2339736 h 2622038"/>
                  <a:gd name="csX26" fmla="*/ 117987 w 2247524"/>
                  <a:gd name="csY26" fmla="*/ 2139398 h 2622038"/>
                  <a:gd name="csX0" fmla="*/ 117987 w 2291553"/>
                  <a:gd name="csY0" fmla="*/ 2139398 h 2622038"/>
                  <a:gd name="csX1" fmla="*/ 688258 w 2291553"/>
                  <a:gd name="csY1" fmla="*/ 2154469 h 2622038"/>
                  <a:gd name="csX2" fmla="*/ 714277 w 2291553"/>
                  <a:gd name="csY2" fmla="*/ 1683680 h 2622038"/>
                  <a:gd name="csX3" fmla="*/ 442752 w 2291553"/>
                  <a:gd name="csY3" fmla="*/ 1675694 h 2622038"/>
                  <a:gd name="csX4" fmla="*/ 456437 w 2291553"/>
                  <a:gd name="csY4" fmla="*/ 624808 h 2622038"/>
                  <a:gd name="csX5" fmla="*/ 458509 w 2291553"/>
                  <a:gd name="csY5" fmla="*/ 317983 h 2622038"/>
                  <a:gd name="csX6" fmla="*/ 714707 w 2291553"/>
                  <a:gd name="csY6" fmla="*/ 317038 h 2622038"/>
                  <a:gd name="csX7" fmla="*/ 1102822 w 2291553"/>
                  <a:gd name="csY7" fmla="*/ 199144 h 2622038"/>
                  <a:gd name="csX8" fmla="*/ 1556081 w 2291553"/>
                  <a:gd name="csY8" fmla="*/ 88785 h 2622038"/>
                  <a:gd name="csX9" fmla="*/ 1627026 w 2291553"/>
                  <a:gd name="csY9" fmla="*/ 199144 h 2622038"/>
                  <a:gd name="csX10" fmla="*/ 1938280 w 2291553"/>
                  <a:gd name="csY10" fmla="*/ 0 h 2622038"/>
                  <a:gd name="csX11" fmla="*/ 2247524 w 2291553"/>
                  <a:gd name="csY11" fmla="*/ 595767 h 2622038"/>
                  <a:gd name="csX12" fmla="*/ 2291553 w 2291553"/>
                  <a:gd name="csY12" fmla="*/ 983985 h 2622038"/>
                  <a:gd name="csX13" fmla="*/ 1868129 w 2291553"/>
                  <a:gd name="csY13" fmla="*/ 933723 h 2622038"/>
                  <a:gd name="csX14" fmla="*/ 1897626 w 2291553"/>
                  <a:gd name="csY14" fmla="*/ 1307349 h 2622038"/>
                  <a:gd name="csX15" fmla="*/ 1764568 w 2291553"/>
                  <a:gd name="csY15" fmla="*/ 1479692 h 2622038"/>
                  <a:gd name="csX16" fmla="*/ 1402320 w 2291553"/>
                  <a:gd name="csY16" fmla="*/ 2062586 h 2622038"/>
                  <a:gd name="csX17" fmla="*/ 1406013 w 2291553"/>
                  <a:gd name="csY17" fmla="*/ 2339736 h 2622038"/>
                  <a:gd name="csX18" fmla="*/ 1412754 w 2291553"/>
                  <a:gd name="csY18" fmla="*/ 2454374 h 2622038"/>
                  <a:gd name="csX19" fmla="*/ 807490 w 2291553"/>
                  <a:gd name="csY19" fmla="*/ 2443940 h 2622038"/>
                  <a:gd name="csX20" fmla="*/ 774172 w 2291553"/>
                  <a:gd name="csY20" fmla="*/ 2622038 h 2622038"/>
                  <a:gd name="csX21" fmla="*/ 481781 w 2291553"/>
                  <a:gd name="csY21" fmla="*/ 2605207 h 2622038"/>
                  <a:gd name="csX22" fmla="*/ 235974 w 2291553"/>
                  <a:gd name="csY22" fmla="*/ 2595375 h 2622038"/>
                  <a:gd name="csX23" fmla="*/ 88490 w 2291553"/>
                  <a:gd name="csY23" fmla="*/ 2595375 h 2622038"/>
                  <a:gd name="csX24" fmla="*/ 0 w 2291553"/>
                  <a:gd name="csY24" fmla="*/ 2526549 h 2622038"/>
                  <a:gd name="csX25" fmla="*/ 121680 w 2291553"/>
                  <a:gd name="csY25" fmla="*/ 2339736 h 2622038"/>
                  <a:gd name="csX26" fmla="*/ 117987 w 2291553"/>
                  <a:gd name="csY26" fmla="*/ 2139398 h 2622038"/>
                  <a:gd name="csX0" fmla="*/ 117987 w 2396274"/>
                  <a:gd name="csY0" fmla="*/ 2139398 h 2622038"/>
                  <a:gd name="csX1" fmla="*/ 688258 w 2396274"/>
                  <a:gd name="csY1" fmla="*/ 2154469 h 2622038"/>
                  <a:gd name="csX2" fmla="*/ 714277 w 2396274"/>
                  <a:gd name="csY2" fmla="*/ 1683680 h 2622038"/>
                  <a:gd name="csX3" fmla="*/ 442752 w 2396274"/>
                  <a:gd name="csY3" fmla="*/ 1675694 h 2622038"/>
                  <a:gd name="csX4" fmla="*/ 456437 w 2396274"/>
                  <a:gd name="csY4" fmla="*/ 624808 h 2622038"/>
                  <a:gd name="csX5" fmla="*/ 458509 w 2396274"/>
                  <a:gd name="csY5" fmla="*/ 317983 h 2622038"/>
                  <a:gd name="csX6" fmla="*/ 714707 w 2396274"/>
                  <a:gd name="csY6" fmla="*/ 317038 h 2622038"/>
                  <a:gd name="csX7" fmla="*/ 1102822 w 2396274"/>
                  <a:gd name="csY7" fmla="*/ 199144 h 2622038"/>
                  <a:gd name="csX8" fmla="*/ 1556081 w 2396274"/>
                  <a:gd name="csY8" fmla="*/ 88785 h 2622038"/>
                  <a:gd name="csX9" fmla="*/ 1627026 w 2396274"/>
                  <a:gd name="csY9" fmla="*/ 199144 h 2622038"/>
                  <a:gd name="csX10" fmla="*/ 1938280 w 2396274"/>
                  <a:gd name="csY10" fmla="*/ 0 h 2622038"/>
                  <a:gd name="csX11" fmla="*/ 2247524 w 2396274"/>
                  <a:gd name="csY11" fmla="*/ 595767 h 2622038"/>
                  <a:gd name="csX12" fmla="*/ 2291553 w 2396274"/>
                  <a:gd name="csY12" fmla="*/ 983985 h 2622038"/>
                  <a:gd name="csX13" fmla="*/ 2396274 w 2396274"/>
                  <a:gd name="csY13" fmla="*/ 1438219 h 2622038"/>
                  <a:gd name="csX14" fmla="*/ 1897626 w 2396274"/>
                  <a:gd name="csY14" fmla="*/ 1307349 h 2622038"/>
                  <a:gd name="csX15" fmla="*/ 1764568 w 2396274"/>
                  <a:gd name="csY15" fmla="*/ 1479692 h 2622038"/>
                  <a:gd name="csX16" fmla="*/ 1402320 w 2396274"/>
                  <a:gd name="csY16" fmla="*/ 2062586 h 2622038"/>
                  <a:gd name="csX17" fmla="*/ 1406013 w 2396274"/>
                  <a:gd name="csY17" fmla="*/ 2339736 h 2622038"/>
                  <a:gd name="csX18" fmla="*/ 1412754 w 2396274"/>
                  <a:gd name="csY18" fmla="*/ 2454374 h 2622038"/>
                  <a:gd name="csX19" fmla="*/ 807490 w 2396274"/>
                  <a:gd name="csY19" fmla="*/ 2443940 h 2622038"/>
                  <a:gd name="csX20" fmla="*/ 774172 w 2396274"/>
                  <a:gd name="csY20" fmla="*/ 2622038 h 2622038"/>
                  <a:gd name="csX21" fmla="*/ 481781 w 2396274"/>
                  <a:gd name="csY21" fmla="*/ 2605207 h 2622038"/>
                  <a:gd name="csX22" fmla="*/ 235974 w 2396274"/>
                  <a:gd name="csY22" fmla="*/ 2595375 h 2622038"/>
                  <a:gd name="csX23" fmla="*/ 88490 w 2396274"/>
                  <a:gd name="csY23" fmla="*/ 2595375 h 2622038"/>
                  <a:gd name="csX24" fmla="*/ 0 w 2396274"/>
                  <a:gd name="csY24" fmla="*/ 2526549 h 2622038"/>
                  <a:gd name="csX25" fmla="*/ 121680 w 2396274"/>
                  <a:gd name="csY25" fmla="*/ 2339736 h 2622038"/>
                  <a:gd name="csX26" fmla="*/ 117987 w 2396274"/>
                  <a:gd name="csY26" fmla="*/ 2139398 h 2622038"/>
                  <a:gd name="csX0" fmla="*/ 117987 w 2396274"/>
                  <a:gd name="csY0" fmla="*/ 2050613 h 2533253"/>
                  <a:gd name="csX1" fmla="*/ 688258 w 2396274"/>
                  <a:gd name="csY1" fmla="*/ 2065684 h 2533253"/>
                  <a:gd name="csX2" fmla="*/ 714277 w 2396274"/>
                  <a:gd name="csY2" fmla="*/ 1594895 h 2533253"/>
                  <a:gd name="csX3" fmla="*/ 442752 w 2396274"/>
                  <a:gd name="csY3" fmla="*/ 1586909 h 2533253"/>
                  <a:gd name="csX4" fmla="*/ 456437 w 2396274"/>
                  <a:gd name="csY4" fmla="*/ 536023 h 2533253"/>
                  <a:gd name="csX5" fmla="*/ 458509 w 2396274"/>
                  <a:gd name="csY5" fmla="*/ 229198 h 2533253"/>
                  <a:gd name="csX6" fmla="*/ 714707 w 2396274"/>
                  <a:gd name="csY6" fmla="*/ 228253 h 2533253"/>
                  <a:gd name="csX7" fmla="*/ 1102822 w 2396274"/>
                  <a:gd name="csY7" fmla="*/ 110359 h 2533253"/>
                  <a:gd name="csX8" fmla="*/ 1556081 w 2396274"/>
                  <a:gd name="csY8" fmla="*/ 0 h 2533253"/>
                  <a:gd name="csX9" fmla="*/ 1627026 w 2396274"/>
                  <a:gd name="csY9" fmla="*/ 110359 h 2533253"/>
                  <a:gd name="csX10" fmla="*/ 1682090 w 2396274"/>
                  <a:gd name="csY10" fmla="*/ 183170 h 2533253"/>
                  <a:gd name="csX11" fmla="*/ 2247524 w 2396274"/>
                  <a:gd name="csY11" fmla="*/ 506982 h 2533253"/>
                  <a:gd name="csX12" fmla="*/ 2291553 w 2396274"/>
                  <a:gd name="csY12" fmla="*/ 895200 h 2533253"/>
                  <a:gd name="csX13" fmla="*/ 2396274 w 2396274"/>
                  <a:gd name="csY13" fmla="*/ 1349434 h 2533253"/>
                  <a:gd name="csX14" fmla="*/ 1897626 w 2396274"/>
                  <a:gd name="csY14" fmla="*/ 1218564 h 2533253"/>
                  <a:gd name="csX15" fmla="*/ 1764568 w 2396274"/>
                  <a:gd name="csY15" fmla="*/ 1390907 h 2533253"/>
                  <a:gd name="csX16" fmla="*/ 1402320 w 2396274"/>
                  <a:gd name="csY16" fmla="*/ 1973801 h 2533253"/>
                  <a:gd name="csX17" fmla="*/ 1406013 w 2396274"/>
                  <a:gd name="csY17" fmla="*/ 2250951 h 2533253"/>
                  <a:gd name="csX18" fmla="*/ 1412754 w 2396274"/>
                  <a:gd name="csY18" fmla="*/ 2365589 h 2533253"/>
                  <a:gd name="csX19" fmla="*/ 807490 w 2396274"/>
                  <a:gd name="csY19" fmla="*/ 2355155 h 2533253"/>
                  <a:gd name="csX20" fmla="*/ 774172 w 2396274"/>
                  <a:gd name="csY20" fmla="*/ 2533253 h 2533253"/>
                  <a:gd name="csX21" fmla="*/ 481781 w 2396274"/>
                  <a:gd name="csY21" fmla="*/ 2516422 h 2533253"/>
                  <a:gd name="csX22" fmla="*/ 235974 w 2396274"/>
                  <a:gd name="csY22" fmla="*/ 2506590 h 2533253"/>
                  <a:gd name="csX23" fmla="*/ 88490 w 2396274"/>
                  <a:gd name="csY23" fmla="*/ 2506590 h 2533253"/>
                  <a:gd name="csX24" fmla="*/ 0 w 2396274"/>
                  <a:gd name="csY24" fmla="*/ 2437764 h 2533253"/>
                  <a:gd name="csX25" fmla="*/ 121680 w 2396274"/>
                  <a:gd name="csY25" fmla="*/ 2250951 h 2533253"/>
                  <a:gd name="csX26" fmla="*/ 117987 w 2396274"/>
                  <a:gd name="csY26" fmla="*/ 2050613 h 2533253"/>
                  <a:gd name="csX0" fmla="*/ 117987 w 2396274"/>
                  <a:gd name="csY0" fmla="*/ 2050613 h 2533253"/>
                  <a:gd name="csX1" fmla="*/ 688258 w 2396274"/>
                  <a:gd name="csY1" fmla="*/ 2065684 h 2533253"/>
                  <a:gd name="csX2" fmla="*/ 714277 w 2396274"/>
                  <a:gd name="csY2" fmla="*/ 1594895 h 2533253"/>
                  <a:gd name="csX3" fmla="*/ 442752 w 2396274"/>
                  <a:gd name="csY3" fmla="*/ 1586909 h 2533253"/>
                  <a:gd name="csX4" fmla="*/ 456437 w 2396274"/>
                  <a:gd name="csY4" fmla="*/ 536023 h 2533253"/>
                  <a:gd name="csX5" fmla="*/ 458509 w 2396274"/>
                  <a:gd name="csY5" fmla="*/ 229198 h 2533253"/>
                  <a:gd name="csX6" fmla="*/ 714707 w 2396274"/>
                  <a:gd name="csY6" fmla="*/ 228253 h 2533253"/>
                  <a:gd name="csX7" fmla="*/ 1102822 w 2396274"/>
                  <a:gd name="csY7" fmla="*/ 110359 h 2533253"/>
                  <a:gd name="csX8" fmla="*/ 1556081 w 2396274"/>
                  <a:gd name="csY8" fmla="*/ 0 h 2533253"/>
                  <a:gd name="csX9" fmla="*/ 1627026 w 2396274"/>
                  <a:gd name="csY9" fmla="*/ 110359 h 2533253"/>
                  <a:gd name="csX10" fmla="*/ 1682090 w 2396274"/>
                  <a:gd name="csY10" fmla="*/ 183170 h 2533253"/>
                  <a:gd name="csX11" fmla="*/ 1764972 w 2396274"/>
                  <a:gd name="csY11" fmla="*/ 232542 h 2533253"/>
                  <a:gd name="csX12" fmla="*/ 2247524 w 2396274"/>
                  <a:gd name="csY12" fmla="*/ 506982 h 2533253"/>
                  <a:gd name="csX13" fmla="*/ 2291553 w 2396274"/>
                  <a:gd name="csY13" fmla="*/ 895200 h 2533253"/>
                  <a:gd name="csX14" fmla="*/ 2396274 w 2396274"/>
                  <a:gd name="csY14" fmla="*/ 1349434 h 2533253"/>
                  <a:gd name="csX15" fmla="*/ 1897626 w 2396274"/>
                  <a:gd name="csY15" fmla="*/ 1218564 h 2533253"/>
                  <a:gd name="csX16" fmla="*/ 1764568 w 2396274"/>
                  <a:gd name="csY16" fmla="*/ 1390907 h 2533253"/>
                  <a:gd name="csX17" fmla="*/ 1402320 w 2396274"/>
                  <a:gd name="csY17" fmla="*/ 1973801 h 2533253"/>
                  <a:gd name="csX18" fmla="*/ 1406013 w 2396274"/>
                  <a:gd name="csY18" fmla="*/ 2250951 h 2533253"/>
                  <a:gd name="csX19" fmla="*/ 1412754 w 2396274"/>
                  <a:gd name="csY19" fmla="*/ 2365589 h 2533253"/>
                  <a:gd name="csX20" fmla="*/ 807490 w 2396274"/>
                  <a:gd name="csY20" fmla="*/ 2355155 h 2533253"/>
                  <a:gd name="csX21" fmla="*/ 774172 w 2396274"/>
                  <a:gd name="csY21" fmla="*/ 2533253 h 2533253"/>
                  <a:gd name="csX22" fmla="*/ 481781 w 2396274"/>
                  <a:gd name="csY22" fmla="*/ 2516422 h 2533253"/>
                  <a:gd name="csX23" fmla="*/ 235974 w 2396274"/>
                  <a:gd name="csY23" fmla="*/ 2506590 h 2533253"/>
                  <a:gd name="csX24" fmla="*/ 88490 w 2396274"/>
                  <a:gd name="csY24" fmla="*/ 2506590 h 2533253"/>
                  <a:gd name="csX25" fmla="*/ 0 w 2396274"/>
                  <a:gd name="csY25" fmla="*/ 2437764 h 2533253"/>
                  <a:gd name="csX26" fmla="*/ 121680 w 2396274"/>
                  <a:gd name="csY26" fmla="*/ 2250951 h 2533253"/>
                  <a:gd name="csX27" fmla="*/ 117987 w 2396274"/>
                  <a:gd name="csY27" fmla="*/ 2050613 h 2533253"/>
                  <a:gd name="csX0" fmla="*/ 117987 w 2482303"/>
                  <a:gd name="csY0" fmla="*/ 2346216 h 2828856"/>
                  <a:gd name="csX1" fmla="*/ 688258 w 2482303"/>
                  <a:gd name="csY1" fmla="*/ 2361287 h 2828856"/>
                  <a:gd name="csX2" fmla="*/ 714277 w 2482303"/>
                  <a:gd name="csY2" fmla="*/ 1890498 h 2828856"/>
                  <a:gd name="csX3" fmla="*/ 442752 w 2482303"/>
                  <a:gd name="csY3" fmla="*/ 1882512 h 2828856"/>
                  <a:gd name="csX4" fmla="*/ 456437 w 2482303"/>
                  <a:gd name="csY4" fmla="*/ 831626 h 2828856"/>
                  <a:gd name="csX5" fmla="*/ 458509 w 2482303"/>
                  <a:gd name="csY5" fmla="*/ 524801 h 2828856"/>
                  <a:gd name="csX6" fmla="*/ 714707 w 2482303"/>
                  <a:gd name="csY6" fmla="*/ 523856 h 2828856"/>
                  <a:gd name="csX7" fmla="*/ 1102822 w 2482303"/>
                  <a:gd name="csY7" fmla="*/ 405962 h 2828856"/>
                  <a:gd name="csX8" fmla="*/ 1556081 w 2482303"/>
                  <a:gd name="csY8" fmla="*/ 295603 h 2828856"/>
                  <a:gd name="csX9" fmla="*/ 1627026 w 2482303"/>
                  <a:gd name="csY9" fmla="*/ 405962 h 2828856"/>
                  <a:gd name="csX10" fmla="*/ 1682090 w 2482303"/>
                  <a:gd name="csY10" fmla="*/ 478773 h 2828856"/>
                  <a:gd name="csX11" fmla="*/ 2482303 w 2482303"/>
                  <a:gd name="csY11" fmla="*/ 0 h 2828856"/>
                  <a:gd name="csX12" fmla="*/ 2247524 w 2482303"/>
                  <a:gd name="csY12" fmla="*/ 802585 h 2828856"/>
                  <a:gd name="csX13" fmla="*/ 2291553 w 2482303"/>
                  <a:gd name="csY13" fmla="*/ 1190803 h 2828856"/>
                  <a:gd name="csX14" fmla="*/ 2396274 w 2482303"/>
                  <a:gd name="csY14" fmla="*/ 1645037 h 2828856"/>
                  <a:gd name="csX15" fmla="*/ 1897626 w 2482303"/>
                  <a:gd name="csY15" fmla="*/ 1514167 h 2828856"/>
                  <a:gd name="csX16" fmla="*/ 1764568 w 2482303"/>
                  <a:gd name="csY16" fmla="*/ 1686510 h 2828856"/>
                  <a:gd name="csX17" fmla="*/ 1402320 w 2482303"/>
                  <a:gd name="csY17" fmla="*/ 2269404 h 2828856"/>
                  <a:gd name="csX18" fmla="*/ 1406013 w 2482303"/>
                  <a:gd name="csY18" fmla="*/ 2546554 h 2828856"/>
                  <a:gd name="csX19" fmla="*/ 1412754 w 2482303"/>
                  <a:gd name="csY19" fmla="*/ 2661192 h 2828856"/>
                  <a:gd name="csX20" fmla="*/ 807490 w 2482303"/>
                  <a:gd name="csY20" fmla="*/ 2650758 h 2828856"/>
                  <a:gd name="csX21" fmla="*/ 774172 w 2482303"/>
                  <a:gd name="csY21" fmla="*/ 2828856 h 2828856"/>
                  <a:gd name="csX22" fmla="*/ 481781 w 2482303"/>
                  <a:gd name="csY22" fmla="*/ 2812025 h 2828856"/>
                  <a:gd name="csX23" fmla="*/ 235974 w 2482303"/>
                  <a:gd name="csY23" fmla="*/ 2802193 h 2828856"/>
                  <a:gd name="csX24" fmla="*/ 88490 w 2482303"/>
                  <a:gd name="csY24" fmla="*/ 2802193 h 2828856"/>
                  <a:gd name="csX25" fmla="*/ 0 w 2482303"/>
                  <a:gd name="csY25" fmla="*/ 2733367 h 2828856"/>
                  <a:gd name="csX26" fmla="*/ 121680 w 2482303"/>
                  <a:gd name="csY26" fmla="*/ 2546554 h 2828856"/>
                  <a:gd name="csX27" fmla="*/ 117987 w 2482303"/>
                  <a:gd name="csY27" fmla="*/ 2346216 h 2828856"/>
                  <a:gd name="csX0" fmla="*/ 117987 w 2482303"/>
                  <a:gd name="csY0" fmla="*/ 2346216 h 2828856"/>
                  <a:gd name="csX1" fmla="*/ 688258 w 2482303"/>
                  <a:gd name="csY1" fmla="*/ 2361287 h 2828856"/>
                  <a:gd name="csX2" fmla="*/ 714277 w 2482303"/>
                  <a:gd name="csY2" fmla="*/ 1890498 h 2828856"/>
                  <a:gd name="csX3" fmla="*/ 442752 w 2482303"/>
                  <a:gd name="csY3" fmla="*/ 1882512 h 2828856"/>
                  <a:gd name="csX4" fmla="*/ 456437 w 2482303"/>
                  <a:gd name="csY4" fmla="*/ 831626 h 2828856"/>
                  <a:gd name="csX5" fmla="*/ 458509 w 2482303"/>
                  <a:gd name="csY5" fmla="*/ 524801 h 2828856"/>
                  <a:gd name="csX6" fmla="*/ 714707 w 2482303"/>
                  <a:gd name="csY6" fmla="*/ 523856 h 2828856"/>
                  <a:gd name="csX7" fmla="*/ 1122529 w 2482303"/>
                  <a:gd name="csY7" fmla="*/ 398079 h 2828856"/>
                  <a:gd name="csX8" fmla="*/ 1556081 w 2482303"/>
                  <a:gd name="csY8" fmla="*/ 295603 h 2828856"/>
                  <a:gd name="csX9" fmla="*/ 1627026 w 2482303"/>
                  <a:gd name="csY9" fmla="*/ 405962 h 2828856"/>
                  <a:gd name="csX10" fmla="*/ 1682090 w 2482303"/>
                  <a:gd name="csY10" fmla="*/ 478773 h 2828856"/>
                  <a:gd name="csX11" fmla="*/ 2482303 w 2482303"/>
                  <a:gd name="csY11" fmla="*/ 0 h 2828856"/>
                  <a:gd name="csX12" fmla="*/ 2247524 w 2482303"/>
                  <a:gd name="csY12" fmla="*/ 802585 h 2828856"/>
                  <a:gd name="csX13" fmla="*/ 2291553 w 2482303"/>
                  <a:gd name="csY13" fmla="*/ 1190803 h 2828856"/>
                  <a:gd name="csX14" fmla="*/ 2396274 w 2482303"/>
                  <a:gd name="csY14" fmla="*/ 1645037 h 2828856"/>
                  <a:gd name="csX15" fmla="*/ 1897626 w 2482303"/>
                  <a:gd name="csY15" fmla="*/ 1514167 h 2828856"/>
                  <a:gd name="csX16" fmla="*/ 1764568 w 2482303"/>
                  <a:gd name="csY16" fmla="*/ 1686510 h 2828856"/>
                  <a:gd name="csX17" fmla="*/ 1402320 w 2482303"/>
                  <a:gd name="csY17" fmla="*/ 2269404 h 2828856"/>
                  <a:gd name="csX18" fmla="*/ 1406013 w 2482303"/>
                  <a:gd name="csY18" fmla="*/ 2546554 h 2828856"/>
                  <a:gd name="csX19" fmla="*/ 1412754 w 2482303"/>
                  <a:gd name="csY19" fmla="*/ 2661192 h 2828856"/>
                  <a:gd name="csX20" fmla="*/ 807490 w 2482303"/>
                  <a:gd name="csY20" fmla="*/ 2650758 h 2828856"/>
                  <a:gd name="csX21" fmla="*/ 774172 w 2482303"/>
                  <a:gd name="csY21" fmla="*/ 2828856 h 2828856"/>
                  <a:gd name="csX22" fmla="*/ 481781 w 2482303"/>
                  <a:gd name="csY22" fmla="*/ 2812025 h 2828856"/>
                  <a:gd name="csX23" fmla="*/ 235974 w 2482303"/>
                  <a:gd name="csY23" fmla="*/ 2802193 h 2828856"/>
                  <a:gd name="csX24" fmla="*/ 88490 w 2482303"/>
                  <a:gd name="csY24" fmla="*/ 2802193 h 2828856"/>
                  <a:gd name="csX25" fmla="*/ 0 w 2482303"/>
                  <a:gd name="csY25" fmla="*/ 2733367 h 2828856"/>
                  <a:gd name="csX26" fmla="*/ 121680 w 2482303"/>
                  <a:gd name="csY26" fmla="*/ 2546554 h 2828856"/>
                  <a:gd name="csX27" fmla="*/ 117987 w 2482303"/>
                  <a:gd name="csY27" fmla="*/ 2346216 h 2828856"/>
                  <a:gd name="csX0" fmla="*/ 117987 w 2787493"/>
                  <a:gd name="csY0" fmla="*/ 2346216 h 2828856"/>
                  <a:gd name="csX1" fmla="*/ 688258 w 2787493"/>
                  <a:gd name="csY1" fmla="*/ 2361287 h 2828856"/>
                  <a:gd name="csX2" fmla="*/ 714277 w 2787493"/>
                  <a:gd name="csY2" fmla="*/ 1890498 h 2828856"/>
                  <a:gd name="csX3" fmla="*/ 442752 w 2787493"/>
                  <a:gd name="csY3" fmla="*/ 1882512 h 2828856"/>
                  <a:gd name="csX4" fmla="*/ 456437 w 2787493"/>
                  <a:gd name="csY4" fmla="*/ 831626 h 2828856"/>
                  <a:gd name="csX5" fmla="*/ 458509 w 2787493"/>
                  <a:gd name="csY5" fmla="*/ 524801 h 2828856"/>
                  <a:gd name="csX6" fmla="*/ 714707 w 2787493"/>
                  <a:gd name="csY6" fmla="*/ 523856 h 2828856"/>
                  <a:gd name="csX7" fmla="*/ 1122529 w 2787493"/>
                  <a:gd name="csY7" fmla="*/ 398079 h 2828856"/>
                  <a:gd name="csX8" fmla="*/ 1556081 w 2787493"/>
                  <a:gd name="csY8" fmla="*/ 295603 h 2828856"/>
                  <a:gd name="csX9" fmla="*/ 1627026 w 2787493"/>
                  <a:gd name="csY9" fmla="*/ 405962 h 2828856"/>
                  <a:gd name="csX10" fmla="*/ 1682090 w 2787493"/>
                  <a:gd name="csY10" fmla="*/ 478773 h 2828856"/>
                  <a:gd name="csX11" fmla="*/ 2482303 w 2787493"/>
                  <a:gd name="csY11" fmla="*/ 0 h 2828856"/>
                  <a:gd name="csX12" fmla="*/ 2787493 w 2787493"/>
                  <a:gd name="csY12" fmla="*/ 215320 h 2828856"/>
                  <a:gd name="csX13" fmla="*/ 2291553 w 2787493"/>
                  <a:gd name="csY13" fmla="*/ 1190803 h 2828856"/>
                  <a:gd name="csX14" fmla="*/ 2396274 w 2787493"/>
                  <a:gd name="csY14" fmla="*/ 1645037 h 2828856"/>
                  <a:gd name="csX15" fmla="*/ 1897626 w 2787493"/>
                  <a:gd name="csY15" fmla="*/ 1514167 h 2828856"/>
                  <a:gd name="csX16" fmla="*/ 1764568 w 2787493"/>
                  <a:gd name="csY16" fmla="*/ 1686510 h 2828856"/>
                  <a:gd name="csX17" fmla="*/ 1402320 w 2787493"/>
                  <a:gd name="csY17" fmla="*/ 2269404 h 2828856"/>
                  <a:gd name="csX18" fmla="*/ 1406013 w 2787493"/>
                  <a:gd name="csY18" fmla="*/ 2546554 h 2828856"/>
                  <a:gd name="csX19" fmla="*/ 1412754 w 2787493"/>
                  <a:gd name="csY19" fmla="*/ 2661192 h 2828856"/>
                  <a:gd name="csX20" fmla="*/ 807490 w 2787493"/>
                  <a:gd name="csY20" fmla="*/ 2650758 h 2828856"/>
                  <a:gd name="csX21" fmla="*/ 774172 w 2787493"/>
                  <a:gd name="csY21" fmla="*/ 2828856 h 2828856"/>
                  <a:gd name="csX22" fmla="*/ 481781 w 2787493"/>
                  <a:gd name="csY22" fmla="*/ 2812025 h 2828856"/>
                  <a:gd name="csX23" fmla="*/ 235974 w 2787493"/>
                  <a:gd name="csY23" fmla="*/ 2802193 h 2828856"/>
                  <a:gd name="csX24" fmla="*/ 88490 w 2787493"/>
                  <a:gd name="csY24" fmla="*/ 2802193 h 2828856"/>
                  <a:gd name="csX25" fmla="*/ 0 w 2787493"/>
                  <a:gd name="csY25" fmla="*/ 2733367 h 2828856"/>
                  <a:gd name="csX26" fmla="*/ 121680 w 2787493"/>
                  <a:gd name="csY26" fmla="*/ 2546554 h 2828856"/>
                  <a:gd name="csX27" fmla="*/ 117987 w 2787493"/>
                  <a:gd name="csY27" fmla="*/ 2346216 h 2828856"/>
                  <a:gd name="csX0" fmla="*/ 117987 w 2787493"/>
                  <a:gd name="csY0" fmla="*/ 2393513 h 2876153"/>
                  <a:gd name="csX1" fmla="*/ 688258 w 2787493"/>
                  <a:gd name="csY1" fmla="*/ 2408584 h 2876153"/>
                  <a:gd name="csX2" fmla="*/ 714277 w 2787493"/>
                  <a:gd name="csY2" fmla="*/ 1937795 h 2876153"/>
                  <a:gd name="csX3" fmla="*/ 442752 w 2787493"/>
                  <a:gd name="csY3" fmla="*/ 1929809 h 2876153"/>
                  <a:gd name="csX4" fmla="*/ 456437 w 2787493"/>
                  <a:gd name="csY4" fmla="*/ 878923 h 2876153"/>
                  <a:gd name="csX5" fmla="*/ 458509 w 2787493"/>
                  <a:gd name="csY5" fmla="*/ 572098 h 2876153"/>
                  <a:gd name="csX6" fmla="*/ 714707 w 2787493"/>
                  <a:gd name="csY6" fmla="*/ 571153 h 2876153"/>
                  <a:gd name="csX7" fmla="*/ 1122529 w 2787493"/>
                  <a:gd name="csY7" fmla="*/ 445376 h 2876153"/>
                  <a:gd name="csX8" fmla="*/ 1556081 w 2787493"/>
                  <a:gd name="csY8" fmla="*/ 342900 h 2876153"/>
                  <a:gd name="csX9" fmla="*/ 1627026 w 2787493"/>
                  <a:gd name="csY9" fmla="*/ 453259 h 2876153"/>
                  <a:gd name="csX10" fmla="*/ 1682090 w 2787493"/>
                  <a:gd name="csY10" fmla="*/ 526070 h 2876153"/>
                  <a:gd name="csX11" fmla="*/ 2545366 w 2787493"/>
                  <a:gd name="csY11" fmla="*/ 0 h 2876153"/>
                  <a:gd name="csX12" fmla="*/ 2787493 w 2787493"/>
                  <a:gd name="csY12" fmla="*/ 262617 h 2876153"/>
                  <a:gd name="csX13" fmla="*/ 2291553 w 2787493"/>
                  <a:gd name="csY13" fmla="*/ 1238100 h 2876153"/>
                  <a:gd name="csX14" fmla="*/ 2396274 w 2787493"/>
                  <a:gd name="csY14" fmla="*/ 1692334 h 2876153"/>
                  <a:gd name="csX15" fmla="*/ 1897626 w 2787493"/>
                  <a:gd name="csY15" fmla="*/ 1561464 h 2876153"/>
                  <a:gd name="csX16" fmla="*/ 1764568 w 2787493"/>
                  <a:gd name="csY16" fmla="*/ 1733807 h 2876153"/>
                  <a:gd name="csX17" fmla="*/ 1402320 w 2787493"/>
                  <a:gd name="csY17" fmla="*/ 2316701 h 2876153"/>
                  <a:gd name="csX18" fmla="*/ 1406013 w 2787493"/>
                  <a:gd name="csY18" fmla="*/ 2593851 h 2876153"/>
                  <a:gd name="csX19" fmla="*/ 1412754 w 2787493"/>
                  <a:gd name="csY19" fmla="*/ 2708489 h 2876153"/>
                  <a:gd name="csX20" fmla="*/ 807490 w 2787493"/>
                  <a:gd name="csY20" fmla="*/ 2698055 h 2876153"/>
                  <a:gd name="csX21" fmla="*/ 774172 w 2787493"/>
                  <a:gd name="csY21" fmla="*/ 2876153 h 2876153"/>
                  <a:gd name="csX22" fmla="*/ 481781 w 2787493"/>
                  <a:gd name="csY22" fmla="*/ 2859322 h 2876153"/>
                  <a:gd name="csX23" fmla="*/ 235974 w 2787493"/>
                  <a:gd name="csY23" fmla="*/ 2849490 h 2876153"/>
                  <a:gd name="csX24" fmla="*/ 88490 w 2787493"/>
                  <a:gd name="csY24" fmla="*/ 2849490 h 2876153"/>
                  <a:gd name="csX25" fmla="*/ 0 w 2787493"/>
                  <a:gd name="csY25" fmla="*/ 2780664 h 2876153"/>
                  <a:gd name="csX26" fmla="*/ 121680 w 2787493"/>
                  <a:gd name="csY26" fmla="*/ 2593851 h 2876153"/>
                  <a:gd name="csX27" fmla="*/ 117987 w 2787493"/>
                  <a:gd name="csY27" fmla="*/ 2393513 h 2876153"/>
                  <a:gd name="csX0" fmla="*/ 117987 w 2787493"/>
                  <a:gd name="csY0" fmla="*/ 2342275 h 2824915"/>
                  <a:gd name="csX1" fmla="*/ 688258 w 2787493"/>
                  <a:gd name="csY1" fmla="*/ 2357346 h 2824915"/>
                  <a:gd name="csX2" fmla="*/ 714277 w 2787493"/>
                  <a:gd name="csY2" fmla="*/ 1886557 h 2824915"/>
                  <a:gd name="csX3" fmla="*/ 442752 w 2787493"/>
                  <a:gd name="csY3" fmla="*/ 1878571 h 2824915"/>
                  <a:gd name="csX4" fmla="*/ 456437 w 2787493"/>
                  <a:gd name="csY4" fmla="*/ 827685 h 2824915"/>
                  <a:gd name="csX5" fmla="*/ 458509 w 2787493"/>
                  <a:gd name="csY5" fmla="*/ 520860 h 2824915"/>
                  <a:gd name="csX6" fmla="*/ 714707 w 2787493"/>
                  <a:gd name="csY6" fmla="*/ 519915 h 2824915"/>
                  <a:gd name="csX7" fmla="*/ 1122529 w 2787493"/>
                  <a:gd name="csY7" fmla="*/ 394138 h 2824915"/>
                  <a:gd name="csX8" fmla="*/ 1556081 w 2787493"/>
                  <a:gd name="csY8" fmla="*/ 291662 h 2824915"/>
                  <a:gd name="csX9" fmla="*/ 1627026 w 2787493"/>
                  <a:gd name="csY9" fmla="*/ 402021 h 2824915"/>
                  <a:gd name="csX10" fmla="*/ 1682090 w 2787493"/>
                  <a:gd name="csY10" fmla="*/ 474832 h 2824915"/>
                  <a:gd name="csX11" fmla="*/ 2454714 w 2787493"/>
                  <a:gd name="csY11" fmla="*/ 0 h 2824915"/>
                  <a:gd name="csX12" fmla="*/ 2787493 w 2787493"/>
                  <a:gd name="csY12" fmla="*/ 211379 h 2824915"/>
                  <a:gd name="csX13" fmla="*/ 2291553 w 2787493"/>
                  <a:gd name="csY13" fmla="*/ 1186862 h 2824915"/>
                  <a:gd name="csX14" fmla="*/ 2396274 w 2787493"/>
                  <a:gd name="csY14" fmla="*/ 1641096 h 2824915"/>
                  <a:gd name="csX15" fmla="*/ 1897626 w 2787493"/>
                  <a:gd name="csY15" fmla="*/ 1510226 h 2824915"/>
                  <a:gd name="csX16" fmla="*/ 1764568 w 2787493"/>
                  <a:gd name="csY16" fmla="*/ 1682569 h 2824915"/>
                  <a:gd name="csX17" fmla="*/ 1402320 w 2787493"/>
                  <a:gd name="csY17" fmla="*/ 2265463 h 2824915"/>
                  <a:gd name="csX18" fmla="*/ 1406013 w 2787493"/>
                  <a:gd name="csY18" fmla="*/ 2542613 h 2824915"/>
                  <a:gd name="csX19" fmla="*/ 1412754 w 2787493"/>
                  <a:gd name="csY19" fmla="*/ 2657251 h 2824915"/>
                  <a:gd name="csX20" fmla="*/ 807490 w 2787493"/>
                  <a:gd name="csY20" fmla="*/ 2646817 h 2824915"/>
                  <a:gd name="csX21" fmla="*/ 774172 w 2787493"/>
                  <a:gd name="csY21" fmla="*/ 2824915 h 2824915"/>
                  <a:gd name="csX22" fmla="*/ 481781 w 2787493"/>
                  <a:gd name="csY22" fmla="*/ 2808084 h 2824915"/>
                  <a:gd name="csX23" fmla="*/ 235974 w 2787493"/>
                  <a:gd name="csY23" fmla="*/ 2798252 h 2824915"/>
                  <a:gd name="csX24" fmla="*/ 88490 w 2787493"/>
                  <a:gd name="csY24" fmla="*/ 2798252 h 2824915"/>
                  <a:gd name="csX25" fmla="*/ 0 w 2787493"/>
                  <a:gd name="csY25" fmla="*/ 2729426 h 2824915"/>
                  <a:gd name="csX26" fmla="*/ 121680 w 2787493"/>
                  <a:gd name="csY26" fmla="*/ 2542613 h 2824915"/>
                  <a:gd name="csX27" fmla="*/ 117987 w 2787493"/>
                  <a:gd name="csY27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291553 w 2696841"/>
                  <a:gd name="csY13" fmla="*/ 1186862 h 2824915"/>
                  <a:gd name="csX14" fmla="*/ 2396274 w 2696841"/>
                  <a:gd name="csY14" fmla="*/ 1641096 h 2824915"/>
                  <a:gd name="csX15" fmla="*/ 1897626 w 2696841"/>
                  <a:gd name="csY15" fmla="*/ 1510226 h 2824915"/>
                  <a:gd name="csX16" fmla="*/ 1764568 w 2696841"/>
                  <a:gd name="csY16" fmla="*/ 1682569 h 2824915"/>
                  <a:gd name="csX17" fmla="*/ 1402320 w 2696841"/>
                  <a:gd name="csY17" fmla="*/ 2265463 h 2824915"/>
                  <a:gd name="csX18" fmla="*/ 1406013 w 2696841"/>
                  <a:gd name="csY18" fmla="*/ 2542613 h 2824915"/>
                  <a:gd name="csX19" fmla="*/ 1412754 w 2696841"/>
                  <a:gd name="csY19" fmla="*/ 2657251 h 2824915"/>
                  <a:gd name="csX20" fmla="*/ 807490 w 2696841"/>
                  <a:gd name="csY20" fmla="*/ 2646817 h 2824915"/>
                  <a:gd name="csX21" fmla="*/ 774172 w 2696841"/>
                  <a:gd name="csY21" fmla="*/ 2824915 h 2824915"/>
                  <a:gd name="csX22" fmla="*/ 481781 w 2696841"/>
                  <a:gd name="csY22" fmla="*/ 2808084 h 2824915"/>
                  <a:gd name="csX23" fmla="*/ 235974 w 2696841"/>
                  <a:gd name="csY23" fmla="*/ 2798252 h 2824915"/>
                  <a:gd name="csX24" fmla="*/ 88490 w 2696841"/>
                  <a:gd name="csY24" fmla="*/ 2798252 h 2824915"/>
                  <a:gd name="csX25" fmla="*/ 0 w 2696841"/>
                  <a:gd name="csY25" fmla="*/ 2729426 h 2824915"/>
                  <a:gd name="csX26" fmla="*/ 121680 w 2696841"/>
                  <a:gd name="csY26" fmla="*/ 2542613 h 2824915"/>
                  <a:gd name="csX27" fmla="*/ 117987 w 2696841"/>
                  <a:gd name="csY27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478362 w 2696841"/>
                  <a:gd name="csY13" fmla="*/ 748863 h 2824915"/>
                  <a:gd name="csX14" fmla="*/ 2291553 w 2696841"/>
                  <a:gd name="csY14" fmla="*/ 1186862 h 2824915"/>
                  <a:gd name="csX15" fmla="*/ 2396274 w 2696841"/>
                  <a:gd name="csY15" fmla="*/ 1641096 h 2824915"/>
                  <a:gd name="csX16" fmla="*/ 1897626 w 2696841"/>
                  <a:gd name="csY16" fmla="*/ 1510226 h 2824915"/>
                  <a:gd name="csX17" fmla="*/ 1764568 w 2696841"/>
                  <a:gd name="csY17" fmla="*/ 1682569 h 2824915"/>
                  <a:gd name="csX18" fmla="*/ 1402320 w 2696841"/>
                  <a:gd name="csY18" fmla="*/ 2265463 h 2824915"/>
                  <a:gd name="csX19" fmla="*/ 1406013 w 2696841"/>
                  <a:gd name="csY19" fmla="*/ 2542613 h 2824915"/>
                  <a:gd name="csX20" fmla="*/ 1412754 w 2696841"/>
                  <a:gd name="csY20" fmla="*/ 2657251 h 2824915"/>
                  <a:gd name="csX21" fmla="*/ 807490 w 2696841"/>
                  <a:gd name="csY21" fmla="*/ 2646817 h 2824915"/>
                  <a:gd name="csX22" fmla="*/ 774172 w 2696841"/>
                  <a:gd name="csY22" fmla="*/ 2824915 h 2824915"/>
                  <a:gd name="csX23" fmla="*/ 481781 w 2696841"/>
                  <a:gd name="csY23" fmla="*/ 2808084 h 2824915"/>
                  <a:gd name="csX24" fmla="*/ 235974 w 2696841"/>
                  <a:gd name="csY24" fmla="*/ 2798252 h 2824915"/>
                  <a:gd name="csX25" fmla="*/ 88490 w 2696841"/>
                  <a:gd name="csY25" fmla="*/ 2798252 h 2824915"/>
                  <a:gd name="csX26" fmla="*/ 0 w 2696841"/>
                  <a:gd name="csY26" fmla="*/ 2729426 h 2824915"/>
                  <a:gd name="csX27" fmla="*/ 121680 w 2696841"/>
                  <a:gd name="csY27" fmla="*/ 2542613 h 2824915"/>
                  <a:gd name="csX28" fmla="*/ 117987 w 2696841"/>
                  <a:gd name="csY28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91553 w 2696841"/>
                  <a:gd name="csY14" fmla="*/ 1186862 h 2824915"/>
                  <a:gd name="csX15" fmla="*/ 2396274 w 2696841"/>
                  <a:gd name="csY15" fmla="*/ 1641096 h 2824915"/>
                  <a:gd name="csX16" fmla="*/ 1897626 w 2696841"/>
                  <a:gd name="csY16" fmla="*/ 1510226 h 2824915"/>
                  <a:gd name="csX17" fmla="*/ 1764568 w 2696841"/>
                  <a:gd name="csY17" fmla="*/ 1682569 h 2824915"/>
                  <a:gd name="csX18" fmla="*/ 1402320 w 2696841"/>
                  <a:gd name="csY18" fmla="*/ 2265463 h 2824915"/>
                  <a:gd name="csX19" fmla="*/ 1406013 w 2696841"/>
                  <a:gd name="csY19" fmla="*/ 2542613 h 2824915"/>
                  <a:gd name="csX20" fmla="*/ 1412754 w 2696841"/>
                  <a:gd name="csY20" fmla="*/ 2657251 h 2824915"/>
                  <a:gd name="csX21" fmla="*/ 807490 w 2696841"/>
                  <a:gd name="csY21" fmla="*/ 2646817 h 2824915"/>
                  <a:gd name="csX22" fmla="*/ 774172 w 2696841"/>
                  <a:gd name="csY22" fmla="*/ 2824915 h 2824915"/>
                  <a:gd name="csX23" fmla="*/ 481781 w 2696841"/>
                  <a:gd name="csY23" fmla="*/ 2808084 h 2824915"/>
                  <a:gd name="csX24" fmla="*/ 235974 w 2696841"/>
                  <a:gd name="csY24" fmla="*/ 2798252 h 2824915"/>
                  <a:gd name="csX25" fmla="*/ 88490 w 2696841"/>
                  <a:gd name="csY25" fmla="*/ 2798252 h 2824915"/>
                  <a:gd name="csX26" fmla="*/ 0 w 2696841"/>
                  <a:gd name="csY26" fmla="*/ 2729426 h 2824915"/>
                  <a:gd name="csX27" fmla="*/ 121680 w 2696841"/>
                  <a:gd name="csY27" fmla="*/ 2542613 h 2824915"/>
                  <a:gd name="csX28" fmla="*/ 117987 w 2696841"/>
                  <a:gd name="csY28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486245 w 2696841"/>
                  <a:gd name="csY14" fmla="*/ 957756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17332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253703 w 2696841"/>
                  <a:gd name="csY16" fmla="*/ 894694 h 2824915"/>
                  <a:gd name="csX17" fmla="*/ 2396274 w 2696841"/>
                  <a:gd name="csY17" fmla="*/ 1641096 h 2824915"/>
                  <a:gd name="csX18" fmla="*/ 1897626 w 2696841"/>
                  <a:gd name="csY18" fmla="*/ 1510226 h 2824915"/>
                  <a:gd name="csX19" fmla="*/ 1764568 w 2696841"/>
                  <a:gd name="csY19" fmla="*/ 1682569 h 2824915"/>
                  <a:gd name="csX20" fmla="*/ 1402320 w 2696841"/>
                  <a:gd name="csY20" fmla="*/ 2265463 h 2824915"/>
                  <a:gd name="csX21" fmla="*/ 1406013 w 2696841"/>
                  <a:gd name="csY21" fmla="*/ 2542613 h 2824915"/>
                  <a:gd name="csX22" fmla="*/ 1412754 w 2696841"/>
                  <a:gd name="csY22" fmla="*/ 2657251 h 2824915"/>
                  <a:gd name="csX23" fmla="*/ 807490 w 2696841"/>
                  <a:gd name="csY23" fmla="*/ 2646817 h 2824915"/>
                  <a:gd name="csX24" fmla="*/ 774172 w 2696841"/>
                  <a:gd name="csY24" fmla="*/ 2824915 h 2824915"/>
                  <a:gd name="csX25" fmla="*/ 481781 w 2696841"/>
                  <a:gd name="csY25" fmla="*/ 2808084 h 2824915"/>
                  <a:gd name="csX26" fmla="*/ 235974 w 2696841"/>
                  <a:gd name="csY26" fmla="*/ 2798252 h 2824915"/>
                  <a:gd name="csX27" fmla="*/ 88490 w 2696841"/>
                  <a:gd name="csY27" fmla="*/ 2798252 h 2824915"/>
                  <a:gd name="csX28" fmla="*/ 0 w 2696841"/>
                  <a:gd name="csY28" fmla="*/ 2729426 h 2824915"/>
                  <a:gd name="csX29" fmla="*/ 121680 w 2696841"/>
                  <a:gd name="csY29" fmla="*/ 2542613 h 2824915"/>
                  <a:gd name="csX30" fmla="*/ 117987 w 2696841"/>
                  <a:gd name="csY30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222172 w 2696841"/>
                  <a:gd name="csY16" fmla="*/ 906518 h 2824915"/>
                  <a:gd name="csX17" fmla="*/ 2396274 w 2696841"/>
                  <a:gd name="csY17" fmla="*/ 1641096 h 2824915"/>
                  <a:gd name="csX18" fmla="*/ 1897626 w 2696841"/>
                  <a:gd name="csY18" fmla="*/ 1510226 h 2824915"/>
                  <a:gd name="csX19" fmla="*/ 1764568 w 2696841"/>
                  <a:gd name="csY19" fmla="*/ 1682569 h 2824915"/>
                  <a:gd name="csX20" fmla="*/ 1402320 w 2696841"/>
                  <a:gd name="csY20" fmla="*/ 2265463 h 2824915"/>
                  <a:gd name="csX21" fmla="*/ 1406013 w 2696841"/>
                  <a:gd name="csY21" fmla="*/ 2542613 h 2824915"/>
                  <a:gd name="csX22" fmla="*/ 1412754 w 2696841"/>
                  <a:gd name="csY22" fmla="*/ 2657251 h 2824915"/>
                  <a:gd name="csX23" fmla="*/ 807490 w 2696841"/>
                  <a:gd name="csY23" fmla="*/ 2646817 h 2824915"/>
                  <a:gd name="csX24" fmla="*/ 774172 w 2696841"/>
                  <a:gd name="csY24" fmla="*/ 2824915 h 2824915"/>
                  <a:gd name="csX25" fmla="*/ 481781 w 2696841"/>
                  <a:gd name="csY25" fmla="*/ 2808084 h 2824915"/>
                  <a:gd name="csX26" fmla="*/ 235974 w 2696841"/>
                  <a:gd name="csY26" fmla="*/ 2798252 h 2824915"/>
                  <a:gd name="csX27" fmla="*/ 88490 w 2696841"/>
                  <a:gd name="csY27" fmla="*/ 2798252 h 2824915"/>
                  <a:gd name="csX28" fmla="*/ 0 w 2696841"/>
                  <a:gd name="csY28" fmla="*/ 2729426 h 2824915"/>
                  <a:gd name="csX29" fmla="*/ 121680 w 2696841"/>
                  <a:gd name="csY29" fmla="*/ 2542613 h 2824915"/>
                  <a:gd name="csX30" fmla="*/ 117987 w 2696841"/>
                  <a:gd name="csY30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1897626 w 2696841"/>
                  <a:gd name="csY17" fmla="*/ 1510226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453360 w 2696841"/>
                  <a:gd name="csY17" fmla="*/ 2065961 h 2824915"/>
                  <a:gd name="csX18" fmla="*/ 1764568 w 2696841"/>
                  <a:gd name="csY18" fmla="*/ 1682569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453360 w 2696841"/>
                  <a:gd name="csY17" fmla="*/ 2065961 h 2824915"/>
                  <a:gd name="csX18" fmla="*/ 2340010 w 2696841"/>
                  <a:gd name="csY18" fmla="*/ 2466903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453360 w 2696841"/>
                  <a:gd name="csY17" fmla="*/ 2065961 h 2824915"/>
                  <a:gd name="csX18" fmla="*/ 2087762 w 2696841"/>
                  <a:gd name="csY18" fmla="*/ 2021527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1402320 w 2696841"/>
                  <a:gd name="csY19" fmla="*/ 2265463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406013 w 2696841"/>
                  <a:gd name="csY20" fmla="*/ 2542613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764679 w 2696841"/>
                  <a:gd name="csY20" fmla="*/ 2373134 h 2824915"/>
                  <a:gd name="csX21" fmla="*/ 1412754 w 2696841"/>
                  <a:gd name="csY21" fmla="*/ 2657251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764679 w 2696841"/>
                  <a:gd name="csY20" fmla="*/ 2373134 h 2824915"/>
                  <a:gd name="csX21" fmla="*/ 1617705 w 2696841"/>
                  <a:gd name="csY21" fmla="*/ 2062102 h 2824915"/>
                  <a:gd name="csX22" fmla="*/ 807490 w 2696841"/>
                  <a:gd name="csY22" fmla="*/ 2646817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24915"/>
                  <a:gd name="csX1" fmla="*/ 688258 w 2696841"/>
                  <a:gd name="csY1" fmla="*/ 2357346 h 2824915"/>
                  <a:gd name="csX2" fmla="*/ 714277 w 2696841"/>
                  <a:gd name="csY2" fmla="*/ 1886557 h 2824915"/>
                  <a:gd name="csX3" fmla="*/ 442752 w 2696841"/>
                  <a:gd name="csY3" fmla="*/ 1878571 h 2824915"/>
                  <a:gd name="csX4" fmla="*/ 456437 w 2696841"/>
                  <a:gd name="csY4" fmla="*/ 827685 h 2824915"/>
                  <a:gd name="csX5" fmla="*/ 458509 w 2696841"/>
                  <a:gd name="csY5" fmla="*/ 520860 h 2824915"/>
                  <a:gd name="csX6" fmla="*/ 714707 w 2696841"/>
                  <a:gd name="csY6" fmla="*/ 519915 h 2824915"/>
                  <a:gd name="csX7" fmla="*/ 1122529 w 2696841"/>
                  <a:gd name="csY7" fmla="*/ 394138 h 2824915"/>
                  <a:gd name="csX8" fmla="*/ 1556081 w 2696841"/>
                  <a:gd name="csY8" fmla="*/ 291662 h 2824915"/>
                  <a:gd name="csX9" fmla="*/ 1627026 w 2696841"/>
                  <a:gd name="csY9" fmla="*/ 402021 h 2824915"/>
                  <a:gd name="csX10" fmla="*/ 1682090 w 2696841"/>
                  <a:gd name="csY10" fmla="*/ 474832 h 2824915"/>
                  <a:gd name="csX11" fmla="*/ 2454714 w 2696841"/>
                  <a:gd name="csY11" fmla="*/ 0 h 2824915"/>
                  <a:gd name="csX12" fmla="*/ 2696841 w 2696841"/>
                  <a:gd name="csY12" fmla="*/ 227144 h 2824915"/>
                  <a:gd name="csX13" fmla="*/ 2687255 w 2696841"/>
                  <a:gd name="csY13" fmla="*/ 740980 h 2824915"/>
                  <a:gd name="csX14" fmla="*/ 2245821 w 2696841"/>
                  <a:gd name="csY14" fmla="*/ 748863 h 2824915"/>
                  <a:gd name="csX15" fmla="*/ 2291553 w 2696841"/>
                  <a:gd name="csY15" fmla="*/ 1186862 h 2824915"/>
                  <a:gd name="csX16" fmla="*/ 2396274 w 2696841"/>
                  <a:gd name="csY16" fmla="*/ 1641096 h 2824915"/>
                  <a:gd name="csX17" fmla="*/ 2307529 w 2696841"/>
                  <a:gd name="csY17" fmla="*/ 1841303 h 2824915"/>
                  <a:gd name="csX18" fmla="*/ 2087762 w 2696841"/>
                  <a:gd name="csY18" fmla="*/ 2021527 h 2824915"/>
                  <a:gd name="csX19" fmla="*/ 2257600 w 2696841"/>
                  <a:gd name="csY19" fmla="*/ 2411294 h 2824915"/>
                  <a:gd name="csX20" fmla="*/ 1764679 w 2696841"/>
                  <a:gd name="csY20" fmla="*/ 2373134 h 2824915"/>
                  <a:gd name="csX21" fmla="*/ 1617705 w 2696841"/>
                  <a:gd name="csY21" fmla="*/ 2062102 h 2824915"/>
                  <a:gd name="csX22" fmla="*/ 1248924 w 2696841"/>
                  <a:gd name="csY22" fmla="*/ 1823069 h 2824915"/>
                  <a:gd name="csX23" fmla="*/ 774172 w 2696841"/>
                  <a:gd name="csY23" fmla="*/ 2824915 h 2824915"/>
                  <a:gd name="csX24" fmla="*/ 481781 w 2696841"/>
                  <a:gd name="csY24" fmla="*/ 2808084 h 2824915"/>
                  <a:gd name="csX25" fmla="*/ 235974 w 2696841"/>
                  <a:gd name="csY25" fmla="*/ 2798252 h 2824915"/>
                  <a:gd name="csX26" fmla="*/ 88490 w 2696841"/>
                  <a:gd name="csY26" fmla="*/ 2798252 h 2824915"/>
                  <a:gd name="csX27" fmla="*/ 0 w 2696841"/>
                  <a:gd name="csY27" fmla="*/ 2729426 h 2824915"/>
                  <a:gd name="csX28" fmla="*/ 121680 w 2696841"/>
                  <a:gd name="csY28" fmla="*/ 2542613 h 2824915"/>
                  <a:gd name="csX29" fmla="*/ 117987 w 2696841"/>
                  <a:gd name="csY29" fmla="*/ 2342275 h 2824915"/>
                  <a:gd name="csX0" fmla="*/ 117987 w 2696841"/>
                  <a:gd name="csY0" fmla="*/ 2342275 h 2808084"/>
                  <a:gd name="csX1" fmla="*/ 688258 w 2696841"/>
                  <a:gd name="csY1" fmla="*/ 2357346 h 2808084"/>
                  <a:gd name="csX2" fmla="*/ 714277 w 2696841"/>
                  <a:gd name="csY2" fmla="*/ 1886557 h 2808084"/>
                  <a:gd name="csX3" fmla="*/ 442752 w 2696841"/>
                  <a:gd name="csY3" fmla="*/ 1878571 h 2808084"/>
                  <a:gd name="csX4" fmla="*/ 456437 w 2696841"/>
                  <a:gd name="csY4" fmla="*/ 827685 h 2808084"/>
                  <a:gd name="csX5" fmla="*/ 458509 w 2696841"/>
                  <a:gd name="csY5" fmla="*/ 520860 h 2808084"/>
                  <a:gd name="csX6" fmla="*/ 714707 w 2696841"/>
                  <a:gd name="csY6" fmla="*/ 519915 h 2808084"/>
                  <a:gd name="csX7" fmla="*/ 1122529 w 2696841"/>
                  <a:gd name="csY7" fmla="*/ 394138 h 2808084"/>
                  <a:gd name="csX8" fmla="*/ 1556081 w 2696841"/>
                  <a:gd name="csY8" fmla="*/ 291662 h 2808084"/>
                  <a:gd name="csX9" fmla="*/ 1627026 w 2696841"/>
                  <a:gd name="csY9" fmla="*/ 402021 h 2808084"/>
                  <a:gd name="csX10" fmla="*/ 1682090 w 2696841"/>
                  <a:gd name="csY10" fmla="*/ 474832 h 2808084"/>
                  <a:gd name="csX11" fmla="*/ 2454714 w 2696841"/>
                  <a:gd name="csY11" fmla="*/ 0 h 2808084"/>
                  <a:gd name="csX12" fmla="*/ 2696841 w 2696841"/>
                  <a:gd name="csY12" fmla="*/ 227144 h 2808084"/>
                  <a:gd name="csX13" fmla="*/ 2687255 w 2696841"/>
                  <a:gd name="csY13" fmla="*/ 740980 h 2808084"/>
                  <a:gd name="csX14" fmla="*/ 2245821 w 2696841"/>
                  <a:gd name="csY14" fmla="*/ 748863 h 2808084"/>
                  <a:gd name="csX15" fmla="*/ 2291553 w 2696841"/>
                  <a:gd name="csY15" fmla="*/ 1186862 h 2808084"/>
                  <a:gd name="csX16" fmla="*/ 2396274 w 2696841"/>
                  <a:gd name="csY16" fmla="*/ 1641096 h 2808084"/>
                  <a:gd name="csX17" fmla="*/ 2307529 w 2696841"/>
                  <a:gd name="csY17" fmla="*/ 1841303 h 2808084"/>
                  <a:gd name="csX18" fmla="*/ 2087762 w 2696841"/>
                  <a:gd name="csY18" fmla="*/ 2021527 h 2808084"/>
                  <a:gd name="csX19" fmla="*/ 2257600 w 2696841"/>
                  <a:gd name="csY19" fmla="*/ 2411294 h 2808084"/>
                  <a:gd name="csX20" fmla="*/ 1764679 w 2696841"/>
                  <a:gd name="csY20" fmla="*/ 2373134 h 2808084"/>
                  <a:gd name="csX21" fmla="*/ 1617705 w 2696841"/>
                  <a:gd name="csY21" fmla="*/ 2062102 h 2808084"/>
                  <a:gd name="csX22" fmla="*/ 1248924 w 2696841"/>
                  <a:gd name="csY22" fmla="*/ 1823069 h 2808084"/>
                  <a:gd name="csX23" fmla="*/ 481781 w 2696841"/>
                  <a:gd name="csY23" fmla="*/ 2808084 h 2808084"/>
                  <a:gd name="csX24" fmla="*/ 235974 w 2696841"/>
                  <a:gd name="csY24" fmla="*/ 2798252 h 2808084"/>
                  <a:gd name="csX25" fmla="*/ 88490 w 2696841"/>
                  <a:gd name="csY25" fmla="*/ 2798252 h 2808084"/>
                  <a:gd name="csX26" fmla="*/ 0 w 2696841"/>
                  <a:gd name="csY26" fmla="*/ 2729426 h 2808084"/>
                  <a:gd name="csX27" fmla="*/ 121680 w 2696841"/>
                  <a:gd name="csY27" fmla="*/ 2542613 h 2808084"/>
                  <a:gd name="csX28" fmla="*/ 117987 w 2696841"/>
                  <a:gd name="csY28" fmla="*/ 2342275 h 2808084"/>
                  <a:gd name="csX0" fmla="*/ 117987 w 2696841"/>
                  <a:gd name="csY0" fmla="*/ 2342275 h 2798252"/>
                  <a:gd name="csX1" fmla="*/ 688258 w 2696841"/>
                  <a:gd name="csY1" fmla="*/ 2357346 h 2798252"/>
                  <a:gd name="csX2" fmla="*/ 714277 w 2696841"/>
                  <a:gd name="csY2" fmla="*/ 1886557 h 2798252"/>
                  <a:gd name="csX3" fmla="*/ 442752 w 2696841"/>
                  <a:gd name="csY3" fmla="*/ 1878571 h 2798252"/>
                  <a:gd name="csX4" fmla="*/ 456437 w 2696841"/>
                  <a:gd name="csY4" fmla="*/ 827685 h 2798252"/>
                  <a:gd name="csX5" fmla="*/ 458509 w 2696841"/>
                  <a:gd name="csY5" fmla="*/ 520860 h 2798252"/>
                  <a:gd name="csX6" fmla="*/ 714707 w 2696841"/>
                  <a:gd name="csY6" fmla="*/ 519915 h 2798252"/>
                  <a:gd name="csX7" fmla="*/ 1122529 w 2696841"/>
                  <a:gd name="csY7" fmla="*/ 394138 h 2798252"/>
                  <a:gd name="csX8" fmla="*/ 1556081 w 2696841"/>
                  <a:gd name="csY8" fmla="*/ 291662 h 2798252"/>
                  <a:gd name="csX9" fmla="*/ 1627026 w 2696841"/>
                  <a:gd name="csY9" fmla="*/ 402021 h 2798252"/>
                  <a:gd name="csX10" fmla="*/ 1682090 w 2696841"/>
                  <a:gd name="csY10" fmla="*/ 474832 h 2798252"/>
                  <a:gd name="csX11" fmla="*/ 2454714 w 2696841"/>
                  <a:gd name="csY11" fmla="*/ 0 h 2798252"/>
                  <a:gd name="csX12" fmla="*/ 2696841 w 2696841"/>
                  <a:gd name="csY12" fmla="*/ 227144 h 2798252"/>
                  <a:gd name="csX13" fmla="*/ 2687255 w 2696841"/>
                  <a:gd name="csY13" fmla="*/ 740980 h 2798252"/>
                  <a:gd name="csX14" fmla="*/ 2245821 w 2696841"/>
                  <a:gd name="csY14" fmla="*/ 748863 h 2798252"/>
                  <a:gd name="csX15" fmla="*/ 2291553 w 2696841"/>
                  <a:gd name="csY15" fmla="*/ 1186862 h 2798252"/>
                  <a:gd name="csX16" fmla="*/ 2396274 w 2696841"/>
                  <a:gd name="csY16" fmla="*/ 1641096 h 2798252"/>
                  <a:gd name="csX17" fmla="*/ 2307529 w 2696841"/>
                  <a:gd name="csY17" fmla="*/ 1841303 h 2798252"/>
                  <a:gd name="csX18" fmla="*/ 2087762 w 2696841"/>
                  <a:gd name="csY18" fmla="*/ 2021527 h 2798252"/>
                  <a:gd name="csX19" fmla="*/ 2257600 w 2696841"/>
                  <a:gd name="csY19" fmla="*/ 2411294 h 2798252"/>
                  <a:gd name="csX20" fmla="*/ 1764679 w 2696841"/>
                  <a:gd name="csY20" fmla="*/ 2373134 h 2798252"/>
                  <a:gd name="csX21" fmla="*/ 1617705 w 2696841"/>
                  <a:gd name="csY21" fmla="*/ 2062102 h 2798252"/>
                  <a:gd name="csX22" fmla="*/ 1248924 w 2696841"/>
                  <a:gd name="csY22" fmla="*/ 1823069 h 2798252"/>
                  <a:gd name="csX23" fmla="*/ 235974 w 2696841"/>
                  <a:gd name="csY23" fmla="*/ 2798252 h 2798252"/>
                  <a:gd name="csX24" fmla="*/ 88490 w 2696841"/>
                  <a:gd name="csY24" fmla="*/ 2798252 h 2798252"/>
                  <a:gd name="csX25" fmla="*/ 0 w 2696841"/>
                  <a:gd name="csY25" fmla="*/ 2729426 h 2798252"/>
                  <a:gd name="csX26" fmla="*/ 121680 w 2696841"/>
                  <a:gd name="csY26" fmla="*/ 2542613 h 2798252"/>
                  <a:gd name="csX27" fmla="*/ 117987 w 2696841"/>
                  <a:gd name="csY27" fmla="*/ 2342275 h 2798252"/>
                  <a:gd name="csX0" fmla="*/ 117987 w 2696841"/>
                  <a:gd name="csY0" fmla="*/ 2342275 h 2798252"/>
                  <a:gd name="csX1" fmla="*/ 688258 w 2696841"/>
                  <a:gd name="csY1" fmla="*/ 2357346 h 2798252"/>
                  <a:gd name="csX2" fmla="*/ 714277 w 2696841"/>
                  <a:gd name="csY2" fmla="*/ 1886557 h 2798252"/>
                  <a:gd name="csX3" fmla="*/ 442752 w 2696841"/>
                  <a:gd name="csY3" fmla="*/ 1878571 h 2798252"/>
                  <a:gd name="csX4" fmla="*/ 456437 w 2696841"/>
                  <a:gd name="csY4" fmla="*/ 827685 h 2798252"/>
                  <a:gd name="csX5" fmla="*/ 458509 w 2696841"/>
                  <a:gd name="csY5" fmla="*/ 520860 h 2798252"/>
                  <a:gd name="csX6" fmla="*/ 714707 w 2696841"/>
                  <a:gd name="csY6" fmla="*/ 519915 h 2798252"/>
                  <a:gd name="csX7" fmla="*/ 1122529 w 2696841"/>
                  <a:gd name="csY7" fmla="*/ 394138 h 2798252"/>
                  <a:gd name="csX8" fmla="*/ 1556081 w 2696841"/>
                  <a:gd name="csY8" fmla="*/ 291662 h 2798252"/>
                  <a:gd name="csX9" fmla="*/ 1627026 w 2696841"/>
                  <a:gd name="csY9" fmla="*/ 402021 h 2798252"/>
                  <a:gd name="csX10" fmla="*/ 1682090 w 2696841"/>
                  <a:gd name="csY10" fmla="*/ 474832 h 2798252"/>
                  <a:gd name="csX11" fmla="*/ 2454714 w 2696841"/>
                  <a:gd name="csY11" fmla="*/ 0 h 2798252"/>
                  <a:gd name="csX12" fmla="*/ 2696841 w 2696841"/>
                  <a:gd name="csY12" fmla="*/ 227144 h 2798252"/>
                  <a:gd name="csX13" fmla="*/ 2687255 w 2696841"/>
                  <a:gd name="csY13" fmla="*/ 740980 h 2798252"/>
                  <a:gd name="csX14" fmla="*/ 2245821 w 2696841"/>
                  <a:gd name="csY14" fmla="*/ 748863 h 2798252"/>
                  <a:gd name="csX15" fmla="*/ 2291553 w 2696841"/>
                  <a:gd name="csY15" fmla="*/ 1186862 h 2798252"/>
                  <a:gd name="csX16" fmla="*/ 2396274 w 2696841"/>
                  <a:gd name="csY16" fmla="*/ 1641096 h 2798252"/>
                  <a:gd name="csX17" fmla="*/ 2307529 w 2696841"/>
                  <a:gd name="csY17" fmla="*/ 1841303 h 2798252"/>
                  <a:gd name="csX18" fmla="*/ 2087762 w 2696841"/>
                  <a:gd name="csY18" fmla="*/ 2021527 h 2798252"/>
                  <a:gd name="csX19" fmla="*/ 2257600 w 2696841"/>
                  <a:gd name="csY19" fmla="*/ 2411294 h 2798252"/>
                  <a:gd name="csX20" fmla="*/ 1764679 w 2696841"/>
                  <a:gd name="csY20" fmla="*/ 2373134 h 2798252"/>
                  <a:gd name="csX21" fmla="*/ 1617705 w 2696841"/>
                  <a:gd name="csY21" fmla="*/ 2062102 h 2798252"/>
                  <a:gd name="csX22" fmla="*/ 1248924 w 2696841"/>
                  <a:gd name="csY22" fmla="*/ 1823069 h 2798252"/>
                  <a:gd name="csX23" fmla="*/ 88490 w 2696841"/>
                  <a:gd name="csY23" fmla="*/ 2798252 h 2798252"/>
                  <a:gd name="csX24" fmla="*/ 0 w 2696841"/>
                  <a:gd name="csY24" fmla="*/ 2729426 h 2798252"/>
                  <a:gd name="csX25" fmla="*/ 121680 w 2696841"/>
                  <a:gd name="csY25" fmla="*/ 2542613 h 2798252"/>
                  <a:gd name="csX26" fmla="*/ 117987 w 2696841"/>
                  <a:gd name="csY26" fmla="*/ 2342275 h 2798252"/>
                  <a:gd name="csX0" fmla="*/ 117987 w 2696841"/>
                  <a:gd name="csY0" fmla="*/ 2342275 h 2729426"/>
                  <a:gd name="csX1" fmla="*/ 688258 w 2696841"/>
                  <a:gd name="csY1" fmla="*/ 2357346 h 2729426"/>
                  <a:gd name="csX2" fmla="*/ 714277 w 2696841"/>
                  <a:gd name="csY2" fmla="*/ 1886557 h 2729426"/>
                  <a:gd name="csX3" fmla="*/ 442752 w 2696841"/>
                  <a:gd name="csY3" fmla="*/ 1878571 h 2729426"/>
                  <a:gd name="csX4" fmla="*/ 456437 w 2696841"/>
                  <a:gd name="csY4" fmla="*/ 827685 h 2729426"/>
                  <a:gd name="csX5" fmla="*/ 458509 w 2696841"/>
                  <a:gd name="csY5" fmla="*/ 520860 h 2729426"/>
                  <a:gd name="csX6" fmla="*/ 714707 w 2696841"/>
                  <a:gd name="csY6" fmla="*/ 519915 h 2729426"/>
                  <a:gd name="csX7" fmla="*/ 1122529 w 2696841"/>
                  <a:gd name="csY7" fmla="*/ 394138 h 2729426"/>
                  <a:gd name="csX8" fmla="*/ 1556081 w 2696841"/>
                  <a:gd name="csY8" fmla="*/ 291662 h 2729426"/>
                  <a:gd name="csX9" fmla="*/ 1627026 w 2696841"/>
                  <a:gd name="csY9" fmla="*/ 402021 h 2729426"/>
                  <a:gd name="csX10" fmla="*/ 1682090 w 2696841"/>
                  <a:gd name="csY10" fmla="*/ 474832 h 2729426"/>
                  <a:gd name="csX11" fmla="*/ 2454714 w 2696841"/>
                  <a:gd name="csY11" fmla="*/ 0 h 2729426"/>
                  <a:gd name="csX12" fmla="*/ 2696841 w 2696841"/>
                  <a:gd name="csY12" fmla="*/ 227144 h 2729426"/>
                  <a:gd name="csX13" fmla="*/ 2687255 w 2696841"/>
                  <a:gd name="csY13" fmla="*/ 740980 h 2729426"/>
                  <a:gd name="csX14" fmla="*/ 2245821 w 2696841"/>
                  <a:gd name="csY14" fmla="*/ 748863 h 2729426"/>
                  <a:gd name="csX15" fmla="*/ 2291553 w 2696841"/>
                  <a:gd name="csY15" fmla="*/ 1186862 h 2729426"/>
                  <a:gd name="csX16" fmla="*/ 2396274 w 2696841"/>
                  <a:gd name="csY16" fmla="*/ 1641096 h 2729426"/>
                  <a:gd name="csX17" fmla="*/ 2307529 w 2696841"/>
                  <a:gd name="csY17" fmla="*/ 1841303 h 2729426"/>
                  <a:gd name="csX18" fmla="*/ 2087762 w 2696841"/>
                  <a:gd name="csY18" fmla="*/ 2021527 h 2729426"/>
                  <a:gd name="csX19" fmla="*/ 2257600 w 2696841"/>
                  <a:gd name="csY19" fmla="*/ 2411294 h 2729426"/>
                  <a:gd name="csX20" fmla="*/ 1764679 w 2696841"/>
                  <a:gd name="csY20" fmla="*/ 2373134 h 2729426"/>
                  <a:gd name="csX21" fmla="*/ 1617705 w 2696841"/>
                  <a:gd name="csY21" fmla="*/ 2062102 h 2729426"/>
                  <a:gd name="csX22" fmla="*/ 1248924 w 2696841"/>
                  <a:gd name="csY22" fmla="*/ 1823069 h 2729426"/>
                  <a:gd name="csX23" fmla="*/ 0 w 2696841"/>
                  <a:gd name="csY23" fmla="*/ 2729426 h 2729426"/>
                  <a:gd name="csX24" fmla="*/ 121680 w 2696841"/>
                  <a:gd name="csY24" fmla="*/ 2542613 h 2729426"/>
                  <a:gd name="csX25" fmla="*/ 117987 w 2696841"/>
                  <a:gd name="csY25" fmla="*/ 2342275 h 2729426"/>
                  <a:gd name="csX0" fmla="*/ 0 w 2578854"/>
                  <a:gd name="csY0" fmla="*/ 2342275 h 2542613"/>
                  <a:gd name="csX1" fmla="*/ 570271 w 2578854"/>
                  <a:gd name="csY1" fmla="*/ 2357346 h 2542613"/>
                  <a:gd name="csX2" fmla="*/ 596290 w 2578854"/>
                  <a:gd name="csY2" fmla="*/ 1886557 h 2542613"/>
                  <a:gd name="csX3" fmla="*/ 324765 w 2578854"/>
                  <a:gd name="csY3" fmla="*/ 1878571 h 2542613"/>
                  <a:gd name="csX4" fmla="*/ 338450 w 2578854"/>
                  <a:gd name="csY4" fmla="*/ 827685 h 2542613"/>
                  <a:gd name="csX5" fmla="*/ 340522 w 2578854"/>
                  <a:gd name="csY5" fmla="*/ 520860 h 2542613"/>
                  <a:gd name="csX6" fmla="*/ 596720 w 2578854"/>
                  <a:gd name="csY6" fmla="*/ 519915 h 2542613"/>
                  <a:gd name="csX7" fmla="*/ 1004542 w 2578854"/>
                  <a:gd name="csY7" fmla="*/ 394138 h 2542613"/>
                  <a:gd name="csX8" fmla="*/ 1438094 w 2578854"/>
                  <a:gd name="csY8" fmla="*/ 291662 h 2542613"/>
                  <a:gd name="csX9" fmla="*/ 1509039 w 2578854"/>
                  <a:gd name="csY9" fmla="*/ 402021 h 2542613"/>
                  <a:gd name="csX10" fmla="*/ 1564103 w 2578854"/>
                  <a:gd name="csY10" fmla="*/ 474832 h 2542613"/>
                  <a:gd name="csX11" fmla="*/ 2336727 w 2578854"/>
                  <a:gd name="csY11" fmla="*/ 0 h 2542613"/>
                  <a:gd name="csX12" fmla="*/ 2578854 w 2578854"/>
                  <a:gd name="csY12" fmla="*/ 227144 h 2542613"/>
                  <a:gd name="csX13" fmla="*/ 2569268 w 2578854"/>
                  <a:gd name="csY13" fmla="*/ 740980 h 2542613"/>
                  <a:gd name="csX14" fmla="*/ 2127834 w 2578854"/>
                  <a:gd name="csY14" fmla="*/ 748863 h 2542613"/>
                  <a:gd name="csX15" fmla="*/ 2173566 w 2578854"/>
                  <a:gd name="csY15" fmla="*/ 1186862 h 2542613"/>
                  <a:gd name="csX16" fmla="*/ 2278287 w 2578854"/>
                  <a:gd name="csY16" fmla="*/ 1641096 h 2542613"/>
                  <a:gd name="csX17" fmla="*/ 2189542 w 2578854"/>
                  <a:gd name="csY17" fmla="*/ 1841303 h 2542613"/>
                  <a:gd name="csX18" fmla="*/ 1969775 w 2578854"/>
                  <a:gd name="csY18" fmla="*/ 2021527 h 2542613"/>
                  <a:gd name="csX19" fmla="*/ 2139613 w 2578854"/>
                  <a:gd name="csY19" fmla="*/ 2411294 h 2542613"/>
                  <a:gd name="csX20" fmla="*/ 1646692 w 2578854"/>
                  <a:gd name="csY20" fmla="*/ 2373134 h 2542613"/>
                  <a:gd name="csX21" fmla="*/ 1499718 w 2578854"/>
                  <a:gd name="csY21" fmla="*/ 2062102 h 2542613"/>
                  <a:gd name="csX22" fmla="*/ 1130937 w 2578854"/>
                  <a:gd name="csY22" fmla="*/ 1823069 h 2542613"/>
                  <a:gd name="csX23" fmla="*/ 3693 w 2578854"/>
                  <a:gd name="csY23" fmla="*/ 2542613 h 2542613"/>
                  <a:gd name="csX24" fmla="*/ 0 w 2578854"/>
                  <a:gd name="csY24" fmla="*/ 2342275 h 2542613"/>
                  <a:gd name="csX0" fmla="*/ 0 w 2578854"/>
                  <a:gd name="csY0" fmla="*/ 2342275 h 2411294"/>
                  <a:gd name="csX1" fmla="*/ 570271 w 2578854"/>
                  <a:gd name="csY1" fmla="*/ 2357346 h 2411294"/>
                  <a:gd name="csX2" fmla="*/ 596290 w 2578854"/>
                  <a:gd name="csY2" fmla="*/ 1886557 h 2411294"/>
                  <a:gd name="csX3" fmla="*/ 324765 w 2578854"/>
                  <a:gd name="csY3" fmla="*/ 1878571 h 2411294"/>
                  <a:gd name="csX4" fmla="*/ 338450 w 2578854"/>
                  <a:gd name="csY4" fmla="*/ 827685 h 2411294"/>
                  <a:gd name="csX5" fmla="*/ 340522 w 2578854"/>
                  <a:gd name="csY5" fmla="*/ 520860 h 2411294"/>
                  <a:gd name="csX6" fmla="*/ 596720 w 2578854"/>
                  <a:gd name="csY6" fmla="*/ 519915 h 2411294"/>
                  <a:gd name="csX7" fmla="*/ 1004542 w 2578854"/>
                  <a:gd name="csY7" fmla="*/ 394138 h 2411294"/>
                  <a:gd name="csX8" fmla="*/ 1438094 w 2578854"/>
                  <a:gd name="csY8" fmla="*/ 291662 h 2411294"/>
                  <a:gd name="csX9" fmla="*/ 1509039 w 2578854"/>
                  <a:gd name="csY9" fmla="*/ 402021 h 2411294"/>
                  <a:gd name="csX10" fmla="*/ 1564103 w 2578854"/>
                  <a:gd name="csY10" fmla="*/ 474832 h 2411294"/>
                  <a:gd name="csX11" fmla="*/ 2336727 w 2578854"/>
                  <a:gd name="csY11" fmla="*/ 0 h 2411294"/>
                  <a:gd name="csX12" fmla="*/ 2578854 w 2578854"/>
                  <a:gd name="csY12" fmla="*/ 227144 h 2411294"/>
                  <a:gd name="csX13" fmla="*/ 2569268 w 2578854"/>
                  <a:gd name="csY13" fmla="*/ 740980 h 2411294"/>
                  <a:gd name="csX14" fmla="*/ 2127834 w 2578854"/>
                  <a:gd name="csY14" fmla="*/ 748863 h 2411294"/>
                  <a:gd name="csX15" fmla="*/ 2173566 w 2578854"/>
                  <a:gd name="csY15" fmla="*/ 1186862 h 2411294"/>
                  <a:gd name="csX16" fmla="*/ 2278287 w 2578854"/>
                  <a:gd name="csY16" fmla="*/ 1641096 h 2411294"/>
                  <a:gd name="csX17" fmla="*/ 2189542 w 2578854"/>
                  <a:gd name="csY17" fmla="*/ 1841303 h 2411294"/>
                  <a:gd name="csX18" fmla="*/ 1969775 w 2578854"/>
                  <a:gd name="csY18" fmla="*/ 2021527 h 2411294"/>
                  <a:gd name="csX19" fmla="*/ 2139613 w 2578854"/>
                  <a:gd name="csY19" fmla="*/ 2411294 h 2411294"/>
                  <a:gd name="csX20" fmla="*/ 1646692 w 2578854"/>
                  <a:gd name="csY20" fmla="*/ 2373134 h 2411294"/>
                  <a:gd name="csX21" fmla="*/ 1499718 w 2578854"/>
                  <a:gd name="csY21" fmla="*/ 2062102 h 2411294"/>
                  <a:gd name="csX22" fmla="*/ 1130937 w 2578854"/>
                  <a:gd name="csY22" fmla="*/ 1823069 h 2411294"/>
                  <a:gd name="csX23" fmla="*/ 0 w 2578854"/>
                  <a:gd name="csY23" fmla="*/ 2342275 h 2411294"/>
                  <a:gd name="csX0" fmla="*/ 806172 w 2254089"/>
                  <a:gd name="csY0" fmla="*/ 1823069 h 2411294"/>
                  <a:gd name="csX1" fmla="*/ 245506 w 2254089"/>
                  <a:gd name="csY1" fmla="*/ 2357346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757 w 2254089"/>
                  <a:gd name="csY5" fmla="*/ 520860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271525 w 2254089"/>
                  <a:gd name="csY1" fmla="*/ 1886557 h 2411294"/>
                  <a:gd name="csX2" fmla="*/ 0 w 2254089"/>
                  <a:gd name="csY2" fmla="*/ 1878571 h 2411294"/>
                  <a:gd name="csX3" fmla="*/ 13685 w 2254089"/>
                  <a:gd name="csY3" fmla="*/ 827685 h 2411294"/>
                  <a:gd name="csX4" fmla="*/ 15757 w 2254089"/>
                  <a:gd name="csY4" fmla="*/ 520860 h 2411294"/>
                  <a:gd name="csX5" fmla="*/ 271955 w 2254089"/>
                  <a:gd name="csY5" fmla="*/ 519915 h 2411294"/>
                  <a:gd name="csX6" fmla="*/ 679777 w 2254089"/>
                  <a:gd name="csY6" fmla="*/ 394138 h 2411294"/>
                  <a:gd name="csX7" fmla="*/ 1113329 w 2254089"/>
                  <a:gd name="csY7" fmla="*/ 291662 h 2411294"/>
                  <a:gd name="csX8" fmla="*/ 1184274 w 2254089"/>
                  <a:gd name="csY8" fmla="*/ 402021 h 2411294"/>
                  <a:gd name="csX9" fmla="*/ 1239338 w 2254089"/>
                  <a:gd name="csY9" fmla="*/ 474832 h 2411294"/>
                  <a:gd name="csX10" fmla="*/ 2011962 w 2254089"/>
                  <a:gd name="csY10" fmla="*/ 0 h 2411294"/>
                  <a:gd name="csX11" fmla="*/ 2254089 w 2254089"/>
                  <a:gd name="csY11" fmla="*/ 227144 h 2411294"/>
                  <a:gd name="csX12" fmla="*/ 2244503 w 2254089"/>
                  <a:gd name="csY12" fmla="*/ 740980 h 2411294"/>
                  <a:gd name="csX13" fmla="*/ 1803069 w 2254089"/>
                  <a:gd name="csY13" fmla="*/ 748863 h 2411294"/>
                  <a:gd name="csX14" fmla="*/ 1848801 w 2254089"/>
                  <a:gd name="csY14" fmla="*/ 1186862 h 2411294"/>
                  <a:gd name="csX15" fmla="*/ 1953522 w 2254089"/>
                  <a:gd name="csY15" fmla="*/ 1641096 h 2411294"/>
                  <a:gd name="csX16" fmla="*/ 1864777 w 2254089"/>
                  <a:gd name="csY16" fmla="*/ 1841303 h 2411294"/>
                  <a:gd name="csX17" fmla="*/ 1645010 w 2254089"/>
                  <a:gd name="csY17" fmla="*/ 2021527 h 2411294"/>
                  <a:gd name="csX18" fmla="*/ 1814848 w 2254089"/>
                  <a:gd name="csY18" fmla="*/ 2411294 h 2411294"/>
                  <a:gd name="csX19" fmla="*/ 1321927 w 2254089"/>
                  <a:gd name="csY19" fmla="*/ 2373134 h 2411294"/>
                  <a:gd name="csX20" fmla="*/ 1174953 w 2254089"/>
                  <a:gd name="csY20" fmla="*/ 2062102 h 2411294"/>
                  <a:gd name="csX21" fmla="*/ 806172 w 2254089"/>
                  <a:gd name="csY21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757 w 2254089"/>
                  <a:gd name="csY5" fmla="*/ 520860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757 w 2254089"/>
                  <a:gd name="csY5" fmla="*/ 520860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13685 w 2254089"/>
                  <a:gd name="csY4" fmla="*/ 827685 h 2411294"/>
                  <a:gd name="csX5" fmla="*/ 151253 w 2254089"/>
                  <a:gd name="csY5" fmla="*/ 591117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806172 w 2254089"/>
                  <a:gd name="csY0" fmla="*/ 1823069 h 2411294"/>
                  <a:gd name="csX1" fmla="*/ 604888 w 2254089"/>
                  <a:gd name="csY1" fmla="*/ 1880040 h 2411294"/>
                  <a:gd name="csX2" fmla="*/ 271525 w 2254089"/>
                  <a:gd name="csY2" fmla="*/ 1886557 h 2411294"/>
                  <a:gd name="csX3" fmla="*/ 0 w 2254089"/>
                  <a:gd name="csY3" fmla="*/ 1878571 h 2411294"/>
                  <a:gd name="csX4" fmla="*/ 58850 w 2254089"/>
                  <a:gd name="csY4" fmla="*/ 892924 h 2411294"/>
                  <a:gd name="csX5" fmla="*/ 151253 w 2254089"/>
                  <a:gd name="csY5" fmla="*/ 591117 h 2411294"/>
                  <a:gd name="csX6" fmla="*/ 271955 w 2254089"/>
                  <a:gd name="csY6" fmla="*/ 519915 h 2411294"/>
                  <a:gd name="csX7" fmla="*/ 679777 w 2254089"/>
                  <a:gd name="csY7" fmla="*/ 394138 h 2411294"/>
                  <a:gd name="csX8" fmla="*/ 1113329 w 2254089"/>
                  <a:gd name="csY8" fmla="*/ 291662 h 2411294"/>
                  <a:gd name="csX9" fmla="*/ 1184274 w 2254089"/>
                  <a:gd name="csY9" fmla="*/ 402021 h 2411294"/>
                  <a:gd name="csX10" fmla="*/ 1239338 w 2254089"/>
                  <a:gd name="csY10" fmla="*/ 474832 h 2411294"/>
                  <a:gd name="csX11" fmla="*/ 2011962 w 2254089"/>
                  <a:gd name="csY11" fmla="*/ 0 h 2411294"/>
                  <a:gd name="csX12" fmla="*/ 2254089 w 2254089"/>
                  <a:gd name="csY12" fmla="*/ 227144 h 2411294"/>
                  <a:gd name="csX13" fmla="*/ 2244503 w 2254089"/>
                  <a:gd name="csY13" fmla="*/ 740980 h 2411294"/>
                  <a:gd name="csX14" fmla="*/ 1803069 w 2254089"/>
                  <a:gd name="csY14" fmla="*/ 748863 h 2411294"/>
                  <a:gd name="csX15" fmla="*/ 1848801 w 2254089"/>
                  <a:gd name="csY15" fmla="*/ 1186862 h 2411294"/>
                  <a:gd name="csX16" fmla="*/ 1953522 w 2254089"/>
                  <a:gd name="csY16" fmla="*/ 1641096 h 2411294"/>
                  <a:gd name="csX17" fmla="*/ 1864777 w 2254089"/>
                  <a:gd name="csY17" fmla="*/ 1841303 h 2411294"/>
                  <a:gd name="csX18" fmla="*/ 1645010 w 2254089"/>
                  <a:gd name="csY18" fmla="*/ 2021527 h 2411294"/>
                  <a:gd name="csX19" fmla="*/ 1814848 w 2254089"/>
                  <a:gd name="csY19" fmla="*/ 2411294 h 2411294"/>
                  <a:gd name="csX20" fmla="*/ 1321927 w 2254089"/>
                  <a:gd name="csY20" fmla="*/ 2373134 h 2411294"/>
                  <a:gd name="csX21" fmla="*/ 1174953 w 2254089"/>
                  <a:gd name="csY21" fmla="*/ 2062102 h 2411294"/>
                  <a:gd name="csX22" fmla="*/ 806172 w 2254089"/>
                  <a:gd name="csY22" fmla="*/ 1823069 h 2411294"/>
                  <a:gd name="csX0" fmla="*/ 748126 w 2196043"/>
                  <a:gd name="csY0" fmla="*/ 1823069 h 2411294"/>
                  <a:gd name="csX1" fmla="*/ 546842 w 2196043"/>
                  <a:gd name="csY1" fmla="*/ 1880040 h 2411294"/>
                  <a:gd name="csX2" fmla="*/ 213479 w 2196043"/>
                  <a:gd name="csY2" fmla="*/ 1886557 h 2411294"/>
                  <a:gd name="csX3" fmla="*/ 2174 w 2196043"/>
                  <a:gd name="csY3" fmla="*/ 1557396 h 2411294"/>
                  <a:gd name="csX4" fmla="*/ 804 w 2196043"/>
                  <a:gd name="csY4" fmla="*/ 892924 h 2411294"/>
                  <a:gd name="csX5" fmla="*/ 93207 w 2196043"/>
                  <a:gd name="csY5" fmla="*/ 591117 h 2411294"/>
                  <a:gd name="csX6" fmla="*/ 213909 w 2196043"/>
                  <a:gd name="csY6" fmla="*/ 519915 h 2411294"/>
                  <a:gd name="csX7" fmla="*/ 621731 w 2196043"/>
                  <a:gd name="csY7" fmla="*/ 394138 h 2411294"/>
                  <a:gd name="csX8" fmla="*/ 1055283 w 2196043"/>
                  <a:gd name="csY8" fmla="*/ 291662 h 2411294"/>
                  <a:gd name="csX9" fmla="*/ 1126228 w 2196043"/>
                  <a:gd name="csY9" fmla="*/ 402021 h 2411294"/>
                  <a:gd name="csX10" fmla="*/ 1181292 w 2196043"/>
                  <a:gd name="csY10" fmla="*/ 474832 h 2411294"/>
                  <a:gd name="csX11" fmla="*/ 1953916 w 2196043"/>
                  <a:gd name="csY11" fmla="*/ 0 h 2411294"/>
                  <a:gd name="csX12" fmla="*/ 2196043 w 2196043"/>
                  <a:gd name="csY12" fmla="*/ 227144 h 2411294"/>
                  <a:gd name="csX13" fmla="*/ 2186457 w 2196043"/>
                  <a:gd name="csY13" fmla="*/ 740980 h 2411294"/>
                  <a:gd name="csX14" fmla="*/ 1745023 w 2196043"/>
                  <a:gd name="csY14" fmla="*/ 748863 h 2411294"/>
                  <a:gd name="csX15" fmla="*/ 1790755 w 2196043"/>
                  <a:gd name="csY15" fmla="*/ 1186862 h 2411294"/>
                  <a:gd name="csX16" fmla="*/ 1895476 w 2196043"/>
                  <a:gd name="csY16" fmla="*/ 1641096 h 2411294"/>
                  <a:gd name="csX17" fmla="*/ 1806731 w 2196043"/>
                  <a:gd name="csY17" fmla="*/ 1841303 h 2411294"/>
                  <a:gd name="csX18" fmla="*/ 1586964 w 2196043"/>
                  <a:gd name="csY18" fmla="*/ 2021527 h 2411294"/>
                  <a:gd name="csX19" fmla="*/ 1756802 w 2196043"/>
                  <a:gd name="csY19" fmla="*/ 2411294 h 2411294"/>
                  <a:gd name="csX20" fmla="*/ 1263881 w 2196043"/>
                  <a:gd name="csY20" fmla="*/ 2373134 h 2411294"/>
                  <a:gd name="csX21" fmla="*/ 1116907 w 2196043"/>
                  <a:gd name="csY21" fmla="*/ 2062102 h 2411294"/>
                  <a:gd name="csX22" fmla="*/ 748126 w 2196043"/>
                  <a:gd name="csY22" fmla="*/ 1823069 h 2411294"/>
                  <a:gd name="csX0" fmla="*/ 748126 w 2196043"/>
                  <a:gd name="csY0" fmla="*/ 1823069 h 2411294"/>
                  <a:gd name="csX1" fmla="*/ 546842 w 2196043"/>
                  <a:gd name="csY1" fmla="*/ 1880040 h 2411294"/>
                  <a:gd name="csX2" fmla="*/ 88020 w 2196043"/>
                  <a:gd name="csY2" fmla="*/ 1991942 h 2411294"/>
                  <a:gd name="csX3" fmla="*/ 2174 w 2196043"/>
                  <a:gd name="csY3" fmla="*/ 1557396 h 2411294"/>
                  <a:gd name="csX4" fmla="*/ 804 w 2196043"/>
                  <a:gd name="csY4" fmla="*/ 892924 h 2411294"/>
                  <a:gd name="csX5" fmla="*/ 93207 w 2196043"/>
                  <a:gd name="csY5" fmla="*/ 591117 h 2411294"/>
                  <a:gd name="csX6" fmla="*/ 213909 w 2196043"/>
                  <a:gd name="csY6" fmla="*/ 519915 h 2411294"/>
                  <a:gd name="csX7" fmla="*/ 621731 w 2196043"/>
                  <a:gd name="csY7" fmla="*/ 394138 h 2411294"/>
                  <a:gd name="csX8" fmla="*/ 1055283 w 2196043"/>
                  <a:gd name="csY8" fmla="*/ 291662 h 2411294"/>
                  <a:gd name="csX9" fmla="*/ 1126228 w 2196043"/>
                  <a:gd name="csY9" fmla="*/ 402021 h 2411294"/>
                  <a:gd name="csX10" fmla="*/ 1181292 w 2196043"/>
                  <a:gd name="csY10" fmla="*/ 474832 h 2411294"/>
                  <a:gd name="csX11" fmla="*/ 1953916 w 2196043"/>
                  <a:gd name="csY11" fmla="*/ 0 h 2411294"/>
                  <a:gd name="csX12" fmla="*/ 2196043 w 2196043"/>
                  <a:gd name="csY12" fmla="*/ 227144 h 2411294"/>
                  <a:gd name="csX13" fmla="*/ 2186457 w 2196043"/>
                  <a:gd name="csY13" fmla="*/ 740980 h 2411294"/>
                  <a:gd name="csX14" fmla="*/ 1745023 w 2196043"/>
                  <a:gd name="csY14" fmla="*/ 748863 h 2411294"/>
                  <a:gd name="csX15" fmla="*/ 1790755 w 2196043"/>
                  <a:gd name="csY15" fmla="*/ 1186862 h 2411294"/>
                  <a:gd name="csX16" fmla="*/ 1895476 w 2196043"/>
                  <a:gd name="csY16" fmla="*/ 1641096 h 2411294"/>
                  <a:gd name="csX17" fmla="*/ 1806731 w 2196043"/>
                  <a:gd name="csY17" fmla="*/ 1841303 h 2411294"/>
                  <a:gd name="csX18" fmla="*/ 1586964 w 2196043"/>
                  <a:gd name="csY18" fmla="*/ 2021527 h 2411294"/>
                  <a:gd name="csX19" fmla="*/ 1756802 w 2196043"/>
                  <a:gd name="csY19" fmla="*/ 2411294 h 2411294"/>
                  <a:gd name="csX20" fmla="*/ 1263881 w 2196043"/>
                  <a:gd name="csY20" fmla="*/ 2373134 h 2411294"/>
                  <a:gd name="csX21" fmla="*/ 1116907 w 2196043"/>
                  <a:gd name="csY21" fmla="*/ 2062102 h 2411294"/>
                  <a:gd name="csX22" fmla="*/ 748126 w 2196043"/>
                  <a:gd name="csY22" fmla="*/ 1823069 h 2411294"/>
                  <a:gd name="csX0" fmla="*/ 748126 w 2196043"/>
                  <a:gd name="csY0" fmla="*/ 1823069 h 2411294"/>
                  <a:gd name="csX1" fmla="*/ 546842 w 2196043"/>
                  <a:gd name="csY1" fmla="*/ 1880040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748126 w 2196043"/>
                  <a:gd name="csY23" fmla="*/ 1823069 h 2411294"/>
                  <a:gd name="csX0" fmla="*/ 748126 w 2196043"/>
                  <a:gd name="csY0" fmla="*/ 1823069 h 2411294"/>
                  <a:gd name="csX1" fmla="*/ 466549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748126 w 2196043"/>
                  <a:gd name="csY23" fmla="*/ 1823069 h 2411294"/>
                  <a:gd name="csX0" fmla="*/ 748126 w 2196043"/>
                  <a:gd name="csY0" fmla="*/ 1823069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748126 w 2196043"/>
                  <a:gd name="csY23" fmla="*/ 1823069 h 2411294"/>
                  <a:gd name="csX0" fmla="*/ 607612 w 2196043"/>
                  <a:gd name="csY0" fmla="*/ 1858198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116907 w 2196043"/>
                  <a:gd name="csY22" fmla="*/ 2062102 h 2411294"/>
                  <a:gd name="csX23" fmla="*/ 607612 w 2196043"/>
                  <a:gd name="csY23" fmla="*/ 1858198 h 2411294"/>
                  <a:gd name="csX0" fmla="*/ 607612 w 2196043"/>
                  <a:gd name="csY0" fmla="*/ 1858198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607612 w 2196043"/>
                  <a:gd name="csY23" fmla="*/ 1858198 h 2411294"/>
                  <a:gd name="csX0" fmla="*/ 607612 w 2196043"/>
                  <a:gd name="csY0" fmla="*/ 1858198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607612 w 2196043"/>
                  <a:gd name="csY23" fmla="*/ 1858198 h 2411294"/>
                  <a:gd name="csX0" fmla="*/ 712894 w 2196043"/>
                  <a:gd name="csY0" fmla="*/ 2065917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712894 w 2196043"/>
                  <a:gd name="csY23" fmla="*/ 2065917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553549 w 2196043"/>
                  <a:gd name="csY23" fmla="*/ 1886653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892116 w 2196043"/>
                  <a:gd name="csY22" fmla="*/ 2340958 h 2411294"/>
                  <a:gd name="csX23" fmla="*/ 684801 w 2196043"/>
                  <a:gd name="csY23" fmla="*/ 1876933 h 2411294"/>
                  <a:gd name="csX24" fmla="*/ 553549 w 2196043"/>
                  <a:gd name="csY24" fmla="*/ 1886653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071380 w 2196043"/>
                  <a:gd name="csY22" fmla="*/ 2207221 h 2411294"/>
                  <a:gd name="csX23" fmla="*/ 684801 w 2196043"/>
                  <a:gd name="csY23" fmla="*/ 1876933 h 2411294"/>
                  <a:gd name="csX24" fmla="*/ 553549 w 2196043"/>
                  <a:gd name="csY24" fmla="*/ 1886653 h 2411294"/>
                  <a:gd name="csX0" fmla="*/ 553549 w 2196043"/>
                  <a:gd name="csY0" fmla="*/ 1886653 h 2411294"/>
                  <a:gd name="csX1" fmla="*/ 446475 w 2196043"/>
                  <a:gd name="csY1" fmla="*/ 1995461 h 2411294"/>
                  <a:gd name="csX2" fmla="*/ 88020 w 2196043"/>
                  <a:gd name="csY2" fmla="*/ 1991942 h 2411294"/>
                  <a:gd name="csX3" fmla="*/ 111725 w 2196043"/>
                  <a:gd name="csY3" fmla="*/ 1702067 h 2411294"/>
                  <a:gd name="csX4" fmla="*/ 2174 w 2196043"/>
                  <a:gd name="csY4" fmla="*/ 1557396 h 2411294"/>
                  <a:gd name="csX5" fmla="*/ 804 w 2196043"/>
                  <a:gd name="csY5" fmla="*/ 892924 h 2411294"/>
                  <a:gd name="csX6" fmla="*/ 93207 w 2196043"/>
                  <a:gd name="csY6" fmla="*/ 591117 h 2411294"/>
                  <a:gd name="csX7" fmla="*/ 213909 w 2196043"/>
                  <a:gd name="csY7" fmla="*/ 519915 h 2411294"/>
                  <a:gd name="csX8" fmla="*/ 621731 w 2196043"/>
                  <a:gd name="csY8" fmla="*/ 394138 h 2411294"/>
                  <a:gd name="csX9" fmla="*/ 1055283 w 2196043"/>
                  <a:gd name="csY9" fmla="*/ 291662 h 2411294"/>
                  <a:gd name="csX10" fmla="*/ 1126228 w 2196043"/>
                  <a:gd name="csY10" fmla="*/ 402021 h 2411294"/>
                  <a:gd name="csX11" fmla="*/ 1181292 w 2196043"/>
                  <a:gd name="csY11" fmla="*/ 474832 h 2411294"/>
                  <a:gd name="csX12" fmla="*/ 1953916 w 2196043"/>
                  <a:gd name="csY12" fmla="*/ 0 h 2411294"/>
                  <a:gd name="csX13" fmla="*/ 2196043 w 2196043"/>
                  <a:gd name="csY13" fmla="*/ 227144 h 2411294"/>
                  <a:gd name="csX14" fmla="*/ 2186457 w 2196043"/>
                  <a:gd name="csY14" fmla="*/ 740980 h 2411294"/>
                  <a:gd name="csX15" fmla="*/ 1745023 w 2196043"/>
                  <a:gd name="csY15" fmla="*/ 748863 h 2411294"/>
                  <a:gd name="csX16" fmla="*/ 1790755 w 2196043"/>
                  <a:gd name="csY16" fmla="*/ 1186862 h 2411294"/>
                  <a:gd name="csX17" fmla="*/ 1895476 w 2196043"/>
                  <a:gd name="csY17" fmla="*/ 1641096 h 2411294"/>
                  <a:gd name="csX18" fmla="*/ 1806731 w 2196043"/>
                  <a:gd name="csY18" fmla="*/ 1841303 h 2411294"/>
                  <a:gd name="csX19" fmla="*/ 1586964 w 2196043"/>
                  <a:gd name="csY19" fmla="*/ 2021527 h 2411294"/>
                  <a:gd name="csX20" fmla="*/ 1756802 w 2196043"/>
                  <a:gd name="csY20" fmla="*/ 2411294 h 2411294"/>
                  <a:gd name="csX21" fmla="*/ 1263881 w 2196043"/>
                  <a:gd name="csY21" fmla="*/ 2373134 h 2411294"/>
                  <a:gd name="csX22" fmla="*/ 1060401 w 2196043"/>
                  <a:gd name="csY22" fmla="*/ 2374888 h 2411294"/>
                  <a:gd name="csX23" fmla="*/ 1071380 w 2196043"/>
                  <a:gd name="csY23" fmla="*/ 2207221 h 2411294"/>
                  <a:gd name="csX24" fmla="*/ 684801 w 2196043"/>
                  <a:gd name="csY24" fmla="*/ 1876933 h 2411294"/>
                  <a:gd name="csX25" fmla="*/ 553549 w 2196043"/>
                  <a:gd name="csY25" fmla="*/ 1886653 h 2411294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586964 w 2196043"/>
                  <a:gd name="csY19" fmla="*/ 2021527 h 2535325"/>
                  <a:gd name="csX20" fmla="*/ 1756802 w 2196043"/>
                  <a:gd name="csY20" fmla="*/ 24112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586964 w 2196043"/>
                  <a:gd name="csY19" fmla="*/ 2021527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586964 w 2196043"/>
                  <a:gd name="csY19" fmla="*/ 2021527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1806731 w 2196043"/>
                  <a:gd name="csY18" fmla="*/ 1841303 h 2535325"/>
                  <a:gd name="csX19" fmla="*/ 1800373 w 2196043"/>
                  <a:gd name="csY19" fmla="*/ 2394282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196043"/>
                  <a:gd name="csY0" fmla="*/ 1886653 h 2535325"/>
                  <a:gd name="csX1" fmla="*/ 446475 w 2196043"/>
                  <a:gd name="csY1" fmla="*/ 1995461 h 2535325"/>
                  <a:gd name="csX2" fmla="*/ 88020 w 2196043"/>
                  <a:gd name="csY2" fmla="*/ 1991942 h 2535325"/>
                  <a:gd name="csX3" fmla="*/ 111725 w 2196043"/>
                  <a:gd name="csY3" fmla="*/ 1702067 h 2535325"/>
                  <a:gd name="csX4" fmla="*/ 2174 w 2196043"/>
                  <a:gd name="csY4" fmla="*/ 1557396 h 2535325"/>
                  <a:gd name="csX5" fmla="*/ 804 w 2196043"/>
                  <a:gd name="csY5" fmla="*/ 892924 h 2535325"/>
                  <a:gd name="csX6" fmla="*/ 93207 w 2196043"/>
                  <a:gd name="csY6" fmla="*/ 591117 h 2535325"/>
                  <a:gd name="csX7" fmla="*/ 213909 w 2196043"/>
                  <a:gd name="csY7" fmla="*/ 519915 h 2535325"/>
                  <a:gd name="csX8" fmla="*/ 621731 w 2196043"/>
                  <a:gd name="csY8" fmla="*/ 394138 h 2535325"/>
                  <a:gd name="csX9" fmla="*/ 1055283 w 2196043"/>
                  <a:gd name="csY9" fmla="*/ 291662 h 2535325"/>
                  <a:gd name="csX10" fmla="*/ 1126228 w 2196043"/>
                  <a:gd name="csY10" fmla="*/ 402021 h 2535325"/>
                  <a:gd name="csX11" fmla="*/ 1181292 w 2196043"/>
                  <a:gd name="csY11" fmla="*/ 474832 h 2535325"/>
                  <a:gd name="csX12" fmla="*/ 1953916 w 2196043"/>
                  <a:gd name="csY12" fmla="*/ 0 h 2535325"/>
                  <a:gd name="csX13" fmla="*/ 2196043 w 2196043"/>
                  <a:gd name="csY13" fmla="*/ 227144 h 2535325"/>
                  <a:gd name="csX14" fmla="*/ 2186457 w 2196043"/>
                  <a:gd name="csY14" fmla="*/ 740980 h 2535325"/>
                  <a:gd name="csX15" fmla="*/ 1745023 w 2196043"/>
                  <a:gd name="csY15" fmla="*/ 748863 h 2535325"/>
                  <a:gd name="csX16" fmla="*/ 1790755 w 2196043"/>
                  <a:gd name="csY16" fmla="*/ 1186862 h 2535325"/>
                  <a:gd name="csX17" fmla="*/ 1895476 w 2196043"/>
                  <a:gd name="csY17" fmla="*/ 1641096 h 2535325"/>
                  <a:gd name="csX18" fmla="*/ 2085586 w 2196043"/>
                  <a:gd name="csY18" fmla="*/ 1997803 h 2535325"/>
                  <a:gd name="csX19" fmla="*/ 1800373 w 2196043"/>
                  <a:gd name="csY19" fmla="*/ 2394282 h 2535325"/>
                  <a:gd name="csX20" fmla="*/ 1526319 w 2196043"/>
                  <a:gd name="csY20" fmla="*/ 2505194 h 2535325"/>
                  <a:gd name="csX21" fmla="*/ 1238272 w 2196043"/>
                  <a:gd name="csY21" fmla="*/ 2535325 h 2535325"/>
                  <a:gd name="csX22" fmla="*/ 1060401 w 2196043"/>
                  <a:gd name="csY22" fmla="*/ 2374888 h 2535325"/>
                  <a:gd name="csX23" fmla="*/ 1071380 w 2196043"/>
                  <a:gd name="csY23" fmla="*/ 2207221 h 2535325"/>
                  <a:gd name="csX24" fmla="*/ 684801 w 2196043"/>
                  <a:gd name="csY24" fmla="*/ 1876933 h 2535325"/>
                  <a:gd name="csX25" fmla="*/ 553549 w 2196043"/>
                  <a:gd name="csY25" fmla="*/ 1886653 h 2535325"/>
                  <a:gd name="csX0" fmla="*/ 553549 w 2748577"/>
                  <a:gd name="csY0" fmla="*/ 1886653 h 2535325"/>
                  <a:gd name="csX1" fmla="*/ 446475 w 2748577"/>
                  <a:gd name="csY1" fmla="*/ 1995461 h 2535325"/>
                  <a:gd name="csX2" fmla="*/ 88020 w 2748577"/>
                  <a:gd name="csY2" fmla="*/ 1991942 h 2535325"/>
                  <a:gd name="csX3" fmla="*/ 111725 w 2748577"/>
                  <a:gd name="csY3" fmla="*/ 1702067 h 2535325"/>
                  <a:gd name="csX4" fmla="*/ 2174 w 2748577"/>
                  <a:gd name="csY4" fmla="*/ 1557396 h 2535325"/>
                  <a:gd name="csX5" fmla="*/ 804 w 2748577"/>
                  <a:gd name="csY5" fmla="*/ 892924 h 2535325"/>
                  <a:gd name="csX6" fmla="*/ 93207 w 2748577"/>
                  <a:gd name="csY6" fmla="*/ 591117 h 2535325"/>
                  <a:gd name="csX7" fmla="*/ 213909 w 2748577"/>
                  <a:gd name="csY7" fmla="*/ 519915 h 2535325"/>
                  <a:gd name="csX8" fmla="*/ 621731 w 2748577"/>
                  <a:gd name="csY8" fmla="*/ 394138 h 2535325"/>
                  <a:gd name="csX9" fmla="*/ 1055283 w 2748577"/>
                  <a:gd name="csY9" fmla="*/ 291662 h 2535325"/>
                  <a:gd name="csX10" fmla="*/ 1126228 w 2748577"/>
                  <a:gd name="csY10" fmla="*/ 402021 h 2535325"/>
                  <a:gd name="csX11" fmla="*/ 1181292 w 2748577"/>
                  <a:gd name="csY11" fmla="*/ 474832 h 2535325"/>
                  <a:gd name="csX12" fmla="*/ 1953916 w 2748577"/>
                  <a:gd name="csY12" fmla="*/ 0 h 2535325"/>
                  <a:gd name="csX13" fmla="*/ 2196043 w 2748577"/>
                  <a:gd name="csY13" fmla="*/ 227144 h 2535325"/>
                  <a:gd name="csX14" fmla="*/ 2186457 w 2748577"/>
                  <a:gd name="csY14" fmla="*/ 740980 h 2535325"/>
                  <a:gd name="csX15" fmla="*/ 1745023 w 2748577"/>
                  <a:gd name="csY15" fmla="*/ 748863 h 2535325"/>
                  <a:gd name="csX16" fmla="*/ 1790755 w 2748577"/>
                  <a:gd name="csY16" fmla="*/ 1186862 h 2535325"/>
                  <a:gd name="csX17" fmla="*/ 1895476 w 2748577"/>
                  <a:gd name="csY17" fmla="*/ 1641096 h 2535325"/>
                  <a:gd name="csX18" fmla="*/ 2748577 w 2748577"/>
                  <a:gd name="csY18" fmla="*/ 2034794 h 2535325"/>
                  <a:gd name="csX19" fmla="*/ 1800373 w 2748577"/>
                  <a:gd name="csY19" fmla="*/ 2394282 h 2535325"/>
                  <a:gd name="csX20" fmla="*/ 1526319 w 2748577"/>
                  <a:gd name="csY20" fmla="*/ 2505194 h 2535325"/>
                  <a:gd name="csX21" fmla="*/ 1238272 w 2748577"/>
                  <a:gd name="csY21" fmla="*/ 2535325 h 2535325"/>
                  <a:gd name="csX22" fmla="*/ 1060401 w 2748577"/>
                  <a:gd name="csY22" fmla="*/ 2374888 h 2535325"/>
                  <a:gd name="csX23" fmla="*/ 1071380 w 2748577"/>
                  <a:gd name="csY23" fmla="*/ 2207221 h 2535325"/>
                  <a:gd name="csX24" fmla="*/ 684801 w 2748577"/>
                  <a:gd name="csY24" fmla="*/ 1876933 h 2535325"/>
                  <a:gd name="csX25" fmla="*/ 553549 w 2748577"/>
                  <a:gd name="csY25" fmla="*/ 1886653 h 2535325"/>
                  <a:gd name="csX0" fmla="*/ 553549 w 2758016"/>
                  <a:gd name="csY0" fmla="*/ 1886653 h 2535325"/>
                  <a:gd name="csX1" fmla="*/ 446475 w 2758016"/>
                  <a:gd name="csY1" fmla="*/ 1995461 h 2535325"/>
                  <a:gd name="csX2" fmla="*/ 88020 w 2758016"/>
                  <a:gd name="csY2" fmla="*/ 1991942 h 2535325"/>
                  <a:gd name="csX3" fmla="*/ 111725 w 2758016"/>
                  <a:gd name="csY3" fmla="*/ 1702067 h 2535325"/>
                  <a:gd name="csX4" fmla="*/ 2174 w 2758016"/>
                  <a:gd name="csY4" fmla="*/ 1557396 h 2535325"/>
                  <a:gd name="csX5" fmla="*/ 804 w 2758016"/>
                  <a:gd name="csY5" fmla="*/ 892924 h 2535325"/>
                  <a:gd name="csX6" fmla="*/ 93207 w 2758016"/>
                  <a:gd name="csY6" fmla="*/ 591117 h 2535325"/>
                  <a:gd name="csX7" fmla="*/ 213909 w 2758016"/>
                  <a:gd name="csY7" fmla="*/ 519915 h 2535325"/>
                  <a:gd name="csX8" fmla="*/ 621731 w 2758016"/>
                  <a:gd name="csY8" fmla="*/ 394138 h 2535325"/>
                  <a:gd name="csX9" fmla="*/ 1055283 w 2758016"/>
                  <a:gd name="csY9" fmla="*/ 291662 h 2535325"/>
                  <a:gd name="csX10" fmla="*/ 1126228 w 2758016"/>
                  <a:gd name="csY10" fmla="*/ 402021 h 2535325"/>
                  <a:gd name="csX11" fmla="*/ 1181292 w 2758016"/>
                  <a:gd name="csY11" fmla="*/ 474832 h 2535325"/>
                  <a:gd name="csX12" fmla="*/ 1953916 w 2758016"/>
                  <a:gd name="csY12" fmla="*/ 0 h 2535325"/>
                  <a:gd name="csX13" fmla="*/ 2196043 w 2758016"/>
                  <a:gd name="csY13" fmla="*/ 227144 h 2535325"/>
                  <a:gd name="csX14" fmla="*/ 2186457 w 2758016"/>
                  <a:gd name="csY14" fmla="*/ 740980 h 2535325"/>
                  <a:gd name="csX15" fmla="*/ 1745023 w 2758016"/>
                  <a:gd name="csY15" fmla="*/ 748863 h 2535325"/>
                  <a:gd name="csX16" fmla="*/ 1790755 w 2758016"/>
                  <a:gd name="csY16" fmla="*/ 1186862 h 2535325"/>
                  <a:gd name="csX17" fmla="*/ 1895476 w 2758016"/>
                  <a:gd name="csY17" fmla="*/ 1641096 h 2535325"/>
                  <a:gd name="csX18" fmla="*/ 2748577 w 2758016"/>
                  <a:gd name="csY18" fmla="*/ 2034794 h 2535325"/>
                  <a:gd name="csX19" fmla="*/ 2246957 w 2758016"/>
                  <a:gd name="csY19" fmla="*/ 2064732 h 2535325"/>
                  <a:gd name="csX20" fmla="*/ 1800373 w 2758016"/>
                  <a:gd name="csY20" fmla="*/ 2394282 h 2535325"/>
                  <a:gd name="csX21" fmla="*/ 1526319 w 2758016"/>
                  <a:gd name="csY21" fmla="*/ 2505194 h 2535325"/>
                  <a:gd name="csX22" fmla="*/ 1238272 w 2758016"/>
                  <a:gd name="csY22" fmla="*/ 2535325 h 2535325"/>
                  <a:gd name="csX23" fmla="*/ 1060401 w 2758016"/>
                  <a:gd name="csY23" fmla="*/ 2374888 h 2535325"/>
                  <a:gd name="csX24" fmla="*/ 1071380 w 2758016"/>
                  <a:gd name="csY24" fmla="*/ 2207221 h 2535325"/>
                  <a:gd name="csX25" fmla="*/ 684801 w 2758016"/>
                  <a:gd name="csY25" fmla="*/ 1876933 h 2535325"/>
                  <a:gd name="csX26" fmla="*/ 553549 w 2758016"/>
                  <a:gd name="csY26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48577 w 2763341"/>
                  <a:gd name="csY18" fmla="*/ 2034794 h 2535325"/>
                  <a:gd name="csX19" fmla="*/ 2246957 w 2763341"/>
                  <a:gd name="csY19" fmla="*/ 2064732 h 2535325"/>
                  <a:gd name="csX20" fmla="*/ 1800373 w 2763341"/>
                  <a:gd name="csY20" fmla="*/ 2394282 h 2535325"/>
                  <a:gd name="csX21" fmla="*/ 1526319 w 2763341"/>
                  <a:gd name="csY21" fmla="*/ 2505194 h 2535325"/>
                  <a:gd name="csX22" fmla="*/ 1238272 w 2763341"/>
                  <a:gd name="csY22" fmla="*/ 2535325 h 2535325"/>
                  <a:gd name="csX23" fmla="*/ 1060401 w 2763341"/>
                  <a:gd name="csY23" fmla="*/ 2374888 h 2535325"/>
                  <a:gd name="csX24" fmla="*/ 1071380 w 2763341"/>
                  <a:gd name="csY24" fmla="*/ 2207221 h 2535325"/>
                  <a:gd name="csX25" fmla="*/ 684801 w 2763341"/>
                  <a:gd name="csY25" fmla="*/ 1876933 h 2535325"/>
                  <a:gd name="csX26" fmla="*/ 553549 w 2763341"/>
                  <a:gd name="csY26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48577 w 2763341"/>
                  <a:gd name="csY18" fmla="*/ 2034794 h 2535325"/>
                  <a:gd name="csX19" fmla="*/ 2246957 w 2763341"/>
                  <a:gd name="csY19" fmla="*/ 2064732 h 2535325"/>
                  <a:gd name="csX20" fmla="*/ 1800373 w 2763341"/>
                  <a:gd name="csY20" fmla="*/ 2394282 h 2535325"/>
                  <a:gd name="csX21" fmla="*/ 1526319 w 2763341"/>
                  <a:gd name="csY21" fmla="*/ 2505194 h 2535325"/>
                  <a:gd name="csX22" fmla="*/ 1238272 w 2763341"/>
                  <a:gd name="csY22" fmla="*/ 2535325 h 2535325"/>
                  <a:gd name="csX23" fmla="*/ 1060401 w 2763341"/>
                  <a:gd name="csY23" fmla="*/ 2374888 h 2535325"/>
                  <a:gd name="csX24" fmla="*/ 1071380 w 2763341"/>
                  <a:gd name="csY24" fmla="*/ 2207221 h 2535325"/>
                  <a:gd name="csX25" fmla="*/ 684801 w 2763341"/>
                  <a:gd name="csY25" fmla="*/ 1876933 h 2535325"/>
                  <a:gd name="csX26" fmla="*/ 553549 w 2763341"/>
                  <a:gd name="csY26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48577 w 2763341"/>
                  <a:gd name="csY18" fmla="*/ 2034794 h 2535325"/>
                  <a:gd name="csX19" fmla="*/ 2448984 w 2763341"/>
                  <a:gd name="csY19" fmla="*/ 2027742 h 2535325"/>
                  <a:gd name="csX20" fmla="*/ 2246957 w 2763341"/>
                  <a:gd name="csY20" fmla="*/ 2064732 h 2535325"/>
                  <a:gd name="csX21" fmla="*/ 1800373 w 2763341"/>
                  <a:gd name="csY21" fmla="*/ 2394282 h 2535325"/>
                  <a:gd name="csX22" fmla="*/ 1526319 w 2763341"/>
                  <a:gd name="csY22" fmla="*/ 2505194 h 2535325"/>
                  <a:gd name="csX23" fmla="*/ 1238272 w 2763341"/>
                  <a:gd name="csY23" fmla="*/ 2535325 h 2535325"/>
                  <a:gd name="csX24" fmla="*/ 1060401 w 2763341"/>
                  <a:gd name="csY24" fmla="*/ 2374888 h 2535325"/>
                  <a:gd name="csX25" fmla="*/ 1071380 w 2763341"/>
                  <a:gd name="csY25" fmla="*/ 2207221 h 2535325"/>
                  <a:gd name="csX26" fmla="*/ 684801 w 2763341"/>
                  <a:gd name="csY26" fmla="*/ 1876933 h 2535325"/>
                  <a:gd name="csX27" fmla="*/ 553549 w 2763341"/>
                  <a:gd name="csY27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59959 w 2763341"/>
                  <a:gd name="csY18" fmla="*/ 2094548 h 2535325"/>
                  <a:gd name="csX19" fmla="*/ 2448984 w 2763341"/>
                  <a:gd name="csY19" fmla="*/ 2027742 h 2535325"/>
                  <a:gd name="csX20" fmla="*/ 2246957 w 2763341"/>
                  <a:gd name="csY20" fmla="*/ 2064732 h 2535325"/>
                  <a:gd name="csX21" fmla="*/ 1800373 w 2763341"/>
                  <a:gd name="csY21" fmla="*/ 2394282 h 2535325"/>
                  <a:gd name="csX22" fmla="*/ 1526319 w 2763341"/>
                  <a:gd name="csY22" fmla="*/ 2505194 h 2535325"/>
                  <a:gd name="csX23" fmla="*/ 1238272 w 2763341"/>
                  <a:gd name="csY23" fmla="*/ 2535325 h 2535325"/>
                  <a:gd name="csX24" fmla="*/ 1060401 w 2763341"/>
                  <a:gd name="csY24" fmla="*/ 2374888 h 2535325"/>
                  <a:gd name="csX25" fmla="*/ 1071380 w 2763341"/>
                  <a:gd name="csY25" fmla="*/ 2207221 h 2535325"/>
                  <a:gd name="csX26" fmla="*/ 684801 w 2763341"/>
                  <a:gd name="csY26" fmla="*/ 1876933 h 2535325"/>
                  <a:gd name="csX27" fmla="*/ 553549 w 2763341"/>
                  <a:gd name="csY27" fmla="*/ 1886653 h 2535325"/>
                  <a:gd name="csX0" fmla="*/ 553549 w 2763341"/>
                  <a:gd name="csY0" fmla="*/ 1886653 h 2535325"/>
                  <a:gd name="csX1" fmla="*/ 446475 w 2763341"/>
                  <a:gd name="csY1" fmla="*/ 1995461 h 2535325"/>
                  <a:gd name="csX2" fmla="*/ 88020 w 2763341"/>
                  <a:gd name="csY2" fmla="*/ 1991942 h 2535325"/>
                  <a:gd name="csX3" fmla="*/ 111725 w 2763341"/>
                  <a:gd name="csY3" fmla="*/ 1702067 h 2535325"/>
                  <a:gd name="csX4" fmla="*/ 2174 w 2763341"/>
                  <a:gd name="csY4" fmla="*/ 1557396 h 2535325"/>
                  <a:gd name="csX5" fmla="*/ 804 w 2763341"/>
                  <a:gd name="csY5" fmla="*/ 892924 h 2535325"/>
                  <a:gd name="csX6" fmla="*/ 93207 w 2763341"/>
                  <a:gd name="csY6" fmla="*/ 591117 h 2535325"/>
                  <a:gd name="csX7" fmla="*/ 213909 w 2763341"/>
                  <a:gd name="csY7" fmla="*/ 519915 h 2535325"/>
                  <a:gd name="csX8" fmla="*/ 621731 w 2763341"/>
                  <a:gd name="csY8" fmla="*/ 394138 h 2535325"/>
                  <a:gd name="csX9" fmla="*/ 1055283 w 2763341"/>
                  <a:gd name="csY9" fmla="*/ 291662 h 2535325"/>
                  <a:gd name="csX10" fmla="*/ 1126228 w 2763341"/>
                  <a:gd name="csY10" fmla="*/ 402021 h 2535325"/>
                  <a:gd name="csX11" fmla="*/ 1181292 w 2763341"/>
                  <a:gd name="csY11" fmla="*/ 474832 h 2535325"/>
                  <a:gd name="csX12" fmla="*/ 1953916 w 2763341"/>
                  <a:gd name="csY12" fmla="*/ 0 h 2535325"/>
                  <a:gd name="csX13" fmla="*/ 2196043 w 2763341"/>
                  <a:gd name="csY13" fmla="*/ 227144 h 2535325"/>
                  <a:gd name="csX14" fmla="*/ 2186457 w 2763341"/>
                  <a:gd name="csY14" fmla="*/ 740980 h 2535325"/>
                  <a:gd name="csX15" fmla="*/ 1745023 w 2763341"/>
                  <a:gd name="csY15" fmla="*/ 748863 h 2535325"/>
                  <a:gd name="csX16" fmla="*/ 1790755 w 2763341"/>
                  <a:gd name="csY16" fmla="*/ 1186862 h 2535325"/>
                  <a:gd name="csX17" fmla="*/ 2763341 w 2763341"/>
                  <a:gd name="csY17" fmla="*/ 1248422 h 2535325"/>
                  <a:gd name="csX18" fmla="*/ 2759959 w 2763341"/>
                  <a:gd name="csY18" fmla="*/ 2094548 h 2535325"/>
                  <a:gd name="csX19" fmla="*/ 2448984 w 2763341"/>
                  <a:gd name="csY19" fmla="*/ 2027742 h 2535325"/>
                  <a:gd name="csX20" fmla="*/ 2246957 w 2763341"/>
                  <a:gd name="csY20" fmla="*/ 2064732 h 2535325"/>
                  <a:gd name="csX21" fmla="*/ 1854436 w 2763341"/>
                  <a:gd name="csY21" fmla="*/ 2394282 h 2535325"/>
                  <a:gd name="csX22" fmla="*/ 1526319 w 2763341"/>
                  <a:gd name="csY22" fmla="*/ 2505194 h 2535325"/>
                  <a:gd name="csX23" fmla="*/ 1238272 w 2763341"/>
                  <a:gd name="csY23" fmla="*/ 2535325 h 2535325"/>
                  <a:gd name="csX24" fmla="*/ 1060401 w 2763341"/>
                  <a:gd name="csY24" fmla="*/ 2374888 h 2535325"/>
                  <a:gd name="csX25" fmla="*/ 1071380 w 2763341"/>
                  <a:gd name="csY25" fmla="*/ 2207221 h 2535325"/>
                  <a:gd name="csX26" fmla="*/ 684801 w 2763341"/>
                  <a:gd name="csY26" fmla="*/ 1876933 h 2535325"/>
                  <a:gd name="csX27" fmla="*/ 553549 w 2763341"/>
                  <a:gd name="csY27" fmla="*/ 1886653 h 2535325"/>
                  <a:gd name="csX0" fmla="*/ 553549 w 2763341"/>
                  <a:gd name="csY0" fmla="*/ 1886653 h 2546335"/>
                  <a:gd name="csX1" fmla="*/ 446475 w 2763341"/>
                  <a:gd name="csY1" fmla="*/ 1995461 h 2546335"/>
                  <a:gd name="csX2" fmla="*/ 88020 w 2763341"/>
                  <a:gd name="csY2" fmla="*/ 1991942 h 2546335"/>
                  <a:gd name="csX3" fmla="*/ 111725 w 2763341"/>
                  <a:gd name="csY3" fmla="*/ 1702067 h 2546335"/>
                  <a:gd name="csX4" fmla="*/ 2174 w 2763341"/>
                  <a:gd name="csY4" fmla="*/ 1557396 h 2546335"/>
                  <a:gd name="csX5" fmla="*/ 804 w 2763341"/>
                  <a:gd name="csY5" fmla="*/ 892924 h 2546335"/>
                  <a:gd name="csX6" fmla="*/ 93207 w 2763341"/>
                  <a:gd name="csY6" fmla="*/ 591117 h 2546335"/>
                  <a:gd name="csX7" fmla="*/ 213909 w 2763341"/>
                  <a:gd name="csY7" fmla="*/ 519915 h 2546335"/>
                  <a:gd name="csX8" fmla="*/ 621731 w 2763341"/>
                  <a:gd name="csY8" fmla="*/ 394138 h 2546335"/>
                  <a:gd name="csX9" fmla="*/ 1055283 w 2763341"/>
                  <a:gd name="csY9" fmla="*/ 291662 h 2546335"/>
                  <a:gd name="csX10" fmla="*/ 1126228 w 2763341"/>
                  <a:gd name="csY10" fmla="*/ 402021 h 2546335"/>
                  <a:gd name="csX11" fmla="*/ 1181292 w 2763341"/>
                  <a:gd name="csY11" fmla="*/ 474832 h 2546335"/>
                  <a:gd name="csX12" fmla="*/ 1953916 w 2763341"/>
                  <a:gd name="csY12" fmla="*/ 0 h 2546335"/>
                  <a:gd name="csX13" fmla="*/ 2196043 w 2763341"/>
                  <a:gd name="csY13" fmla="*/ 227144 h 2546335"/>
                  <a:gd name="csX14" fmla="*/ 2186457 w 2763341"/>
                  <a:gd name="csY14" fmla="*/ 740980 h 2546335"/>
                  <a:gd name="csX15" fmla="*/ 1745023 w 2763341"/>
                  <a:gd name="csY15" fmla="*/ 748863 h 2546335"/>
                  <a:gd name="csX16" fmla="*/ 1790755 w 2763341"/>
                  <a:gd name="csY16" fmla="*/ 1186862 h 2546335"/>
                  <a:gd name="csX17" fmla="*/ 2763341 w 2763341"/>
                  <a:gd name="csY17" fmla="*/ 1248422 h 2546335"/>
                  <a:gd name="csX18" fmla="*/ 2759959 w 2763341"/>
                  <a:gd name="csY18" fmla="*/ 2094548 h 2546335"/>
                  <a:gd name="csX19" fmla="*/ 2448984 w 2763341"/>
                  <a:gd name="csY19" fmla="*/ 2027742 h 2546335"/>
                  <a:gd name="csX20" fmla="*/ 2246957 w 2763341"/>
                  <a:gd name="csY20" fmla="*/ 2064732 h 2546335"/>
                  <a:gd name="csX21" fmla="*/ 1854436 w 2763341"/>
                  <a:gd name="csY21" fmla="*/ 2394282 h 2546335"/>
                  <a:gd name="csX22" fmla="*/ 1638029 w 2763341"/>
                  <a:gd name="csY22" fmla="*/ 2542769 h 2546335"/>
                  <a:gd name="csX23" fmla="*/ 1526319 w 2763341"/>
                  <a:gd name="csY23" fmla="*/ 2505194 h 2546335"/>
                  <a:gd name="csX24" fmla="*/ 1238272 w 2763341"/>
                  <a:gd name="csY24" fmla="*/ 2535325 h 2546335"/>
                  <a:gd name="csX25" fmla="*/ 1060401 w 2763341"/>
                  <a:gd name="csY25" fmla="*/ 2374888 h 2546335"/>
                  <a:gd name="csX26" fmla="*/ 1071380 w 2763341"/>
                  <a:gd name="csY26" fmla="*/ 2207221 h 2546335"/>
                  <a:gd name="csX27" fmla="*/ 684801 w 2763341"/>
                  <a:gd name="csY27" fmla="*/ 1876933 h 2546335"/>
                  <a:gd name="csX28" fmla="*/ 553549 w 2763341"/>
                  <a:gd name="csY28" fmla="*/ 1886653 h 2546335"/>
                  <a:gd name="csX0" fmla="*/ 553549 w 2763341"/>
                  <a:gd name="csY0" fmla="*/ 1886653 h 2976247"/>
                  <a:gd name="csX1" fmla="*/ 446475 w 2763341"/>
                  <a:gd name="csY1" fmla="*/ 1995461 h 2976247"/>
                  <a:gd name="csX2" fmla="*/ 88020 w 2763341"/>
                  <a:gd name="csY2" fmla="*/ 1991942 h 2976247"/>
                  <a:gd name="csX3" fmla="*/ 111725 w 2763341"/>
                  <a:gd name="csY3" fmla="*/ 1702067 h 2976247"/>
                  <a:gd name="csX4" fmla="*/ 2174 w 2763341"/>
                  <a:gd name="csY4" fmla="*/ 1557396 h 2976247"/>
                  <a:gd name="csX5" fmla="*/ 804 w 2763341"/>
                  <a:gd name="csY5" fmla="*/ 892924 h 2976247"/>
                  <a:gd name="csX6" fmla="*/ 93207 w 2763341"/>
                  <a:gd name="csY6" fmla="*/ 591117 h 2976247"/>
                  <a:gd name="csX7" fmla="*/ 213909 w 2763341"/>
                  <a:gd name="csY7" fmla="*/ 519915 h 2976247"/>
                  <a:gd name="csX8" fmla="*/ 621731 w 2763341"/>
                  <a:gd name="csY8" fmla="*/ 394138 h 2976247"/>
                  <a:gd name="csX9" fmla="*/ 1055283 w 2763341"/>
                  <a:gd name="csY9" fmla="*/ 291662 h 2976247"/>
                  <a:gd name="csX10" fmla="*/ 1126228 w 2763341"/>
                  <a:gd name="csY10" fmla="*/ 402021 h 2976247"/>
                  <a:gd name="csX11" fmla="*/ 1181292 w 2763341"/>
                  <a:gd name="csY11" fmla="*/ 474832 h 2976247"/>
                  <a:gd name="csX12" fmla="*/ 1953916 w 2763341"/>
                  <a:gd name="csY12" fmla="*/ 0 h 2976247"/>
                  <a:gd name="csX13" fmla="*/ 2196043 w 2763341"/>
                  <a:gd name="csY13" fmla="*/ 227144 h 2976247"/>
                  <a:gd name="csX14" fmla="*/ 2186457 w 2763341"/>
                  <a:gd name="csY14" fmla="*/ 740980 h 2976247"/>
                  <a:gd name="csX15" fmla="*/ 1745023 w 2763341"/>
                  <a:gd name="csY15" fmla="*/ 748863 h 2976247"/>
                  <a:gd name="csX16" fmla="*/ 1790755 w 2763341"/>
                  <a:gd name="csY16" fmla="*/ 1186862 h 2976247"/>
                  <a:gd name="csX17" fmla="*/ 2763341 w 2763341"/>
                  <a:gd name="csY17" fmla="*/ 1248422 h 2976247"/>
                  <a:gd name="csX18" fmla="*/ 2759959 w 2763341"/>
                  <a:gd name="csY18" fmla="*/ 2094548 h 2976247"/>
                  <a:gd name="csX19" fmla="*/ 2448984 w 2763341"/>
                  <a:gd name="csY19" fmla="*/ 2027742 h 2976247"/>
                  <a:gd name="csX20" fmla="*/ 2246957 w 2763341"/>
                  <a:gd name="csY20" fmla="*/ 2064732 h 2976247"/>
                  <a:gd name="csX21" fmla="*/ 1854436 w 2763341"/>
                  <a:gd name="csY21" fmla="*/ 2394282 h 2976247"/>
                  <a:gd name="csX22" fmla="*/ 2059156 w 2763341"/>
                  <a:gd name="csY22" fmla="*/ 2975280 h 2976247"/>
                  <a:gd name="csX23" fmla="*/ 1638029 w 2763341"/>
                  <a:gd name="csY23" fmla="*/ 2542769 h 2976247"/>
                  <a:gd name="csX24" fmla="*/ 1526319 w 2763341"/>
                  <a:gd name="csY24" fmla="*/ 2505194 h 2976247"/>
                  <a:gd name="csX25" fmla="*/ 1238272 w 2763341"/>
                  <a:gd name="csY25" fmla="*/ 2535325 h 2976247"/>
                  <a:gd name="csX26" fmla="*/ 1060401 w 2763341"/>
                  <a:gd name="csY26" fmla="*/ 2374888 h 2976247"/>
                  <a:gd name="csX27" fmla="*/ 1071380 w 2763341"/>
                  <a:gd name="csY27" fmla="*/ 2207221 h 2976247"/>
                  <a:gd name="csX28" fmla="*/ 684801 w 2763341"/>
                  <a:gd name="csY28" fmla="*/ 1876933 h 2976247"/>
                  <a:gd name="csX29" fmla="*/ 553549 w 2763341"/>
                  <a:gd name="csY29" fmla="*/ 1886653 h 2976247"/>
                  <a:gd name="csX0" fmla="*/ 553549 w 2763341"/>
                  <a:gd name="csY0" fmla="*/ 1886653 h 2988695"/>
                  <a:gd name="csX1" fmla="*/ 446475 w 2763341"/>
                  <a:gd name="csY1" fmla="*/ 1995461 h 2988695"/>
                  <a:gd name="csX2" fmla="*/ 88020 w 2763341"/>
                  <a:gd name="csY2" fmla="*/ 1991942 h 2988695"/>
                  <a:gd name="csX3" fmla="*/ 111725 w 2763341"/>
                  <a:gd name="csY3" fmla="*/ 1702067 h 2988695"/>
                  <a:gd name="csX4" fmla="*/ 2174 w 2763341"/>
                  <a:gd name="csY4" fmla="*/ 1557396 h 2988695"/>
                  <a:gd name="csX5" fmla="*/ 804 w 2763341"/>
                  <a:gd name="csY5" fmla="*/ 892924 h 2988695"/>
                  <a:gd name="csX6" fmla="*/ 93207 w 2763341"/>
                  <a:gd name="csY6" fmla="*/ 591117 h 2988695"/>
                  <a:gd name="csX7" fmla="*/ 213909 w 2763341"/>
                  <a:gd name="csY7" fmla="*/ 519915 h 2988695"/>
                  <a:gd name="csX8" fmla="*/ 621731 w 2763341"/>
                  <a:gd name="csY8" fmla="*/ 394138 h 2988695"/>
                  <a:gd name="csX9" fmla="*/ 1055283 w 2763341"/>
                  <a:gd name="csY9" fmla="*/ 291662 h 2988695"/>
                  <a:gd name="csX10" fmla="*/ 1126228 w 2763341"/>
                  <a:gd name="csY10" fmla="*/ 402021 h 2988695"/>
                  <a:gd name="csX11" fmla="*/ 1181292 w 2763341"/>
                  <a:gd name="csY11" fmla="*/ 474832 h 2988695"/>
                  <a:gd name="csX12" fmla="*/ 1953916 w 2763341"/>
                  <a:gd name="csY12" fmla="*/ 0 h 2988695"/>
                  <a:gd name="csX13" fmla="*/ 2196043 w 2763341"/>
                  <a:gd name="csY13" fmla="*/ 227144 h 2988695"/>
                  <a:gd name="csX14" fmla="*/ 2186457 w 2763341"/>
                  <a:gd name="csY14" fmla="*/ 740980 h 2988695"/>
                  <a:gd name="csX15" fmla="*/ 1745023 w 2763341"/>
                  <a:gd name="csY15" fmla="*/ 748863 h 2988695"/>
                  <a:gd name="csX16" fmla="*/ 1790755 w 2763341"/>
                  <a:gd name="csY16" fmla="*/ 1186862 h 2988695"/>
                  <a:gd name="csX17" fmla="*/ 2763341 w 2763341"/>
                  <a:gd name="csY17" fmla="*/ 1248422 h 2988695"/>
                  <a:gd name="csX18" fmla="*/ 2759959 w 2763341"/>
                  <a:gd name="csY18" fmla="*/ 2094548 h 2988695"/>
                  <a:gd name="csX19" fmla="*/ 2448984 w 2763341"/>
                  <a:gd name="csY19" fmla="*/ 2027742 h 2988695"/>
                  <a:gd name="csX20" fmla="*/ 2246957 w 2763341"/>
                  <a:gd name="csY20" fmla="*/ 2064732 h 2988695"/>
                  <a:gd name="csX21" fmla="*/ 1854436 w 2763341"/>
                  <a:gd name="csY21" fmla="*/ 2394282 h 2988695"/>
                  <a:gd name="csX22" fmla="*/ 2155902 w 2763341"/>
                  <a:gd name="csY22" fmla="*/ 2824471 h 2988695"/>
                  <a:gd name="csX23" fmla="*/ 2059156 w 2763341"/>
                  <a:gd name="csY23" fmla="*/ 2975280 h 2988695"/>
                  <a:gd name="csX24" fmla="*/ 1638029 w 2763341"/>
                  <a:gd name="csY24" fmla="*/ 2542769 h 2988695"/>
                  <a:gd name="csX25" fmla="*/ 1526319 w 2763341"/>
                  <a:gd name="csY25" fmla="*/ 2505194 h 2988695"/>
                  <a:gd name="csX26" fmla="*/ 1238272 w 2763341"/>
                  <a:gd name="csY26" fmla="*/ 2535325 h 2988695"/>
                  <a:gd name="csX27" fmla="*/ 1060401 w 2763341"/>
                  <a:gd name="csY27" fmla="*/ 2374888 h 2988695"/>
                  <a:gd name="csX28" fmla="*/ 1071380 w 2763341"/>
                  <a:gd name="csY28" fmla="*/ 2207221 h 2988695"/>
                  <a:gd name="csX29" fmla="*/ 684801 w 2763341"/>
                  <a:gd name="csY29" fmla="*/ 1876933 h 2988695"/>
                  <a:gd name="csX30" fmla="*/ 553549 w 2763341"/>
                  <a:gd name="csY30" fmla="*/ 1886653 h 2988695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54436 w 2763341"/>
                  <a:gd name="csY21" fmla="*/ 2394282 h 2975280"/>
                  <a:gd name="csX22" fmla="*/ 2155902 w 2763341"/>
                  <a:gd name="csY22" fmla="*/ 2824471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54436 w 2763341"/>
                  <a:gd name="csY21" fmla="*/ 2394282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54436 w 2763341"/>
                  <a:gd name="csY21" fmla="*/ 2394282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43055 w 2763341"/>
                  <a:gd name="csY21" fmla="*/ 2445501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843055 w 2763341"/>
                  <a:gd name="csY21" fmla="*/ 2445501 h 2975280"/>
                  <a:gd name="csX22" fmla="*/ 2172974 w 2763341"/>
                  <a:gd name="csY22" fmla="*/ 2872843 h 2975280"/>
                  <a:gd name="csX23" fmla="*/ 2059156 w 2763341"/>
                  <a:gd name="csY23" fmla="*/ 2975280 h 2975280"/>
                  <a:gd name="csX24" fmla="*/ 1638029 w 2763341"/>
                  <a:gd name="csY24" fmla="*/ 2542769 h 2975280"/>
                  <a:gd name="csX25" fmla="*/ 1526319 w 2763341"/>
                  <a:gd name="csY25" fmla="*/ 2505194 h 2975280"/>
                  <a:gd name="csX26" fmla="*/ 1238272 w 2763341"/>
                  <a:gd name="csY26" fmla="*/ 2535325 h 2975280"/>
                  <a:gd name="csX27" fmla="*/ 1060401 w 2763341"/>
                  <a:gd name="csY27" fmla="*/ 2374888 h 2975280"/>
                  <a:gd name="csX28" fmla="*/ 1071380 w 2763341"/>
                  <a:gd name="csY28" fmla="*/ 2207221 h 2975280"/>
                  <a:gd name="csX29" fmla="*/ 684801 w 2763341"/>
                  <a:gd name="csY29" fmla="*/ 1876933 h 2975280"/>
                  <a:gd name="csX30" fmla="*/ 553549 w 2763341"/>
                  <a:gd name="csY30" fmla="*/ 1886653 h 2975280"/>
                  <a:gd name="csX0" fmla="*/ 553549 w 2763341"/>
                  <a:gd name="csY0" fmla="*/ 1886653 h 2975280"/>
                  <a:gd name="csX1" fmla="*/ 446475 w 2763341"/>
                  <a:gd name="csY1" fmla="*/ 1995461 h 2975280"/>
                  <a:gd name="csX2" fmla="*/ 88020 w 2763341"/>
                  <a:gd name="csY2" fmla="*/ 1991942 h 2975280"/>
                  <a:gd name="csX3" fmla="*/ 111725 w 2763341"/>
                  <a:gd name="csY3" fmla="*/ 1702067 h 2975280"/>
                  <a:gd name="csX4" fmla="*/ 2174 w 2763341"/>
                  <a:gd name="csY4" fmla="*/ 1557396 h 2975280"/>
                  <a:gd name="csX5" fmla="*/ 804 w 2763341"/>
                  <a:gd name="csY5" fmla="*/ 892924 h 2975280"/>
                  <a:gd name="csX6" fmla="*/ 93207 w 2763341"/>
                  <a:gd name="csY6" fmla="*/ 591117 h 2975280"/>
                  <a:gd name="csX7" fmla="*/ 213909 w 2763341"/>
                  <a:gd name="csY7" fmla="*/ 519915 h 2975280"/>
                  <a:gd name="csX8" fmla="*/ 621731 w 2763341"/>
                  <a:gd name="csY8" fmla="*/ 394138 h 2975280"/>
                  <a:gd name="csX9" fmla="*/ 1055283 w 2763341"/>
                  <a:gd name="csY9" fmla="*/ 291662 h 2975280"/>
                  <a:gd name="csX10" fmla="*/ 1126228 w 2763341"/>
                  <a:gd name="csY10" fmla="*/ 402021 h 2975280"/>
                  <a:gd name="csX11" fmla="*/ 1181292 w 2763341"/>
                  <a:gd name="csY11" fmla="*/ 474832 h 2975280"/>
                  <a:gd name="csX12" fmla="*/ 1953916 w 2763341"/>
                  <a:gd name="csY12" fmla="*/ 0 h 2975280"/>
                  <a:gd name="csX13" fmla="*/ 2196043 w 2763341"/>
                  <a:gd name="csY13" fmla="*/ 227144 h 2975280"/>
                  <a:gd name="csX14" fmla="*/ 2186457 w 2763341"/>
                  <a:gd name="csY14" fmla="*/ 740980 h 2975280"/>
                  <a:gd name="csX15" fmla="*/ 1745023 w 2763341"/>
                  <a:gd name="csY15" fmla="*/ 748863 h 2975280"/>
                  <a:gd name="csX16" fmla="*/ 1790755 w 2763341"/>
                  <a:gd name="csY16" fmla="*/ 1186862 h 2975280"/>
                  <a:gd name="csX17" fmla="*/ 2763341 w 2763341"/>
                  <a:gd name="csY17" fmla="*/ 1248422 h 2975280"/>
                  <a:gd name="csX18" fmla="*/ 2759959 w 2763341"/>
                  <a:gd name="csY18" fmla="*/ 2094548 h 2975280"/>
                  <a:gd name="csX19" fmla="*/ 2448984 w 2763341"/>
                  <a:gd name="csY19" fmla="*/ 2027742 h 2975280"/>
                  <a:gd name="csX20" fmla="*/ 2246957 w 2763341"/>
                  <a:gd name="csY20" fmla="*/ 2064732 h 2975280"/>
                  <a:gd name="csX21" fmla="*/ 1990866 w 2763341"/>
                  <a:gd name="csY21" fmla="*/ 2232615 h 2975280"/>
                  <a:gd name="csX22" fmla="*/ 1843055 w 2763341"/>
                  <a:gd name="csY22" fmla="*/ 2445501 h 2975280"/>
                  <a:gd name="csX23" fmla="*/ 2172974 w 2763341"/>
                  <a:gd name="csY23" fmla="*/ 2872843 h 2975280"/>
                  <a:gd name="csX24" fmla="*/ 2059156 w 2763341"/>
                  <a:gd name="csY24" fmla="*/ 2975280 h 2975280"/>
                  <a:gd name="csX25" fmla="*/ 1638029 w 2763341"/>
                  <a:gd name="csY25" fmla="*/ 2542769 h 2975280"/>
                  <a:gd name="csX26" fmla="*/ 1526319 w 2763341"/>
                  <a:gd name="csY26" fmla="*/ 2505194 h 2975280"/>
                  <a:gd name="csX27" fmla="*/ 1238272 w 2763341"/>
                  <a:gd name="csY27" fmla="*/ 2535325 h 2975280"/>
                  <a:gd name="csX28" fmla="*/ 1060401 w 2763341"/>
                  <a:gd name="csY28" fmla="*/ 2374888 h 2975280"/>
                  <a:gd name="csX29" fmla="*/ 1071380 w 2763341"/>
                  <a:gd name="csY29" fmla="*/ 2207221 h 2975280"/>
                  <a:gd name="csX30" fmla="*/ 684801 w 2763341"/>
                  <a:gd name="csY30" fmla="*/ 1876933 h 2975280"/>
                  <a:gd name="csX31" fmla="*/ 553549 w 2763341"/>
                  <a:gd name="csY31" fmla="*/ 1886653 h 2975280"/>
                  <a:gd name="csX0" fmla="*/ 553549 w 3424049"/>
                  <a:gd name="csY0" fmla="*/ 1886653 h 2975280"/>
                  <a:gd name="csX1" fmla="*/ 446475 w 3424049"/>
                  <a:gd name="csY1" fmla="*/ 1995461 h 2975280"/>
                  <a:gd name="csX2" fmla="*/ 88020 w 3424049"/>
                  <a:gd name="csY2" fmla="*/ 1991942 h 2975280"/>
                  <a:gd name="csX3" fmla="*/ 111725 w 3424049"/>
                  <a:gd name="csY3" fmla="*/ 1702067 h 2975280"/>
                  <a:gd name="csX4" fmla="*/ 2174 w 3424049"/>
                  <a:gd name="csY4" fmla="*/ 1557396 h 2975280"/>
                  <a:gd name="csX5" fmla="*/ 804 w 3424049"/>
                  <a:gd name="csY5" fmla="*/ 892924 h 2975280"/>
                  <a:gd name="csX6" fmla="*/ 93207 w 3424049"/>
                  <a:gd name="csY6" fmla="*/ 591117 h 2975280"/>
                  <a:gd name="csX7" fmla="*/ 213909 w 3424049"/>
                  <a:gd name="csY7" fmla="*/ 519915 h 2975280"/>
                  <a:gd name="csX8" fmla="*/ 621731 w 3424049"/>
                  <a:gd name="csY8" fmla="*/ 394138 h 2975280"/>
                  <a:gd name="csX9" fmla="*/ 1055283 w 3424049"/>
                  <a:gd name="csY9" fmla="*/ 291662 h 2975280"/>
                  <a:gd name="csX10" fmla="*/ 1126228 w 3424049"/>
                  <a:gd name="csY10" fmla="*/ 402021 h 2975280"/>
                  <a:gd name="csX11" fmla="*/ 1181292 w 3424049"/>
                  <a:gd name="csY11" fmla="*/ 474832 h 2975280"/>
                  <a:gd name="csX12" fmla="*/ 1953916 w 3424049"/>
                  <a:gd name="csY12" fmla="*/ 0 h 2975280"/>
                  <a:gd name="csX13" fmla="*/ 2196043 w 3424049"/>
                  <a:gd name="csY13" fmla="*/ 227144 h 2975280"/>
                  <a:gd name="csX14" fmla="*/ 2186457 w 3424049"/>
                  <a:gd name="csY14" fmla="*/ 740980 h 2975280"/>
                  <a:gd name="csX15" fmla="*/ 1745023 w 3424049"/>
                  <a:gd name="csY15" fmla="*/ 748863 h 2975280"/>
                  <a:gd name="csX16" fmla="*/ 3424049 w 3424049"/>
                  <a:gd name="csY16" fmla="*/ 1121417 h 2975280"/>
                  <a:gd name="csX17" fmla="*/ 2763341 w 3424049"/>
                  <a:gd name="csY17" fmla="*/ 1248422 h 2975280"/>
                  <a:gd name="csX18" fmla="*/ 2759959 w 3424049"/>
                  <a:gd name="csY18" fmla="*/ 2094548 h 2975280"/>
                  <a:gd name="csX19" fmla="*/ 2448984 w 3424049"/>
                  <a:gd name="csY19" fmla="*/ 2027742 h 2975280"/>
                  <a:gd name="csX20" fmla="*/ 2246957 w 3424049"/>
                  <a:gd name="csY20" fmla="*/ 2064732 h 2975280"/>
                  <a:gd name="csX21" fmla="*/ 1990866 w 3424049"/>
                  <a:gd name="csY21" fmla="*/ 2232615 h 2975280"/>
                  <a:gd name="csX22" fmla="*/ 1843055 w 3424049"/>
                  <a:gd name="csY22" fmla="*/ 2445501 h 2975280"/>
                  <a:gd name="csX23" fmla="*/ 2172974 w 3424049"/>
                  <a:gd name="csY23" fmla="*/ 2872843 h 2975280"/>
                  <a:gd name="csX24" fmla="*/ 2059156 w 3424049"/>
                  <a:gd name="csY24" fmla="*/ 2975280 h 2975280"/>
                  <a:gd name="csX25" fmla="*/ 1638029 w 3424049"/>
                  <a:gd name="csY25" fmla="*/ 2542769 h 2975280"/>
                  <a:gd name="csX26" fmla="*/ 1526319 w 3424049"/>
                  <a:gd name="csY26" fmla="*/ 2505194 h 2975280"/>
                  <a:gd name="csX27" fmla="*/ 1238272 w 3424049"/>
                  <a:gd name="csY27" fmla="*/ 2535325 h 2975280"/>
                  <a:gd name="csX28" fmla="*/ 1060401 w 3424049"/>
                  <a:gd name="csY28" fmla="*/ 2374888 h 2975280"/>
                  <a:gd name="csX29" fmla="*/ 1071380 w 3424049"/>
                  <a:gd name="csY29" fmla="*/ 2207221 h 2975280"/>
                  <a:gd name="csX30" fmla="*/ 684801 w 3424049"/>
                  <a:gd name="csY30" fmla="*/ 1876933 h 2975280"/>
                  <a:gd name="csX31" fmla="*/ 553549 w 3424049"/>
                  <a:gd name="csY31" fmla="*/ 1886653 h 2975280"/>
                  <a:gd name="csX0" fmla="*/ 553549 w 3424049"/>
                  <a:gd name="csY0" fmla="*/ 1886653 h 2975280"/>
                  <a:gd name="csX1" fmla="*/ 446475 w 3424049"/>
                  <a:gd name="csY1" fmla="*/ 1995461 h 2975280"/>
                  <a:gd name="csX2" fmla="*/ 88020 w 3424049"/>
                  <a:gd name="csY2" fmla="*/ 1991942 h 2975280"/>
                  <a:gd name="csX3" fmla="*/ 111725 w 3424049"/>
                  <a:gd name="csY3" fmla="*/ 1702067 h 2975280"/>
                  <a:gd name="csX4" fmla="*/ 2174 w 3424049"/>
                  <a:gd name="csY4" fmla="*/ 1557396 h 2975280"/>
                  <a:gd name="csX5" fmla="*/ 804 w 3424049"/>
                  <a:gd name="csY5" fmla="*/ 892924 h 2975280"/>
                  <a:gd name="csX6" fmla="*/ 93207 w 3424049"/>
                  <a:gd name="csY6" fmla="*/ 591117 h 2975280"/>
                  <a:gd name="csX7" fmla="*/ 213909 w 3424049"/>
                  <a:gd name="csY7" fmla="*/ 519915 h 2975280"/>
                  <a:gd name="csX8" fmla="*/ 621731 w 3424049"/>
                  <a:gd name="csY8" fmla="*/ 394138 h 2975280"/>
                  <a:gd name="csX9" fmla="*/ 1055283 w 3424049"/>
                  <a:gd name="csY9" fmla="*/ 291662 h 2975280"/>
                  <a:gd name="csX10" fmla="*/ 1126228 w 3424049"/>
                  <a:gd name="csY10" fmla="*/ 402021 h 2975280"/>
                  <a:gd name="csX11" fmla="*/ 1181292 w 3424049"/>
                  <a:gd name="csY11" fmla="*/ 474832 h 2975280"/>
                  <a:gd name="csX12" fmla="*/ 1953916 w 3424049"/>
                  <a:gd name="csY12" fmla="*/ 0 h 2975280"/>
                  <a:gd name="csX13" fmla="*/ 2196043 w 3424049"/>
                  <a:gd name="csY13" fmla="*/ 227144 h 2975280"/>
                  <a:gd name="csX14" fmla="*/ 2186457 w 3424049"/>
                  <a:gd name="csY14" fmla="*/ 740980 h 2975280"/>
                  <a:gd name="csX15" fmla="*/ 1745023 w 3424049"/>
                  <a:gd name="csY15" fmla="*/ 748863 h 2975280"/>
                  <a:gd name="csX16" fmla="*/ 3424049 w 3424049"/>
                  <a:gd name="csY16" fmla="*/ 1121417 h 2975280"/>
                  <a:gd name="csX17" fmla="*/ 2763341 w 3424049"/>
                  <a:gd name="csY17" fmla="*/ 1234195 h 2975280"/>
                  <a:gd name="csX18" fmla="*/ 2759959 w 3424049"/>
                  <a:gd name="csY18" fmla="*/ 2094548 h 2975280"/>
                  <a:gd name="csX19" fmla="*/ 2448984 w 3424049"/>
                  <a:gd name="csY19" fmla="*/ 2027742 h 2975280"/>
                  <a:gd name="csX20" fmla="*/ 2246957 w 3424049"/>
                  <a:gd name="csY20" fmla="*/ 2064732 h 2975280"/>
                  <a:gd name="csX21" fmla="*/ 1990866 w 3424049"/>
                  <a:gd name="csY21" fmla="*/ 2232615 h 2975280"/>
                  <a:gd name="csX22" fmla="*/ 1843055 w 3424049"/>
                  <a:gd name="csY22" fmla="*/ 2445501 h 2975280"/>
                  <a:gd name="csX23" fmla="*/ 2172974 w 3424049"/>
                  <a:gd name="csY23" fmla="*/ 2872843 h 2975280"/>
                  <a:gd name="csX24" fmla="*/ 2059156 w 3424049"/>
                  <a:gd name="csY24" fmla="*/ 2975280 h 2975280"/>
                  <a:gd name="csX25" fmla="*/ 1638029 w 3424049"/>
                  <a:gd name="csY25" fmla="*/ 2542769 h 2975280"/>
                  <a:gd name="csX26" fmla="*/ 1526319 w 3424049"/>
                  <a:gd name="csY26" fmla="*/ 2505194 h 2975280"/>
                  <a:gd name="csX27" fmla="*/ 1238272 w 3424049"/>
                  <a:gd name="csY27" fmla="*/ 2535325 h 2975280"/>
                  <a:gd name="csX28" fmla="*/ 1060401 w 3424049"/>
                  <a:gd name="csY28" fmla="*/ 2374888 h 2975280"/>
                  <a:gd name="csX29" fmla="*/ 1071380 w 3424049"/>
                  <a:gd name="csY29" fmla="*/ 2207221 h 2975280"/>
                  <a:gd name="csX30" fmla="*/ 684801 w 3424049"/>
                  <a:gd name="csY30" fmla="*/ 1876933 h 2975280"/>
                  <a:gd name="csX31" fmla="*/ 553549 w 3424049"/>
                  <a:gd name="csY31" fmla="*/ 1886653 h 2975280"/>
                  <a:gd name="csX0" fmla="*/ 553549 w 3421204"/>
                  <a:gd name="csY0" fmla="*/ 1886653 h 2975280"/>
                  <a:gd name="csX1" fmla="*/ 446475 w 3421204"/>
                  <a:gd name="csY1" fmla="*/ 1995461 h 2975280"/>
                  <a:gd name="csX2" fmla="*/ 88020 w 3421204"/>
                  <a:gd name="csY2" fmla="*/ 1991942 h 2975280"/>
                  <a:gd name="csX3" fmla="*/ 111725 w 3421204"/>
                  <a:gd name="csY3" fmla="*/ 1702067 h 2975280"/>
                  <a:gd name="csX4" fmla="*/ 2174 w 3421204"/>
                  <a:gd name="csY4" fmla="*/ 1557396 h 2975280"/>
                  <a:gd name="csX5" fmla="*/ 804 w 3421204"/>
                  <a:gd name="csY5" fmla="*/ 892924 h 2975280"/>
                  <a:gd name="csX6" fmla="*/ 93207 w 3421204"/>
                  <a:gd name="csY6" fmla="*/ 591117 h 2975280"/>
                  <a:gd name="csX7" fmla="*/ 213909 w 3421204"/>
                  <a:gd name="csY7" fmla="*/ 519915 h 2975280"/>
                  <a:gd name="csX8" fmla="*/ 621731 w 3421204"/>
                  <a:gd name="csY8" fmla="*/ 394138 h 2975280"/>
                  <a:gd name="csX9" fmla="*/ 1055283 w 3421204"/>
                  <a:gd name="csY9" fmla="*/ 291662 h 2975280"/>
                  <a:gd name="csX10" fmla="*/ 1126228 w 3421204"/>
                  <a:gd name="csY10" fmla="*/ 402021 h 2975280"/>
                  <a:gd name="csX11" fmla="*/ 1181292 w 3421204"/>
                  <a:gd name="csY11" fmla="*/ 474832 h 2975280"/>
                  <a:gd name="csX12" fmla="*/ 1953916 w 3421204"/>
                  <a:gd name="csY12" fmla="*/ 0 h 2975280"/>
                  <a:gd name="csX13" fmla="*/ 2196043 w 3421204"/>
                  <a:gd name="csY13" fmla="*/ 227144 h 2975280"/>
                  <a:gd name="csX14" fmla="*/ 2186457 w 3421204"/>
                  <a:gd name="csY14" fmla="*/ 740980 h 2975280"/>
                  <a:gd name="csX15" fmla="*/ 1745023 w 3421204"/>
                  <a:gd name="csY15" fmla="*/ 748863 h 2975280"/>
                  <a:gd name="csX16" fmla="*/ 3421204 w 3421204"/>
                  <a:gd name="csY16" fmla="*/ 1149872 h 2975280"/>
                  <a:gd name="csX17" fmla="*/ 2763341 w 3421204"/>
                  <a:gd name="csY17" fmla="*/ 1234195 h 2975280"/>
                  <a:gd name="csX18" fmla="*/ 2759959 w 3421204"/>
                  <a:gd name="csY18" fmla="*/ 2094548 h 2975280"/>
                  <a:gd name="csX19" fmla="*/ 2448984 w 3421204"/>
                  <a:gd name="csY19" fmla="*/ 2027742 h 2975280"/>
                  <a:gd name="csX20" fmla="*/ 2246957 w 3421204"/>
                  <a:gd name="csY20" fmla="*/ 2064732 h 2975280"/>
                  <a:gd name="csX21" fmla="*/ 1990866 w 3421204"/>
                  <a:gd name="csY21" fmla="*/ 2232615 h 2975280"/>
                  <a:gd name="csX22" fmla="*/ 1843055 w 3421204"/>
                  <a:gd name="csY22" fmla="*/ 2445501 h 2975280"/>
                  <a:gd name="csX23" fmla="*/ 2172974 w 3421204"/>
                  <a:gd name="csY23" fmla="*/ 2872843 h 2975280"/>
                  <a:gd name="csX24" fmla="*/ 2059156 w 3421204"/>
                  <a:gd name="csY24" fmla="*/ 2975280 h 2975280"/>
                  <a:gd name="csX25" fmla="*/ 1638029 w 3421204"/>
                  <a:gd name="csY25" fmla="*/ 2542769 h 2975280"/>
                  <a:gd name="csX26" fmla="*/ 1526319 w 3421204"/>
                  <a:gd name="csY26" fmla="*/ 2505194 h 2975280"/>
                  <a:gd name="csX27" fmla="*/ 1238272 w 3421204"/>
                  <a:gd name="csY27" fmla="*/ 2535325 h 2975280"/>
                  <a:gd name="csX28" fmla="*/ 1060401 w 3421204"/>
                  <a:gd name="csY28" fmla="*/ 2374888 h 2975280"/>
                  <a:gd name="csX29" fmla="*/ 1071380 w 3421204"/>
                  <a:gd name="csY29" fmla="*/ 2207221 h 2975280"/>
                  <a:gd name="csX30" fmla="*/ 684801 w 3421204"/>
                  <a:gd name="csY30" fmla="*/ 1876933 h 2975280"/>
                  <a:gd name="csX31" fmla="*/ 553549 w 3421204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96043 w 3449452"/>
                  <a:gd name="csY13" fmla="*/ 227144 h 2975280"/>
                  <a:gd name="csX14" fmla="*/ 2186457 w 3449452"/>
                  <a:gd name="csY14" fmla="*/ 740980 h 2975280"/>
                  <a:gd name="csX15" fmla="*/ 3449452 w 3449452"/>
                  <a:gd name="csY15" fmla="*/ 774473 h 2975280"/>
                  <a:gd name="csX16" fmla="*/ 3421204 w 3449452"/>
                  <a:gd name="csY16" fmla="*/ 1149872 h 2975280"/>
                  <a:gd name="csX17" fmla="*/ 2763341 w 3449452"/>
                  <a:gd name="csY17" fmla="*/ 1234195 h 2975280"/>
                  <a:gd name="csX18" fmla="*/ 2759959 w 3449452"/>
                  <a:gd name="csY18" fmla="*/ 2094548 h 2975280"/>
                  <a:gd name="csX19" fmla="*/ 2448984 w 3449452"/>
                  <a:gd name="csY19" fmla="*/ 2027742 h 2975280"/>
                  <a:gd name="csX20" fmla="*/ 2246957 w 3449452"/>
                  <a:gd name="csY20" fmla="*/ 2064732 h 2975280"/>
                  <a:gd name="csX21" fmla="*/ 1990866 w 3449452"/>
                  <a:gd name="csY21" fmla="*/ 2232615 h 2975280"/>
                  <a:gd name="csX22" fmla="*/ 1843055 w 3449452"/>
                  <a:gd name="csY22" fmla="*/ 2445501 h 2975280"/>
                  <a:gd name="csX23" fmla="*/ 2172974 w 3449452"/>
                  <a:gd name="csY23" fmla="*/ 2872843 h 2975280"/>
                  <a:gd name="csX24" fmla="*/ 2059156 w 3449452"/>
                  <a:gd name="csY24" fmla="*/ 2975280 h 2975280"/>
                  <a:gd name="csX25" fmla="*/ 1638029 w 3449452"/>
                  <a:gd name="csY25" fmla="*/ 2542769 h 2975280"/>
                  <a:gd name="csX26" fmla="*/ 1526319 w 3449452"/>
                  <a:gd name="csY26" fmla="*/ 2505194 h 2975280"/>
                  <a:gd name="csX27" fmla="*/ 1238272 w 3449452"/>
                  <a:gd name="csY27" fmla="*/ 2535325 h 2975280"/>
                  <a:gd name="csX28" fmla="*/ 1060401 w 3449452"/>
                  <a:gd name="csY28" fmla="*/ 2374888 h 2975280"/>
                  <a:gd name="csX29" fmla="*/ 1071380 w 3449452"/>
                  <a:gd name="csY29" fmla="*/ 2207221 h 2975280"/>
                  <a:gd name="csX30" fmla="*/ 684801 w 3449452"/>
                  <a:gd name="csY30" fmla="*/ 1876933 h 2975280"/>
                  <a:gd name="csX31" fmla="*/ 553549 w 3449452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96043 w 3449452"/>
                  <a:gd name="csY13" fmla="*/ 227144 h 2975280"/>
                  <a:gd name="csX14" fmla="*/ 2872213 w 3449452"/>
                  <a:gd name="csY14" fmla="*/ 817807 h 2975280"/>
                  <a:gd name="csX15" fmla="*/ 3449452 w 3449452"/>
                  <a:gd name="csY15" fmla="*/ 774473 h 2975280"/>
                  <a:gd name="csX16" fmla="*/ 3421204 w 3449452"/>
                  <a:gd name="csY16" fmla="*/ 1149872 h 2975280"/>
                  <a:gd name="csX17" fmla="*/ 2763341 w 3449452"/>
                  <a:gd name="csY17" fmla="*/ 1234195 h 2975280"/>
                  <a:gd name="csX18" fmla="*/ 2759959 w 3449452"/>
                  <a:gd name="csY18" fmla="*/ 2094548 h 2975280"/>
                  <a:gd name="csX19" fmla="*/ 2448984 w 3449452"/>
                  <a:gd name="csY19" fmla="*/ 2027742 h 2975280"/>
                  <a:gd name="csX20" fmla="*/ 2246957 w 3449452"/>
                  <a:gd name="csY20" fmla="*/ 2064732 h 2975280"/>
                  <a:gd name="csX21" fmla="*/ 1990866 w 3449452"/>
                  <a:gd name="csY21" fmla="*/ 2232615 h 2975280"/>
                  <a:gd name="csX22" fmla="*/ 1843055 w 3449452"/>
                  <a:gd name="csY22" fmla="*/ 2445501 h 2975280"/>
                  <a:gd name="csX23" fmla="*/ 2172974 w 3449452"/>
                  <a:gd name="csY23" fmla="*/ 2872843 h 2975280"/>
                  <a:gd name="csX24" fmla="*/ 2059156 w 3449452"/>
                  <a:gd name="csY24" fmla="*/ 2975280 h 2975280"/>
                  <a:gd name="csX25" fmla="*/ 1638029 w 3449452"/>
                  <a:gd name="csY25" fmla="*/ 2542769 h 2975280"/>
                  <a:gd name="csX26" fmla="*/ 1526319 w 3449452"/>
                  <a:gd name="csY26" fmla="*/ 2505194 h 2975280"/>
                  <a:gd name="csX27" fmla="*/ 1238272 w 3449452"/>
                  <a:gd name="csY27" fmla="*/ 2535325 h 2975280"/>
                  <a:gd name="csX28" fmla="*/ 1060401 w 3449452"/>
                  <a:gd name="csY28" fmla="*/ 2374888 h 2975280"/>
                  <a:gd name="csX29" fmla="*/ 1071380 w 3449452"/>
                  <a:gd name="csY29" fmla="*/ 2207221 h 2975280"/>
                  <a:gd name="csX30" fmla="*/ 684801 w 3449452"/>
                  <a:gd name="csY30" fmla="*/ 1876933 h 2975280"/>
                  <a:gd name="csX31" fmla="*/ 553549 w 3449452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873263 w 3449452"/>
                  <a:gd name="csY13" fmla="*/ 158852 h 2975280"/>
                  <a:gd name="csX14" fmla="*/ 2872213 w 3449452"/>
                  <a:gd name="csY14" fmla="*/ 817807 h 2975280"/>
                  <a:gd name="csX15" fmla="*/ 3449452 w 3449452"/>
                  <a:gd name="csY15" fmla="*/ 774473 h 2975280"/>
                  <a:gd name="csX16" fmla="*/ 3421204 w 3449452"/>
                  <a:gd name="csY16" fmla="*/ 1149872 h 2975280"/>
                  <a:gd name="csX17" fmla="*/ 2763341 w 3449452"/>
                  <a:gd name="csY17" fmla="*/ 1234195 h 2975280"/>
                  <a:gd name="csX18" fmla="*/ 2759959 w 3449452"/>
                  <a:gd name="csY18" fmla="*/ 2094548 h 2975280"/>
                  <a:gd name="csX19" fmla="*/ 2448984 w 3449452"/>
                  <a:gd name="csY19" fmla="*/ 2027742 h 2975280"/>
                  <a:gd name="csX20" fmla="*/ 2246957 w 3449452"/>
                  <a:gd name="csY20" fmla="*/ 2064732 h 2975280"/>
                  <a:gd name="csX21" fmla="*/ 1990866 w 3449452"/>
                  <a:gd name="csY21" fmla="*/ 2232615 h 2975280"/>
                  <a:gd name="csX22" fmla="*/ 1843055 w 3449452"/>
                  <a:gd name="csY22" fmla="*/ 2445501 h 2975280"/>
                  <a:gd name="csX23" fmla="*/ 2172974 w 3449452"/>
                  <a:gd name="csY23" fmla="*/ 2872843 h 2975280"/>
                  <a:gd name="csX24" fmla="*/ 2059156 w 3449452"/>
                  <a:gd name="csY24" fmla="*/ 2975280 h 2975280"/>
                  <a:gd name="csX25" fmla="*/ 1638029 w 3449452"/>
                  <a:gd name="csY25" fmla="*/ 2542769 h 2975280"/>
                  <a:gd name="csX26" fmla="*/ 1526319 w 3449452"/>
                  <a:gd name="csY26" fmla="*/ 2505194 h 2975280"/>
                  <a:gd name="csX27" fmla="*/ 1238272 w 3449452"/>
                  <a:gd name="csY27" fmla="*/ 2535325 h 2975280"/>
                  <a:gd name="csX28" fmla="*/ 1060401 w 3449452"/>
                  <a:gd name="csY28" fmla="*/ 2374888 h 2975280"/>
                  <a:gd name="csX29" fmla="*/ 1071380 w 3449452"/>
                  <a:gd name="csY29" fmla="*/ 2207221 h 2975280"/>
                  <a:gd name="csX30" fmla="*/ 684801 w 3449452"/>
                  <a:gd name="csY30" fmla="*/ 1876933 h 2975280"/>
                  <a:gd name="csX31" fmla="*/ 553549 w 3449452"/>
                  <a:gd name="csY31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181292 w 3449452"/>
                  <a:gd name="csY11" fmla="*/ 474832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126228 w 3449452"/>
                  <a:gd name="csY10" fmla="*/ 402021 h 2975280"/>
                  <a:gd name="csX11" fmla="*/ 1379674 w 3449452"/>
                  <a:gd name="csY11" fmla="*/ 362704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055283 w 3449452"/>
                  <a:gd name="csY9" fmla="*/ 291662 h 2975280"/>
                  <a:gd name="csX10" fmla="*/ 1341860 w 3449452"/>
                  <a:gd name="csY10" fmla="*/ 289892 h 2975280"/>
                  <a:gd name="csX11" fmla="*/ 1379674 w 3449452"/>
                  <a:gd name="csY11" fmla="*/ 362704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  <a:gd name="csX0" fmla="*/ 553549 w 3449452"/>
                  <a:gd name="csY0" fmla="*/ 1886653 h 2975280"/>
                  <a:gd name="csX1" fmla="*/ 446475 w 3449452"/>
                  <a:gd name="csY1" fmla="*/ 1995461 h 2975280"/>
                  <a:gd name="csX2" fmla="*/ 88020 w 3449452"/>
                  <a:gd name="csY2" fmla="*/ 1991942 h 2975280"/>
                  <a:gd name="csX3" fmla="*/ 111725 w 3449452"/>
                  <a:gd name="csY3" fmla="*/ 1702067 h 2975280"/>
                  <a:gd name="csX4" fmla="*/ 2174 w 3449452"/>
                  <a:gd name="csY4" fmla="*/ 1557396 h 2975280"/>
                  <a:gd name="csX5" fmla="*/ 804 w 3449452"/>
                  <a:gd name="csY5" fmla="*/ 892924 h 2975280"/>
                  <a:gd name="csX6" fmla="*/ 93207 w 3449452"/>
                  <a:gd name="csY6" fmla="*/ 591117 h 2975280"/>
                  <a:gd name="csX7" fmla="*/ 213909 w 3449452"/>
                  <a:gd name="csY7" fmla="*/ 519915 h 2975280"/>
                  <a:gd name="csX8" fmla="*/ 621731 w 3449452"/>
                  <a:gd name="csY8" fmla="*/ 394138 h 2975280"/>
                  <a:gd name="csX9" fmla="*/ 1115660 w 3449452"/>
                  <a:gd name="csY9" fmla="*/ 343414 h 2975280"/>
                  <a:gd name="csX10" fmla="*/ 1341860 w 3449452"/>
                  <a:gd name="csY10" fmla="*/ 289892 h 2975280"/>
                  <a:gd name="csX11" fmla="*/ 1379674 w 3449452"/>
                  <a:gd name="csY11" fmla="*/ 362704 h 2975280"/>
                  <a:gd name="csX12" fmla="*/ 1953916 w 3449452"/>
                  <a:gd name="csY12" fmla="*/ 0 h 2975280"/>
                  <a:gd name="csX13" fmla="*/ 2107529 w 3449452"/>
                  <a:gd name="csY13" fmla="*/ 166811 h 2975280"/>
                  <a:gd name="csX14" fmla="*/ 2873263 w 3449452"/>
                  <a:gd name="csY14" fmla="*/ 158852 h 2975280"/>
                  <a:gd name="csX15" fmla="*/ 2872213 w 3449452"/>
                  <a:gd name="csY15" fmla="*/ 817807 h 2975280"/>
                  <a:gd name="csX16" fmla="*/ 3449452 w 3449452"/>
                  <a:gd name="csY16" fmla="*/ 774473 h 2975280"/>
                  <a:gd name="csX17" fmla="*/ 3421204 w 3449452"/>
                  <a:gd name="csY17" fmla="*/ 1149872 h 2975280"/>
                  <a:gd name="csX18" fmla="*/ 2763341 w 3449452"/>
                  <a:gd name="csY18" fmla="*/ 1234195 h 2975280"/>
                  <a:gd name="csX19" fmla="*/ 2759959 w 3449452"/>
                  <a:gd name="csY19" fmla="*/ 2094548 h 2975280"/>
                  <a:gd name="csX20" fmla="*/ 2448984 w 3449452"/>
                  <a:gd name="csY20" fmla="*/ 2027742 h 2975280"/>
                  <a:gd name="csX21" fmla="*/ 2246957 w 3449452"/>
                  <a:gd name="csY21" fmla="*/ 2064732 h 2975280"/>
                  <a:gd name="csX22" fmla="*/ 1990866 w 3449452"/>
                  <a:gd name="csY22" fmla="*/ 2232615 h 2975280"/>
                  <a:gd name="csX23" fmla="*/ 1843055 w 3449452"/>
                  <a:gd name="csY23" fmla="*/ 2445501 h 2975280"/>
                  <a:gd name="csX24" fmla="*/ 2172974 w 3449452"/>
                  <a:gd name="csY24" fmla="*/ 2872843 h 2975280"/>
                  <a:gd name="csX25" fmla="*/ 2059156 w 3449452"/>
                  <a:gd name="csY25" fmla="*/ 2975280 h 2975280"/>
                  <a:gd name="csX26" fmla="*/ 1638029 w 3449452"/>
                  <a:gd name="csY26" fmla="*/ 2542769 h 2975280"/>
                  <a:gd name="csX27" fmla="*/ 1526319 w 3449452"/>
                  <a:gd name="csY27" fmla="*/ 2505194 h 2975280"/>
                  <a:gd name="csX28" fmla="*/ 1238272 w 3449452"/>
                  <a:gd name="csY28" fmla="*/ 2535325 h 2975280"/>
                  <a:gd name="csX29" fmla="*/ 1060401 w 3449452"/>
                  <a:gd name="csY29" fmla="*/ 2374888 h 2975280"/>
                  <a:gd name="csX30" fmla="*/ 1071380 w 3449452"/>
                  <a:gd name="csY30" fmla="*/ 2207221 h 2975280"/>
                  <a:gd name="csX31" fmla="*/ 684801 w 3449452"/>
                  <a:gd name="csY31" fmla="*/ 1876933 h 2975280"/>
                  <a:gd name="csX32" fmla="*/ 553549 w 3449452"/>
                  <a:gd name="csY32" fmla="*/ 1886653 h 29752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3449452" h="2975280">
                    <a:moveTo>
                      <a:pt x="553549" y="1886653"/>
                    </a:moveTo>
                    <a:cubicBezTo>
                      <a:pt x="458538" y="1856309"/>
                      <a:pt x="524063" y="1977913"/>
                      <a:pt x="446475" y="1995461"/>
                    </a:cubicBezTo>
                    <a:cubicBezTo>
                      <a:pt x="368887" y="2013009"/>
                      <a:pt x="207505" y="1993115"/>
                      <a:pt x="88020" y="1991942"/>
                    </a:cubicBezTo>
                    <a:cubicBezTo>
                      <a:pt x="72503" y="1898662"/>
                      <a:pt x="127242" y="1795347"/>
                      <a:pt x="111725" y="1702067"/>
                    </a:cubicBezTo>
                    <a:lnTo>
                      <a:pt x="2174" y="1557396"/>
                    </a:lnTo>
                    <a:cubicBezTo>
                      <a:pt x="5422" y="1211042"/>
                      <a:pt x="-2444" y="1239278"/>
                      <a:pt x="804" y="892924"/>
                    </a:cubicBezTo>
                    <a:cubicBezTo>
                      <a:pt x="1495" y="790649"/>
                      <a:pt x="92516" y="693392"/>
                      <a:pt x="93207" y="591117"/>
                    </a:cubicBezTo>
                    <a:lnTo>
                      <a:pt x="213909" y="519915"/>
                    </a:lnTo>
                    <a:lnTo>
                      <a:pt x="621731" y="394138"/>
                    </a:lnTo>
                    <a:lnTo>
                      <a:pt x="1115660" y="343414"/>
                    </a:lnTo>
                    <a:lnTo>
                      <a:pt x="1341860" y="289892"/>
                    </a:lnTo>
                    <a:lnTo>
                      <a:pt x="1379674" y="362704"/>
                    </a:lnTo>
                    <a:lnTo>
                      <a:pt x="1953916" y="0"/>
                    </a:lnTo>
                    <a:lnTo>
                      <a:pt x="2107529" y="166811"/>
                    </a:lnTo>
                    <a:lnTo>
                      <a:pt x="2873263" y="158852"/>
                    </a:lnTo>
                    <a:lnTo>
                      <a:pt x="2872213" y="817807"/>
                    </a:lnTo>
                    <a:lnTo>
                      <a:pt x="3449452" y="774473"/>
                    </a:lnTo>
                    <a:lnTo>
                      <a:pt x="3421204" y="1149872"/>
                    </a:lnTo>
                    <a:lnTo>
                      <a:pt x="2763341" y="1234195"/>
                    </a:lnTo>
                    <a:cubicBezTo>
                      <a:pt x="2762214" y="1516237"/>
                      <a:pt x="2761086" y="1812506"/>
                      <a:pt x="2759959" y="2094548"/>
                    </a:cubicBezTo>
                    <a:cubicBezTo>
                      <a:pt x="2662940" y="2099785"/>
                      <a:pt x="2546003" y="2022505"/>
                      <a:pt x="2448984" y="2027742"/>
                    </a:cubicBezTo>
                    <a:lnTo>
                      <a:pt x="2246957" y="2064732"/>
                    </a:lnTo>
                    <a:cubicBezTo>
                      <a:pt x="2172027" y="2134920"/>
                      <a:pt x="2065796" y="2162427"/>
                      <a:pt x="1990866" y="2232615"/>
                    </a:cubicBezTo>
                    <a:lnTo>
                      <a:pt x="1843055" y="2445501"/>
                    </a:lnTo>
                    <a:lnTo>
                      <a:pt x="2172974" y="2872843"/>
                    </a:lnTo>
                    <a:lnTo>
                      <a:pt x="2059156" y="2975280"/>
                    </a:lnTo>
                    <a:cubicBezTo>
                      <a:pt x="1995608" y="2924062"/>
                      <a:pt x="1670875" y="2541918"/>
                      <a:pt x="1638029" y="2542769"/>
                    </a:cubicBezTo>
                    <a:cubicBezTo>
                      <a:pt x="1605183" y="2543620"/>
                      <a:pt x="1591997" y="2501692"/>
                      <a:pt x="1526319" y="2505194"/>
                    </a:cubicBezTo>
                    <a:lnTo>
                      <a:pt x="1238272" y="2535325"/>
                    </a:lnTo>
                    <a:cubicBezTo>
                      <a:pt x="1231148" y="2532116"/>
                      <a:pt x="1067525" y="2378097"/>
                      <a:pt x="1060401" y="2374888"/>
                    </a:cubicBezTo>
                    <a:lnTo>
                      <a:pt x="1071380" y="2207221"/>
                    </a:lnTo>
                    <a:cubicBezTo>
                      <a:pt x="1004172" y="2119889"/>
                      <a:pt x="752009" y="1964265"/>
                      <a:pt x="684801" y="1876933"/>
                    </a:cubicBezTo>
                    <a:lnTo>
                      <a:pt x="553549" y="1886653"/>
                    </a:lnTo>
                    <a:close/>
                  </a:path>
                </a:pathLst>
              </a:custGeom>
              <a:solidFill>
                <a:srgbClr val="4E95D9">
                  <a:alpha val="50196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1FC5105-9CC5-B466-ECC2-D9540E8F5A75}"/>
                  </a:ext>
                </a:extLst>
              </p:cNvPr>
              <p:cNvSpPr txBox="1"/>
              <p:nvPr/>
            </p:nvSpPr>
            <p:spPr>
              <a:xfrm>
                <a:off x="6428829" y="564411"/>
                <a:ext cx="280846" cy="307777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FFC000"/>
                    </a:solidFill>
                  </a:rPr>
                  <a:t>3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482A66-B1D2-4AE9-81AB-35EF3337B2FA}"/>
                  </a:ext>
                </a:extLst>
              </p:cNvPr>
              <p:cNvSpPr txBox="1"/>
              <p:nvPr/>
            </p:nvSpPr>
            <p:spPr>
              <a:xfrm>
                <a:off x="7543254" y="2888511"/>
                <a:ext cx="2808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12407B-8291-7BD3-2367-245B784BE2E8}"/>
                  </a:ext>
                </a:extLst>
              </p:cNvPr>
              <p:cNvSpPr txBox="1"/>
              <p:nvPr/>
            </p:nvSpPr>
            <p:spPr>
              <a:xfrm>
                <a:off x="4109561" y="2492573"/>
                <a:ext cx="280846" cy="307777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3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D90627C-88B7-C118-E8B5-F48F30E90372}"/>
                  </a:ext>
                </a:extLst>
              </p:cNvPr>
              <p:cNvSpPr/>
              <p:nvPr/>
            </p:nvSpPr>
            <p:spPr>
              <a:xfrm>
                <a:off x="3589176" y="130630"/>
                <a:ext cx="2502248" cy="3981071"/>
              </a:xfrm>
              <a:custGeom>
                <a:avLst/>
                <a:gdLst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28800 w 1863090"/>
                  <a:gd name="csY6" fmla="*/ 1320165 h 2034540"/>
                  <a:gd name="csX7" fmla="*/ 1280160 w 1863090"/>
                  <a:gd name="csY7" fmla="*/ 1411605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68630 w 1863090"/>
                  <a:gd name="csY15" fmla="*/ 110299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28800 w 1863090"/>
                  <a:gd name="csY6" fmla="*/ 1320165 h 2034540"/>
                  <a:gd name="csX7" fmla="*/ 1280160 w 1863090"/>
                  <a:gd name="csY7" fmla="*/ 1411605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80160 w 1863090"/>
                  <a:gd name="csY7" fmla="*/ 1411605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63212 w 1863090"/>
                  <a:gd name="csY7" fmla="*/ 1230820 h 2034540"/>
                  <a:gd name="csX8" fmla="*/ 1257300 w 1863090"/>
                  <a:gd name="csY8" fmla="*/ 1491615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63212 w 1863090"/>
                  <a:gd name="csY7" fmla="*/ 1230820 h 2034540"/>
                  <a:gd name="csX8" fmla="*/ 1240352 w 1863090"/>
                  <a:gd name="csY8" fmla="*/ 565092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80060 w 1863090"/>
                  <a:gd name="csY15" fmla="*/ 1080135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474345 w 1863090"/>
                  <a:gd name="csY0" fmla="*/ 114300 h 2034540"/>
                  <a:gd name="csX1" fmla="*/ 611505 w 1863090"/>
                  <a:gd name="csY1" fmla="*/ 182880 h 2034540"/>
                  <a:gd name="csX2" fmla="*/ 1263015 w 1863090"/>
                  <a:gd name="csY2" fmla="*/ 194310 h 2034540"/>
                  <a:gd name="csX3" fmla="*/ 1268730 w 1863090"/>
                  <a:gd name="csY3" fmla="*/ 0 h 2034540"/>
                  <a:gd name="csX4" fmla="*/ 1863090 w 1863090"/>
                  <a:gd name="csY4" fmla="*/ 28575 h 2034540"/>
                  <a:gd name="csX5" fmla="*/ 1800225 w 1863090"/>
                  <a:gd name="csY5" fmla="*/ 960120 h 2034540"/>
                  <a:gd name="csX6" fmla="*/ 1811852 w 1863090"/>
                  <a:gd name="csY6" fmla="*/ 1218473 h 2034540"/>
                  <a:gd name="csX7" fmla="*/ 1263212 w 1863090"/>
                  <a:gd name="csY7" fmla="*/ 1230820 h 2034540"/>
                  <a:gd name="csX8" fmla="*/ 1240352 w 1863090"/>
                  <a:gd name="csY8" fmla="*/ 565092 h 2034540"/>
                  <a:gd name="csX9" fmla="*/ 845820 w 1863090"/>
                  <a:gd name="csY9" fmla="*/ 1514475 h 2034540"/>
                  <a:gd name="csX10" fmla="*/ 828675 w 1863090"/>
                  <a:gd name="csY10" fmla="*/ 1845945 h 2034540"/>
                  <a:gd name="csX11" fmla="*/ 760095 w 1863090"/>
                  <a:gd name="csY11" fmla="*/ 2034540 h 2034540"/>
                  <a:gd name="csX12" fmla="*/ 394335 w 1863090"/>
                  <a:gd name="csY12" fmla="*/ 1943100 h 2034540"/>
                  <a:gd name="csX13" fmla="*/ 154305 w 1863090"/>
                  <a:gd name="csY13" fmla="*/ 1948815 h 2034540"/>
                  <a:gd name="csX14" fmla="*/ 0 w 1863090"/>
                  <a:gd name="csY14" fmla="*/ 1080135 h 2034540"/>
                  <a:gd name="csX15" fmla="*/ 474410 w 1863090"/>
                  <a:gd name="csY15" fmla="*/ 633823 h 2034540"/>
                  <a:gd name="csX16" fmla="*/ 440055 w 1863090"/>
                  <a:gd name="csY16" fmla="*/ 485775 h 2034540"/>
                  <a:gd name="csX17" fmla="*/ 188595 w 1863090"/>
                  <a:gd name="csY17" fmla="*/ 314325 h 2034540"/>
                  <a:gd name="csX18" fmla="*/ 474345 w 1863090"/>
                  <a:gd name="csY18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77325 w 2166005"/>
                  <a:gd name="csY15" fmla="*/ 633823 h 2034540"/>
                  <a:gd name="csX16" fmla="*/ 742970 w 2166005"/>
                  <a:gd name="csY16" fmla="*/ 485775 h 2034540"/>
                  <a:gd name="csX17" fmla="*/ 0 w 2166005"/>
                  <a:gd name="csY17" fmla="*/ 709792 h 2034540"/>
                  <a:gd name="csX18" fmla="*/ 777260 w 2166005"/>
                  <a:gd name="csY18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77325 w 2166005"/>
                  <a:gd name="csY15" fmla="*/ 633823 h 2034540"/>
                  <a:gd name="csX16" fmla="*/ 742970 w 2166005"/>
                  <a:gd name="csY16" fmla="*/ 485775 h 2034540"/>
                  <a:gd name="csX17" fmla="*/ 62886 w 2166005"/>
                  <a:gd name="csY17" fmla="*/ 818392 h 2034540"/>
                  <a:gd name="csX18" fmla="*/ 0 w 2166005"/>
                  <a:gd name="csY18" fmla="*/ 709792 h 2034540"/>
                  <a:gd name="csX19" fmla="*/ 777260 w 2166005"/>
                  <a:gd name="csY19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77325 w 2166005"/>
                  <a:gd name="csY15" fmla="*/ 633823 h 2034540"/>
                  <a:gd name="csX16" fmla="*/ 658227 w 2166005"/>
                  <a:gd name="csY16" fmla="*/ 423630 h 2034540"/>
                  <a:gd name="csX17" fmla="*/ 62886 w 2166005"/>
                  <a:gd name="csY17" fmla="*/ 818392 h 2034540"/>
                  <a:gd name="csX18" fmla="*/ 0 w 2166005"/>
                  <a:gd name="csY18" fmla="*/ 709792 h 2034540"/>
                  <a:gd name="csX19" fmla="*/ 777260 w 2166005"/>
                  <a:gd name="csY19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302915 w 2166005"/>
                  <a:gd name="csY14" fmla="*/ 1080135 h 2034540"/>
                  <a:gd name="csX15" fmla="*/ 754728 w 2166005"/>
                  <a:gd name="csY15" fmla="*/ 588626 h 2034540"/>
                  <a:gd name="csX16" fmla="*/ 658227 w 2166005"/>
                  <a:gd name="csY16" fmla="*/ 423630 h 2034540"/>
                  <a:gd name="csX17" fmla="*/ 62886 w 2166005"/>
                  <a:gd name="csY17" fmla="*/ 818392 h 2034540"/>
                  <a:gd name="csX18" fmla="*/ 0 w 2166005"/>
                  <a:gd name="csY18" fmla="*/ 709792 h 2034540"/>
                  <a:gd name="csX19" fmla="*/ 777260 w 2166005"/>
                  <a:gd name="csY19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457220 w 2166005"/>
                  <a:gd name="csY13" fmla="*/ 1948815 h 2034540"/>
                  <a:gd name="csX14" fmla="*/ 754728 w 2166005"/>
                  <a:gd name="csY14" fmla="*/ 588626 h 2034540"/>
                  <a:gd name="csX15" fmla="*/ 658227 w 2166005"/>
                  <a:gd name="csY15" fmla="*/ 423630 h 2034540"/>
                  <a:gd name="csX16" fmla="*/ 62886 w 2166005"/>
                  <a:gd name="csY16" fmla="*/ 818392 h 2034540"/>
                  <a:gd name="csX17" fmla="*/ 0 w 2166005"/>
                  <a:gd name="csY17" fmla="*/ 709792 h 2034540"/>
                  <a:gd name="csX18" fmla="*/ 777260 w 2166005"/>
                  <a:gd name="csY18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697250 w 2166005"/>
                  <a:gd name="csY12" fmla="*/ 1943100 h 2034540"/>
                  <a:gd name="csX13" fmla="*/ 754728 w 2166005"/>
                  <a:gd name="csY13" fmla="*/ 588626 h 2034540"/>
                  <a:gd name="csX14" fmla="*/ 658227 w 2166005"/>
                  <a:gd name="csY14" fmla="*/ 423630 h 2034540"/>
                  <a:gd name="csX15" fmla="*/ 62886 w 2166005"/>
                  <a:gd name="csY15" fmla="*/ 818392 h 2034540"/>
                  <a:gd name="csX16" fmla="*/ 0 w 2166005"/>
                  <a:gd name="csY16" fmla="*/ 709792 h 2034540"/>
                  <a:gd name="csX17" fmla="*/ 777260 w 2166005"/>
                  <a:gd name="csY17" fmla="*/ 114300 h 2034540"/>
                  <a:gd name="csX0" fmla="*/ 777260 w 2166005"/>
                  <a:gd name="csY0" fmla="*/ 114300 h 2034540"/>
                  <a:gd name="csX1" fmla="*/ 914420 w 2166005"/>
                  <a:gd name="csY1" fmla="*/ 182880 h 2034540"/>
                  <a:gd name="csX2" fmla="*/ 1565930 w 2166005"/>
                  <a:gd name="csY2" fmla="*/ 194310 h 2034540"/>
                  <a:gd name="csX3" fmla="*/ 1571645 w 2166005"/>
                  <a:gd name="csY3" fmla="*/ 0 h 2034540"/>
                  <a:gd name="csX4" fmla="*/ 2166005 w 2166005"/>
                  <a:gd name="csY4" fmla="*/ 28575 h 2034540"/>
                  <a:gd name="csX5" fmla="*/ 2103140 w 2166005"/>
                  <a:gd name="csY5" fmla="*/ 960120 h 2034540"/>
                  <a:gd name="csX6" fmla="*/ 2114767 w 2166005"/>
                  <a:gd name="csY6" fmla="*/ 1218473 h 2034540"/>
                  <a:gd name="csX7" fmla="*/ 1566127 w 2166005"/>
                  <a:gd name="csY7" fmla="*/ 1230820 h 2034540"/>
                  <a:gd name="csX8" fmla="*/ 1543267 w 2166005"/>
                  <a:gd name="csY8" fmla="*/ 565092 h 2034540"/>
                  <a:gd name="csX9" fmla="*/ 1148735 w 2166005"/>
                  <a:gd name="csY9" fmla="*/ 1514475 h 2034540"/>
                  <a:gd name="csX10" fmla="*/ 1131590 w 2166005"/>
                  <a:gd name="csY10" fmla="*/ 1845945 h 2034540"/>
                  <a:gd name="csX11" fmla="*/ 1063010 w 2166005"/>
                  <a:gd name="csY11" fmla="*/ 2034540 h 2034540"/>
                  <a:gd name="csX12" fmla="*/ 754728 w 2166005"/>
                  <a:gd name="csY12" fmla="*/ 588626 h 2034540"/>
                  <a:gd name="csX13" fmla="*/ 658227 w 2166005"/>
                  <a:gd name="csY13" fmla="*/ 423630 h 2034540"/>
                  <a:gd name="csX14" fmla="*/ 62886 w 2166005"/>
                  <a:gd name="csY14" fmla="*/ 818392 h 2034540"/>
                  <a:gd name="csX15" fmla="*/ 0 w 2166005"/>
                  <a:gd name="csY15" fmla="*/ 709792 h 2034540"/>
                  <a:gd name="csX16" fmla="*/ 777260 w 2166005"/>
                  <a:gd name="csY16" fmla="*/ 114300 h 2034540"/>
                  <a:gd name="csX0" fmla="*/ 777260 w 2166005"/>
                  <a:gd name="csY0" fmla="*/ 114300 h 1845945"/>
                  <a:gd name="csX1" fmla="*/ 914420 w 2166005"/>
                  <a:gd name="csY1" fmla="*/ 182880 h 1845945"/>
                  <a:gd name="csX2" fmla="*/ 1565930 w 2166005"/>
                  <a:gd name="csY2" fmla="*/ 194310 h 1845945"/>
                  <a:gd name="csX3" fmla="*/ 1571645 w 2166005"/>
                  <a:gd name="csY3" fmla="*/ 0 h 1845945"/>
                  <a:gd name="csX4" fmla="*/ 2166005 w 2166005"/>
                  <a:gd name="csY4" fmla="*/ 28575 h 1845945"/>
                  <a:gd name="csX5" fmla="*/ 2103140 w 2166005"/>
                  <a:gd name="csY5" fmla="*/ 960120 h 1845945"/>
                  <a:gd name="csX6" fmla="*/ 2114767 w 2166005"/>
                  <a:gd name="csY6" fmla="*/ 1218473 h 1845945"/>
                  <a:gd name="csX7" fmla="*/ 1566127 w 2166005"/>
                  <a:gd name="csY7" fmla="*/ 1230820 h 1845945"/>
                  <a:gd name="csX8" fmla="*/ 1543267 w 2166005"/>
                  <a:gd name="csY8" fmla="*/ 565092 h 1845945"/>
                  <a:gd name="csX9" fmla="*/ 1148735 w 2166005"/>
                  <a:gd name="csY9" fmla="*/ 1514475 h 1845945"/>
                  <a:gd name="csX10" fmla="*/ 1131590 w 2166005"/>
                  <a:gd name="csY10" fmla="*/ 1845945 h 1845945"/>
                  <a:gd name="csX11" fmla="*/ 754728 w 2166005"/>
                  <a:gd name="csY11" fmla="*/ 588626 h 1845945"/>
                  <a:gd name="csX12" fmla="*/ 658227 w 2166005"/>
                  <a:gd name="csY12" fmla="*/ 423630 h 1845945"/>
                  <a:gd name="csX13" fmla="*/ 62886 w 2166005"/>
                  <a:gd name="csY13" fmla="*/ 818392 h 1845945"/>
                  <a:gd name="csX14" fmla="*/ 0 w 2166005"/>
                  <a:gd name="csY14" fmla="*/ 709792 h 1845945"/>
                  <a:gd name="csX15" fmla="*/ 777260 w 2166005"/>
                  <a:gd name="csY15" fmla="*/ 114300 h 1845945"/>
                  <a:gd name="csX0" fmla="*/ 777260 w 2166005"/>
                  <a:gd name="csY0" fmla="*/ 114300 h 1514475"/>
                  <a:gd name="csX1" fmla="*/ 914420 w 2166005"/>
                  <a:gd name="csY1" fmla="*/ 182880 h 1514475"/>
                  <a:gd name="csX2" fmla="*/ 1565930 w 2166005"/>
                  <a:gd name="csY2" fmla="*/ 194310 h 1514475"/>
                  <a:gd name="csX3" fmla="*/ 1571645 w 2166005"/>
                  <a:gd name="csY3" fmla="*/ 0 h 1514475"/>
                  <a:gd name="csX4" fmla="*/ 2166005 w 2166005"/>
                  <a:gd name="csY4" fmla="*/ 28575 h 1514475"/>
                  <a:gd name="csX5" fmla="*/ 2103140 w 2166005"/>
                  <a:gd name="csY5" fmla="*/ 960120 h 1514475"/>
                  <a:gd name="csX6" fmla="*/ 2114767 w 2166005"/>
                  <a:gd name="csY6" fmla="*/ 1218473 h 1514475"/>
                  <a:gd name="csX7" fmla="*/ 1566127 w 2166005"/>
                  <a:gd name="csY7" fmla="*/ 1230820 h 1514475"/>
                  <a:gd name="csX8" fmla="*/ 1543267 w 2166005"/>
                  <a:gd name="csY8" fmla="*/ 565092 h 1514475"/>
                  <a:gd name="csX9" fmla="*/ 1148735 w 2166005"/>
                  <a:gd name="csY9" fmla="*/ 1514475 h 1514475"/>
                  <a:gd name="csX10" fmla="*/ 754728 w 2166005"/>
                  <a:gd name="csY10" fmla="*/ 588626 h 1514475"/>
                  <a:gd name="csX11" fmla="*/ 658227 w 2166005"/>
                  <a:gd name="csY11" fmla="*/ 423630 h 1514475"/>
                  <a:gd name="csX12" fmla="*/ 62886 w 2166005"/>
                  <a:gd name="csY12" fmla="*/ 818392 h 1514475"/>
                  <a:gd name="csX13" fmla="*/ 0 w 2166005"/>
                  <a:gd name="csY13" fmla="*/ 709792 h 1514475"/>
                  <a:gd name="csX14" fmla="*/ 777260 w 2166005"/>
                  <a:gd name="csY14" fmla="*/ 114300 h 1514475"/>
                  <a:gd name="csX0" fmla="*/ 777260 w 2166005"/>
                  <a:gd name="csY0" fmla="*/ 114300 h 1230820"/>
                  <a:gd name="csX1" fmla="*/ 914420 w 2166005"/>
                  <a:gd name="csY1" fmla="*/ 182880 h 1230820"/>
                  <a:gd name="csX2" fmla="*/ 1565930 w 2166005"/>
                  <a:gd name="csY2" fmla="*/ 194310 h 1230820"/>
                  <a:gd name="csX3" fmla="*/ 1571645 w 2166005"/>
                  <a:gd name="csY3" fmla="*/ 0 h 1230820"/>
                  <a:gd name="csX4" fmla="*/ 2166005 w 2166005"/>
                  <a:gd name="csY4" fmla="*/ 28575 h 1230820"/>
                  <a:gd name="csX5" fmla="*/ 2103140 w 2166005"/>
                  <a:gd name="csY5" fmla="*/ 960120 h 1230820"/>
                  <a:gd name="csX6" fmla="*/ 2114767 w 2166005"/>
                  <a:gd name="csY6" fmla="*/ 1218473 h 1230820"/>
                  <a:gd name="csX7" fmla="*/ 1566127 w 2166005"/>
                  <a:gd name="csY7" fmla="*/ 1230820 h 1230820"/>
                  <a:gd name="csX8" fmla="*/ 1543267 w 2166005"/>
                  <a:gd name="csY8" fmla="*/ 565092 h 1230820"/>
                  <a:gd name="csX9" fmla="*/ 754728 w 2166005"/>
                  <a:gd name="csY9" fmla="*/ 588626 h 1230820"/>
                  <a:gd name="csX10" fmla="*/ 658227 w 2166005"/>
                  <a:gd name="csY10" fmla="*/ 423630 h 1230820"/>
                  <a:gd name="csX11" fmla="*/ 62886 w 2166005"/>
                  <a:gd name="csY11" fmla="*/ 818392 h 1230820"/>
                  <a:gd name="csX12" fmla="*/ 0 w 2166005"/>
                  <a:gd name="csY12" fmla="*/ 709792 h 1230820"/>
                  <a:gd name="csX13" fmla="*/ 777260 w 2166005"/>
                  <a:gd name="csY13" fmla="*/ 114300 h 1230820"/>
                  <a:gd name="csX0" fmla="*/ 777260 w 2166005"/>
                  <a:gd name="csY0" fmla="*/ 114300 h 1230820"/>
                  <a:gd name="csX1" fmla="*/ 914420 w 2166005"/>
                  <a:gd name="csY1" fmla="*/ 182880 h 1230820"/>
                  <a:gd name="csX2" fmla="*/ 1565930 w 2166005"/>
                  <a:gd name="csY2" fmla="*/ 194310 h 1230820"/>
                  <a:gd name="csX3" fmla="*/ 1571645 w 2166005"/>
                  <a:gd name="csY3" fmla="*/ 0 h 1230820"/>
                  <a:gd name="csX4" fmla="*/ 2166005 w 2166005"/>
                  <a:gd name="csY4" fmla="*/ 28575 h 1230820"/>
                  <a:gd name="csX5" fmla="*/ 2103140 w 2166005"/>
                  <a:gd name="csY5" fmla="*/ 960120 h 1230820"/>
                  <a:gd name="csX6" fmla="*/ 2114767 w 2166005"/>
                  <a:gd name="csY6" fmla="*/ 1218473 h 1230820"/>
                  <a:gd name="csX7" fmla="*/ 1566127 w 2166005"/>
                  <a:gd name="csY7" fmla="*/ 1230820 h 1230820"/>
                  <a:gd name="csX8" fmla="*/ 1543267 w 2166005"/>
                  <a:gd name="csY8" fmla="*/ 565092 h 1230820"/>
                  <a:gd name="csX9" fmla="*/ 754728 w 2166005"/>
                  <a:gd name="csY9" fmla="*/ 588626 h 1230820"/>
                  <a:gd name="csX10" fmla="*/ 658227 w 2166005"/>
                  <a:gd name="csY10" fmla="*/ 423630 h 1230820"/>
                  <a:gd name="csX11" fmla="*/ 62886 w 2166005"/>
                  <a:gd name="csY11" fmla="*/ 818392 h 1230820"/>
                  <a:gd name="csX12" fmla="*/ 0 w 2166005"/>
                  <a:gd name="csY12" fmla="*/ 709792 h 1230820"/>
                  <a:gd name="csX13" fmla="*/ 777260 w 2166005"/>
                  <a:gd name="csY13" fmla="*/ 114300 h 1230820"/>
                  <a:gd name="csX0" fmla="*/ 777260 w 2166005"/>
                  <a:gd name="csY0" fmla="*/ 114300 h 1230820"/>
                  <a:gd name="csX1" fmla="*/ 914420 w 2166005"/>
                  <a:gd name="csY1" fmla="*/ 182880 h 1230820"/>
                  <a:gd name="csX2" fmla="*/ 1565930 w 2166005"/>
                  <a:gd name="csY2" fmla="*/ 194310 h 1230820"/>
                  <a:gd name="csX3" fmla="*/ 1571645 w 2166005"/>
                  <a:gd name="csY3" fmla="*/ 0 h 1230820"/>
                  <a:gd name="csX4" fmla="*/ 2166005 w 2166005"/>
                  <a:gd name="csY4" fmla="*/ 28575 h 1230820"/>
                  <a:gd name="csX5" fmla="*/ 2103140 w 2166005"/>
                  <a:gd name="csY5" fmla="*/ 960120 h 1230820"/>
                  <a:gd name="csX6" fmla="*/ 2114767 w 2166005"/>
                  <a:gd name="csY6" fmla="*/ 1218473 h 1230820"/>
                  <a:gd name="csX7" fmla="*/ 1566127 w 2166005"/>
                  <a:gd name="csY7" fmla="*/ 1230820 h 1230820"/>
                  <a:gd name="csX8" fmla="*/ 1543267 w 2166005"/>
                  <a:gd name="csY8" fmla="*/ 565092 h 1230820"/>
                  <a:gd name="csX9" fmla="*/ 754728 w 2166005"/>
                  <a:gd name="csY9" fmla="*/ 588626 h 1230820"/>
                  <a:gd name="csX10" fmla="*/ 658227 w 2166005"/>
                  <a:gd name="csY10" fmla="*/ 423630 h 1230820"/>
                  <a:gd name="csX11" fmla="*/ 62886 w 2166005"/>
                  <a:gd name="csY11" fmla="*/ 818392 h 1230820"/>
                  <a:gd name="csX12" fmla="*/ 0 w 2166005"/>
                  <a:gd name="csY12" fmla="*/ 709792 h 1230820"/>
                  <a:gd name="csX13" fmla="*/ 565694 w 2166005"/>
                  <a:gd name="csY13" fmla="*/ 315585 h 1230820"/>
                  <a:gd name="csX14" fmla="*/ 777260 w 2166005"/>
                  <a:gd name="csY14" fmla="*/ 114300 h 1230820"/>
                  <a:gd name="csX0" fmla="*/ 777260 w 2166005"/>
                  <a:gd name="csY0" fmla="*/ 179999 h 1296519"/>
                  <a:gd name="csX1" fmla="*/ 812729 w 2166005"/>
                  <a:gd name="csY1" fmla="*/ 0 h 1296519"/>
                  <a:gd name="csX2" fmla="*/ 1565930 w 2166005"/>
                  <a:gd name="csY2" fmla="*/ 260009 h 1296519"/>
                  <a:gd name="csX3" fmla="*/ 1571645 w 2166005"/>
                  <a:gd name="csY3" fmla="*/ 65699 h 1296519"/>
                  <a:gd name="csX4" fmla="*/ 2166005 w 2166005"/>
                  <a:gd name="csY4" fmla="*/ 94274 h 1296519"/>
                  <a:gd name="csX5" fmla="*/ 2103140 w 2166005"/>
                  <a:gd name="csY5" fmla="*/ 1025819 h 1296519"/>
                  <a:gd name="csX6" fmla="*/ 2114767 w 2166005"/>
                  <a:gd name="csY6" fmla="*/ 1284172 h 1296519"/>
                  <a:gd name="csX7" fmla="*/ 1566127 w 2166005"/>
                  <a:gd name="csY7" fmla="*/ 1296519 h 1296519"/>
                  <a:gd name="csX8" fmla="*/ 1543267 w 2166005"/>
                  <a:gd name="csY8" fmla="*/ 630791 h 1296519"/>
                  <a:gd name="csX9" fmla="*/ 754728 w 2166005"/>
                  <a:gd name="csY9" fmla="*/ 654325 h 1296519"/>
                  <a:gd name="csX10" fmla="*/ 658227 w 2166005"/>
                  <a:gd name="csY10" fmla="*/ 489329 h 1296519"/>
                  <a:gd name="csX11" fmla="*/ 62886 w 2166005"/>
                  <a:gd name="csY11" fmla="*/ 884091 h 1296519"/>
                  <a:gd name="csX12" fmla="*/ 0 w 2166005"/>
                  <a:gd name="csY12" fmla="*/ 775491 h 1296519"/>
                  <a:gd name="csX13" fmla="*/ 565694 w 2166005"/>
                  <a:gd name="csY13" fmla="*/ 381284 h 1296519"/>
                  <a:gd name="csX14" fmla="*/ 777260 w 2166005"/>
                  <a:gd name="csY14" fmla="*/ 179999 h 1296519"/>
                  <a:gd name="csX0" fmla="*/ 777260 w 2166005"/>
                  <a:gd name="csY0" fmla="*/ 289110 h 1405630"/>
                  <a:gd name="csX1" fmla="*/ 812729 w 2166005"/>
                  <a:gd name="csY1" fmla="*/ 109111 h 1405630"/>
                  <a:gd name="csX2" fmla="*/ 1565930 w 2166005"/>
                  <a:gd name="csY2" fmla="*/ 369120 h 1405630"/>
                  <a:gd name="csX3" fmla="*/ 1571645 w 2166005"/>
                  <a:gd name="csY3" fmla="*/ 174810 h 1405630"/>
                  <a:gd name="csX4" fmla="*/ 2166005 w 2166005"/>
                  <a:gd name="csY4" fmla="*/ 203385 h 1405630"/>
                  <a:gd name="csX5" fmla="*/ 2103140 w 2166005"/>
                  <a:gd name="csY5" fmla="*/ 1134930 h 1405630"/>
                  <a:gd name="csX6" fmla="*/ 2114767 w 2166005"/>
                  <a:gd name="csY6" fmla="*/ 1393283 h 1405630"/>
                  <a:gd name="csX7" fmla="*/ 1566127 w 2166005"/>
                  <a:gd name="csY7" fmla="*/ 1405630 h 1405630"/>
                  <a:gd name="csX8" fmla="*/ 1543267 w 2166005"/>
                  <a:gd name="csY8" fmla="*/ 739902 h 1405630"/>
                  <a:gd name="csX9" fmla="*/ 754728 w 2166005"/>
                  <a:gd name="csY9" fmla="*/ 763436 h 1405630"/>
                  <a:gd name="csX10" fmla="*/ 658227 w 2166005"/>
                  <a:gd name="csY10" fmla="*/ 598440 h 1405630"/>
                  <a:gd name="csX11" fmla="*/ 62886 w 2166005"/>
                  <a:gd name="csY11" fmla="*/ 993202 h 1405630"/>
                  <a:gd name="csX12" fmla="*/ 0 w 2166005"/>
                  <a:gd name="csY12" fmla="*/ 884602 h 1405630"/>
                  <a:gd name="csX13" fmla="*/ 565694 w 2166005"/>
                  <a:gd name="csY13" fmla="*/ 490395 h 1405630"/>
                  <a:gd name="csX14" fmla="*/ 777260 w 2166005"/>
                  <a:gd name="csY14" fmla="*/ 289110 h 1405630"/>
                  <a:gd name="csX0" fmla="*/ 877344 w 2266089"/>
                  <a:gd name="csY0" fmla="*/ 2499788 h 3616308"/>
                  <a:gd name="csX1" fmla="*/ 912813 w 2266089"/>
                  <a:gd name="csY1" fmla="*/ 2319789 h 3616308"/>
                  <a:gd name="csX2" fmla="*/ 10433 w 2266089"/>
                  <a:gd name="csY2" fmla="*/ 600 h 3616308"/>
                  <a:gd name="csX3" fmla="*/ 1666014 w 2266089"/>
                  <a:gd name="csY3" fmla="*/ 2579798 h 3616308"/>
                  <a:gd name="csX4" fmla="*/ 1671729 w 2266089"/>
                  <a:gd name="csY4" fmla="*/ 2385488 h 3616308"/>
                  <a:gd name="csX5" fmla="*/ 2266089 w 2266089"/>
                  <a:gd name="csY5" fmla="*/ 2414063 h 3616308"/>
                  <a:gd name="csX6" fmla="*/ 2203224 w 2266089"/>
                  <a:gd name="csY6" fmla="*/ 3345608 h 3616308"/>
                  <a:gd name="csX7" fmla="*/ 2214851 w 2266089"/>
                  <a:gd name="csY7" fmla="*/ 3603961 h 3616308"/>
                  <a:gd name="csX8" fmla="*/ 1666211 w 2266089"/>
                  <a:gd name="csY8" fmla="*/ 3616308 h 3616308"/>
                  <a:gd name="csX9" fmla="*/ 1643351 w 2266089"/>
                  <a:gd name="csY9" fmla="*/ 2950580 h 3616308"/>
                  <a:gd name="csX10" fmla="*/ 854812 w 2266089"/>
                  <a:gd name="csY10" fmla="*/ 2974114 h 3616308"/>
                  <a:gd name="csX11" fmla="*/ 758311 w 2266089"/>
                  <a:gd name="csY11" fmla="*/ 2809118 h 3616308"/>
                  <a:gd name="csX12" fmla="*/ 162970 w 2266089"/>
                  <a:gd name="csY12" fmla="*/ 3203880 h 3616308"/>
                  <a:gd name="csX13" fmla="*/ 100084 w 2266089"/>
                  <a:gd name="csY13" fmla="*/ 3095280 h 3616308"/>
                  <a:gd name="csX14" fmla="*/ 665778 w 2266089"/>
                  <a:gd name="csY14" fmla="*/ 2701073 h 3616308"/>
                  <a:gd name="csX15" fmla="*/ 877344 w 2266089"/>
                  <a:gd name="csY15" fmla="*/ 2499788 h 3616308"/>
                  <a:gd name="csX0" fmla="*/ 976886 w 2365631"/>
                  <a:gd name="csY0" fmla="*/ 2573023 h 3689543"/>
                  <a:gd name="csX1" fmla="*/ 1012355 w 2365631"/>
                  <a:gd name="csY1" fmla="*/ 2393024 h 3689543"/>
                  <a:gd name="csX2" fmla="*/ 206017 w 2365631"/>
                  <a:gd name="csY2" fmla="*/ 780026 h 3689543"/>
                  <a:gd name="csX3" fmla="*/ 109975 w 2365631"/>
                  <a:gd name="csY3" fmla="*/ 73835 h 3689543"/>
                  <a:gd name="csX4" fmla="*/ 1765556 w 2365631"/>
                  <a:gd name="csY4" fmla="*/ 2653033 h 3689543"/>
                  <a:gd name="csX5" fmla="*/ 1771271 w 2365631"/>
                  <a:gd name="csY5" fmla="*/ 2458723 h 3689543"/>
                  <a:gd name="csX6" fmla="*/ 2365631 w 2365631"/>
                  <a:gd name="csY6" fmla="*/ 2487298 h 3689543"/>
                  <a:gd name="csX7" fmla="*/ 2302766 w 2365631"/>
                  <a:gd name="csY7" fmla="*/ 3418843 h 3689543"/>
                  <a:gd name="csX8" fmla="*/ 2314393 w 2365631"/>
                  <a:gd name="csY8" fmla="*/ 3677196 h 3689543"/>
                  <a:gd name="csX9" fmla="*/ 1765753 w 2365631"/>
                  <a:gd name="csY9" fmla="*/ 3689543 h 3689543"/>
                  <a:gd name="csX10" fmla="*/ 1742893 w 2365631"/>
                  <a:gd name="csY10" fmla="*/ 3023815 h 3689543"/>
                  <a:gd name="csX11" fmla="*/ 954354 w 2365631"/>
                  <a:gd name="csY11" fmla="*/ 3047349 h 3689543"/>
                  <a:gd name="csX12" fmla="*/ 857853 w 2365631"/>
                  <a:gd name="csY12" fmla="*/ 2882353 h 3689543"/>
                  <a:gd name="csX13" fmla="*/ 262512 w 2365631"/>
                  <a:gd name="csY13" fmla="*/ 3277115 h 3689543"/>
                  <a:gd name="csX14" fmla="*/ 199626 w 2365631"/>
                  <a:gd name="csY14" fmla="*/ 3168515 h 3689543"/>
                  <a:gd name="csX15" fmla="*/ 765320 w 2365631"/>
                  <a:gd name="csY15" fmla="*/ 2774308 h 3689543"/>
                  <a:gd name="csX16" fmla="*/ 976886 w 2365631"/>
                  <a:gd name="csY16" fmla="*/ 2573023 h 3689543"/>
                  <a:gd name="csX0" fmla="*/ 907822 w 2296567"/>
                  <a:gd name="csY0" fmla="*/ 2557560 h 3674080"/>
                  <a:gd name="csX1" fmla="*/ 943291 w 2296567"/>
                  <a:gd name="csY1" fmla="*/ 2377561 h 3674080"/>
                  <a:gd name="csX2" fmla="*/ 136953 w 2296567"/>
                  <a:gd name="csY2" fmla="*/ 764563 h 3674080"/>
                  <a:gd name="csX3" fmla="*/ 148252 w 2296567"/>
                  <a:gd name="csY3" fmla="*/ 75320 h 3674080"/>
                  <a:gd name="csX4" fmla="*/ 1696492 w 2296567"/>
                  <a:gd name="csY4" fmla="*/ 2637570 h 3674080"/>
                  <a:gd name="csX5" fmla="*/ 1702207 w 2296567"/>
                  <a:gd name="csY5" fmla="*/ 2443260 h 3674080"/>
                  <a:gd name="csX6" fmla="*/ 2296567 w 2296567"/>
                  <a:gd name="csY6" fmla="*/ 2471835 h 3674080"/>
                  <a:gd name="csX7" fmla="*/ 2233702 w 2296567"/>
                  <a:gd name="csY7" fmla="*/ 3403380 h 3674080"/>
                  <a:gd name="csX8" fmla="*/ 2245329 w 2296567"/>
                  <a:gd name="csY8" fmla="*/ 3661733 h 3674080"/>
                  <a:gd name="csX9" fmla="*/ 1696689 w 2296567"/>
                  <a:gd name="csY9" fmla="*/ 3674080 h 3674080"/>
                  <a:gd name="csX10" fmla="*/ 1673829 w 2296567"/>
                  <a:gd name="csY10" fmla="*/ 3008352 h 3674080"/>
                  <a:gd name="csX11" fmla="*/ 885290 w 2296567"/>
                  <a:gd name="csY11" fmla="*/ 3031886 h 3674080"/>
                  <a:gd name="csX12" fmla="*/ 788789 w 2296567"/>
                  <a:gd name="csY12" fmla="*/ 2866890 h 3674080"/>
                  <a:gd name="csX13" fmla="*/ 193448 w 2296567"/>
                  <a:gd name="csY13" fmla="*/ 3261652 h 3674080"/>
                  <a:gd name="csX14" fmla="*/ 130562 w 2296567"/>
                  <a:gd name="csY14" fmla="*/ 3153052 h 3674080"/>
                  <a:gd name="csX15" fmla="*/ 696256 w 2296567"/>
                  <a:gd name="csY15" fmla="*/ 2758845 h 3674080"/>
                  <a:gd name="csX16" fmla="*/ 907822 w 2296567"/>
                  <a:gd name="csY16" fmla="*/ 2557560 h 3674080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146781 w 2306395"/>
                  <a:gd name="csY2" fmla="*/ 914085 h 3823602"/>
                  <a:gd name="csX3" fmla="*/ 56388 w 2306395"/>
                  <a:gd name="csY3" fmla="*/ 207895 h 3823602"/>
                  <a:gd name="csX4" fmla="*/ 158080 w 2306395"/>
                  <a:gd name="csY4" fmla="*/ 224842 h 3823602"/>
                  <a:gd name="csX5" fmla="*/ 1706320 w 2306395"/>
                  <a:gd name="csY5" fmla="*/ 2787092 h 3823602"/>
                  <a:gd name="csX6" fmla="*/ 1712035 w 2306395"/>
                  <a:gd name="csY6" fmla="*/ 2592782 h 3823602"/>
                  <a:gd name="csX7" fmla="*/ 2306395 w 2306395"/>
                  <a:gd name="csY7" fmla="*/ 2621357 h 3823602"/>
                  <a:gd name="csX8" fmla="*/ 2243530 w 2306395"/>
                  <a:gd name="csY8" fmla="*/ 3552902 h 3823602"/>
                  <a:gd name="csX9" fmla="*/ 2255157 w 2306395"/>
                  <a:gd name="csY9" fmla="*/ 3811255 h 3823602"/>
                  <a:gd name="csX10" fmla="*/ 1706517 w 2306395"/>
                  <a:gd name="csY10" fmla="*/ 3823602 h 3823602"/>
                  <a:gd name="csX11" fmla="*/ 1683657 w 2306395"/>
                  <a:gd name="csY11" fmla="*/ 3157874 h 3823602"/>
                  <a:gd name="csX12" fmla="*/ 895118 w 2306395"/>
                  <a:gd name="csY12" fmla="*/ 3181408 h 3823602"/>
                  <a:gd name="csX13" fmla="*/ 798617 w 2306395"/>
                  <a:gd name="csY13" fmla="*/ 3016412 h 3823602"/>
                  <a:gd name="csX14" fmla="*/ 203276 w 2306395"/>
                  <a:gd name="csY14" fmla="*/ 3411174 h 3823602"/>
                  <a:gd name="csX15" fmla="*/ 140390 w 2306395"/>
                  <a:gd name="csY15" fmla="*/ 3302574 h 3823602"/>
                  <a:gd name="csX16" fmla="*/ 706084 w 2306395"/>
                  <a:gd name="csY16" fmla="*/ 2908367 h 3823602"/>
                  <a:gd name="csX17" fmla="*/ 917650 w 2306395"/>
                  <a:gd name="csY17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440557 w 2306395"/>
                  <a:gd name="csY2" fmla="*/ 1157015 h 3823602"/>
                  <a:gd name="csX3" fmla="*/ 146781 w 2306395"/>
                  <a:gd name="csY3" fmla="*/ 914085 h 3823602"/>
                  <a:gd name="csX4" fmla="*/ 56388 w 2306395"/>
                  <a:gd name="csY4" fmla="*/ 207895 h 3823602"/>
                  <a:gd name="csX5" fmla="*/ 158080 w 2306395"/>
                  <a:gd name="csY5" fmla="*/ 224842 h 3823602"/>
                  <a:gd name="csX6" fmla="*/ 1706320 w 2306395"/>
                  <a:gd name="csY6" fmla="*/ 2787092 h 3823602"/>
                  <a:gd name="csX7" fmla="*/ 1712035 w 2306395"/>
                  <a:gd name="csY7" fmla="*/ 2592782 h 3823602"/>
                  <a:gd name="csX8" fmla="*/ 2306395 w 2306395"/>
                  <a:gd name="csY8" fmla="*/ 2621357 h 3823602"/>
                  <a:gd name="csX9" fmla="*/ 2243530 w 2306395"/>
                  <a:gd name="csY9" fmla="*/ 3552902 h 3823602"/>
                  <a:gd name="csX10" fmla="*/ 2255157 w 2306395"/>
                  <a:gd name="csY10" fmla="*/ 3811255 h 3823602"/>
                  <a:gd name="csX11" fmla="*/ 1706517 w 2306395"/>
                  <a:gd name="csY11" fmla="*/ 3823602 h 3823602"/>
                  <a:gd name="csX12" fmla="*/ 1683657 w 2306395"/>
                  <a:gd name="csY12" fmla="*/ 3157874 h 3823602"/>
                  <a:gd name="csX13" fmla="*/ 895118 w 2306395"/>
                  <a:gd name="csY13" fmla="*/ 3181408 h 3823602"/>
                  <a:gd name="csX14" fmla="*/ 798617 w 2306395"/>
                  <a:gd name="csY14" fmla="*/ 3016412 h 3823602"/>
                  <a:gd name="csX15" fmla="*/ 203276 w 2306395"/>
                  <a:gd name="csY15" fmla="*/ 3411174 h 3823602"/>
                  <a:gd name="csX16" fmla="*/ 140390 w 2306395"/>
                  <a:gd name="csY16" fmla="*/ 3302574 h 3823602"/>
                  <a:gd name="csX17" fmla="*/ 706084 w 2306395"/>
                  <a:gd name="csY17" fmla="*/ 2908367 h 3823602"/>
                  <a:gd name="csX18" fmla="*/ 917650 w 2306395"/>
                  <a:gd name="csY18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711734 w 2306395"/>
                  <a:gd name="csY2" fmla="*/ 1462089 h 3823602"/>
                  <a:gd name="csX3" fmla="*/ 440557 w 2306395"/>
                  <a:gd name="csY3" fmla="*/ 1157015 h 3823602"/>
                  <a:gd name="csX4" fmla="*/ 146781 w 2306395"/>
                  <a:gd name="csY4" fmla="*/ 914085 h 3823602"/>
                  <a:gd name="csX5" fmla="*/ 56388 w 2306395"/>
                  <a:gd name="csY5" fmla="*/ 207895 h 3823602"/>
                  <a:gd name="csX6" fmla="*/ 158080 w 2306395"/>
                  <a:gd name="csY6" fmla="*/ 224842 h 3823602"/>
                  <a:gd name="csX7" fmla="*/ 1706320 w 2306395"/>
                  <a:gd name="csY7" fmla="*/ 2787092 h 3823602"/>
                  <a:gd name="csX8" fmla="*/ 1712035 w 2306395"/>
                  <a:gd name="csY8" fmla="*/ 2592782 h 3823602"/>
                  <a:gd name="csX9" fmla="*/ 2306395 w 2306395"/>
                  <a:gd name="csY9" fmla="*/ 2621357 h 3823602"/>
                  <a:gd name="csX10" fmla="*/ 2243530 w 2306395"/>
                  <a:gd name="csY10" fmla="*/ 3552902 h 3823602"/>
                  <a:gd name="csX11" fmla="*/ 2255157 w 2306395"/>
                  <a:gd name="csY11" fmla="*/ 3811255 h 3823602"/>
                  <a:gd name="csX12" fmla="*/ 1706517 w 2306395"/>
                  <a:gd name="csY12" fmla="*/ 3823602 h 3823602"/>
                  <a:gd name="csX13" fmla="*/ 1683657 w 2306395"/>
                  <a:gd name="csY13" fmla="*/ 3157874 h 3823602"/>
                  <a:gd name="csX14" fmla="*/ 895118 w 2306395"/>
                  <a:gd name="csY14" fmla="*/ 3181408 h 3823602"/>
                  <a:gd name="csX15" fmla="*/ 798617 w 2306395"/>
                  <a:gd name="csY15" fmla="*/ 3016412 h 3823602"/>
                  <a:gd name="csX16" fmla="*/ 203276 w 2306395"/>
                  <a:gd name="csY16" fmla="*/ 3411174 h 3823602"/>
                  <a:gd name="csX17" fmla="*/ 140390 w 2306395"/>
                  <a:gd name="csY17" fmla="*/ 3302574 h 3823602"/>
                  <a:gd name="csX18" fmla="*/ 706084 w 2306395"/>
                  <a:gd name="csY18" fmla="*/ 2908367 h 3823602"/>
                  <a:gd name="csX19" fmla="*/ 917650 w 2306395"/>
                  <a:gd name="csY19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937716 w 2306395"/>
                  <a:gd name="csY2" fmla="*/ 2360364 h 3823602"/>
                  <a:gd name="csX3" fmla="*/ 711734 w 2306395"/>
                  <a:gd name="csY3" fmla="*/ 1462089 h 3823602"/>
                  <a:gd name="csX4" fmla="*/ 440557 w 2306395"/>
                  <a:gd name="csY4" fmla="*/ 1157015 h 3823602"/>
                  <a:gd name="csX5" fmla="*/ 146781 w 2306395"/>
                  <a:gd name="csY5" fmla="*/ 914085 h 3823602"/>
                  <a:gd name="csX6" fmla="*/ 56388 w 2306395"/>
                  <a:gd name="csY6" fmla="*/ 207895 h 3823602"/>
                  <a:gd name="csX7" fmla="*/ 158080 w 2306395"/>
                  <a:gd name="csY7" fmla="*/ 224842 h 3823602"/>
                  <a:gd name="csX8" fmla="*/ 1706320 w 2306395"/>
                  <a:gd name="csY8" fmla="*/ 2787092 h 3823602"/>
                  <a:gd name="csX9" fmla="*/ 1712035 w 2306395"/>
                  <a:gd name="csY9" fmla="*/ 2592782 h 3823602"/>
                  <a:gd name="csX10" fmla="*/ 2306395 w 2306395"/>
                  <a:gd name="csY10" fmla="*/ 2621357 h 3823602"/>
                  <a:gd name="csX11" fmla="*/ 2243530 w 2306395"/>
                  <a:gd name="csY11" fmla="*/ 3552902 h 3823602"/>
                  <a:gd name="csX12" fmla="*/ 2255157 w 2306395"/>
                  <a:gd name="csY12" fmla="*/ 3811255 h 3823602"/>
                  <a:gd name="csX13" fmla="*/ 1706517 w 2306395"/>
                  <a:gd name="csY13" fmla="*/ 3823602 h 3823602"/>
                  <a:gd name="csX14" fmla="*/ 1683657 w 2306395"/>
                  <a:gd name="csY14" fmla="*/ 3157874 h 3823602"/>
                  <a:gd name="csX15" fmla="*/ 895118 w 2306395"/>
                  <a:gd name="csY15" fmla="*/ 3181408 h 3823602"/>
                  <a:gd name="csX16" fmla="*/ 798617 w 2306395"/>
                  <a:gd name="csY16" fmla="*/ 3016412 h 3823602"/>
                  <a:gd name="csX17" fmla="*/ 203276 w 2306395"/>
                  <a:gd name="csY17" fmla="*/ 3411174 h 3823602"/>
                  <a:gd name="csX18" fmla="*/ 140390 w 2306395"/>
                  <a:gd name="csY18" fmla="*/ 3302574 h 3823602"/>
                  <a:gd name="csX19" fmla="*/ 706084 w 2306395"/>
                  <a:gd name="csY19" fmla="*/ 2908367 h 3823602"/>
                  <a:gd name="csX20" fmla="*/ 917650 w 2306395"/>
                  <a:gd name="csY20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937716 w 2306395"/>
                  <a:gd name="csY2" fmla="*/ 2360364 h 3823602"/>
                  <a:gd name="csX3" fmla="*/ 790828 w 2306395"/>
                  <a:gd name="csY3" fmla="*/ 1931000 h 3823602"/>
                  <a:gd name="csX4" fmla="*/ 711734 w 2306395"/>
                  <a:gd name="csY4" fmla="*/ 1462089 h 3823602"/>
                  <a:gd name="csX5" fmla="*/ 440557 w 2306395"/>
                  <a:gd name="csY5" fmla="*/ 1157015 h 3823602"/>
                  <a:gd name="csX6" fmla="*/ 146781 w 2306395"/>
                  <a:gd name="csY6" fmla="*/ 914085 h 3823602"/>
                  <a:gd name="csX7" fmla="*/ 56388 w 2306395"/>
                  <a:gd name="csY7" fmla="*/ 207895 h 3823602"/>
                  <a:gd name="csX8" fmla="*/ 158080 w 2306395"/>
                  <a:gd name="csY8" fmla="*/ 224842 h 3823602"/>
                  <a:gd name="csX9" fmla="*/ 1706320 w 2306395"/>
                  <a:gd name="csY9" fmla="*/ 2787092 h 3823602"/>
                  <a:gd name="csX10" fmla="*/ 1712035 w 2306395"/>
                  <a:gd name="csY10" fmla="*/ 2592782 h 3823602"/>
                  <a:gd name="csX11" fmla="*/ 2306395 w 2306395"/>
                  <a:gd name="csY11" fmla="*/ 2621357 h 3823602"/>
                  <a:gd name="csX12" fmla="*/ 2243530 w 2306395"/>
                  <a:gd name="csY12" fmla="*/ 3552902 h 3823602"/>
                  <a:gd name="csX13" fmla="*/ 2255157 w 2306395"/>
                  <a:gd name="csY13" fmla="*/ 3811255 h 3823602"/>
                  <a:gd name="csX14" fmla="*/ 1706517 w 2306395"/>
                  <a:gd name="csY14" fmla="*/ 3823602 h 3823602"/>
                  <a:gd name="csX15" fmla="*/ 1683657 w 2306395"/>
                  <a:gd name="csY15" fmla="*/ 3157874 h 3823602"/>
                  <a:gd name="csX16" fmla="*/ 895118 w 2306395"/>
                  <a:gd name="csY16" fmla="*/ 3181408 h 3823602"/>
                  <a:gd name="csX17" fmla="*/ 798617 w 2306395"/>
                  <a:gd name="csY17" fmla="*/ 3016412 h 3823602"/>
                  <a:gd name="csX18" fmla="*/ 203276 w 2306395"/>
                  <a:gd name="csY18" fmla="*/ 3411174 h 3823602"/>
                  <a:gd name="csX19" fmla="*/ 140390 w 2306395"/>
                  <a:gd name="csY19" fmla="*/ 3302574 h 3823602"/>
                  <a:gd name="csX20" fmla="*/ 706084 w 2306395"/>
                  <a:gd name="csY20" fmla="*/ 2908367 h 3823602"/>
                  <a:gd name="csX21" fmla="*/ 917650 w 2306395"/>
                  <a:gd name="csY21" fmla="*/ 2707082 h 3823602"/>
                  <a:gd name="csX0" fmla="*/ 917650 w 2306395"/>
                  <a:gd name="csY0" fmla="*/ 2707082 h 3823602"/>
                  <a:gd name="csX1" fmla="*/ 953119 w 2306395"/>
                  <a:gd name="csY1" fmla="*/ 2527083 h 3823602"/>
                  <a:gd name="csX2" fmla="*/ 937716 w 2306395"/>
                  <a:gd name="csY2" fmla="*/ 2360364 h 3823602"/>
                  <a:gd name="csX3" fmla="*/ 790828 w 2306395"/>
                  <a:gd name="csY3" fmla="*/ 1931000 h 3823602"/>
                  <a:gd name="csX4" fmla="*/ 711734 w 2306395"/>
                  <a:gd name="csY4" fmla="*/ 1462089 h 3823602"/>
                  <a:gd name="csX5" fmla="*/ 440557 w 2306395"/>
                  <a:gd name="csY5" fmla="*/ 1157015 h 3823602"/>
                  <a:gd name="csX6" fmla="*/ 146781 w 2306395"/>
                  <a:gd name="csY6" fmla="*/ 914085 h 3823602"/>
                  <a:gd name="csX7" fmla="*/ 56388 w 2306395"/>
                  <a:gd name="csY7" fmla="*/ 207895 h 3823602"/>
                  <a:gd name="csX8" fmla="*/ 158080 w 2306395"/>
                  <a:gd name="csY8" fmla="*/ 224842 h 3823602"/>
                  <a:gd name="csX9" fmla="*/ 1706320 w 2306395"/>
                  <a:gd name="csY9" fmla="*/ 2787092 h 3823602"/>
                  <a:gd name="csX10" fmla="*/ 1712035 w 2306395"/>
                  <a:gd name="csY10" fmla="*/ 2592782 h 3823602"/>
                  <a:gd name="csX11" fmla="*/ 2306395 w 2306395"/>
                  <a:gd name="csY11" fmla="*/ 2621357 h 3823602"/>
                  <a:gd name="csX12" fmla="*/ 2243530 w 2306395"/>
                  <a:gd name="csY12" fmla="*/ 3552902 h 3823602"/>
                  <a:gd name="csX13" fmla="*/ 2255157 w 2306395"/>
                  <a:gd name="csY13" fmla="*/ 3811255 h 3823602"/>
                  <a:gd name="csX14" fmla="*/ 1706517 w 2306395"/>
                  <a:gd name="csY14" fmla="*/ 3823602 h 3823602"/>
                  <a:gd name="csX15" fmla="*/ 1683657 w 2306395"/>
                  <a:gd name="csY15" fmla="*/ 3157874 h 3823602"/>
                  <a:gd name="csX16" fmla="*/ 895118 w 2306395"/>
                  <a:gd name="csY16" fmla="*/ 3181408 h 3823602"/>
                  <a:gd name="csX17" fmla="*/ 798617 w 2306395"/>
                  <a:gd name="csY17" fmla="*/ 3016412 h 3823602"/>
                  <a:gd name="csX18" fmla="*/ 203276 w 2306395"/>
                  <a:gd name="csY18" fmla="*/ 3411174 h 3823602"/>
                  <a:gd name="csX19" fmla="*/ 140390 w 2306395"/>
                  <a:gd name="csY19" fmla="*/ 3302574 h 3823602"/>
                  <a:gd name="csX20" fmla="*/ 706084 w 2306395"/>
                  <a:gd name="csY20" fmla="*/ 2908367 h 3823602"/>
                  <a:gd name="csX21" fmla="*/ 917650 w 2306395"/>
                  <a:gd name="csY21" fmla="*/ 2707082 h 3823602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664723 w 2264798"/>
                  <a:gd name="csY9" fmla="*/ 2579197 h 3615707"/>
                  <a:gd name="csX10" fmla="*/ 1670438 w 2264798"/>
                  <a:gd name="csY10" fmla="*/ 2384887 h 3615707"/>
                  <a:gd name="csX11" fmla="*/ 2264798 w 2264798"/>
                  <a:gd name="csY11" fmla="*/ 2413462 h 3615707"/>
                  <a:gd name="csX12" fmla="*/ 2201933 w 2264798"/>
                  <a:gd name="csY12" fmla="*/ 3345007 h 3615707"/>
                  <a:gd name="csX13" fmla="*/ 2213560 w 2264798"/>
                  <a:gd name="csY13" fmla="*/ 3603360 h 3615707"/>
                  <a:gd name="csX14" fmla="*/ 1664920 w 2264798"/>
                  <a:gd name="csY14" fmla="*/ 3615707 h 3615707"/>
                  <a:gd name="csX15" fmla="*/ 1642060 w 2264798"/>
                  <a:gd name="csY15" fmla="*/ 2949979 h 3615707"/>
                  <a:gd name="csX16" fmla="*/ 853521 w 2264798"/>
                  <a:gd name="csY16" fmla="*/ 2973513 h 3615707"/>
                  <a:gd name="csX17" fmla="*/ 757020 w 2264798"/>
                  <a:gd name="csY17" fmla="*/ 2808517 h 3615707"/>
                  <a:gd name="csX18" fmla="*/ 161679 w 2264798"/>
                  <a:gd name="csY18" fmla="*/ 3203279 h 3615707"/>
                  <a:gd name="csX19" fmla="*/ 98793 w 2264798"/>
                  <a:gd name="csY19" fmla="*/ 3094679 h 3615707"/>
                  <a:gd name="csX20" fmla="*/ 664487 w 2264798"/>
                  <a:gd name="csY20" fmla="*/ 2700472 h 3615707"/>
                  <a:gd name="csX21" fmla="*/ 876053 w 2264798"/>
                  <a:gd name="csY2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1664723 w 2264798"/>
                  <a:gd name="csY10" fmla="*/ 2579197 h 3615707"/>
                  <a:gd name="csX11" fmla="*/ 1670438 w 2264798"/>
                  <a:gd name="csY11" fmla="*/ 2384887 h 3615707"/>
                  <a:gd name="csX12" fmla="*/ 2264798 w 2264798"/>
                  <a:gd name="csY12" fmla="*/ 2413462 h 3615707"/>
                  <a:gd name="csX13" fmla="*/ 2201933 w 2264798"/>
                  <a:gd name="csY13" fmla="*/ 3345007 h 3615707"/>
                  <a:gd name="csX14" fmla="*/ 2213560 w 2264798"/>
                  <a:gd name="csY14" fmla="*/ 3603360 h 3615707"/>
                  <a:gd name="csX15" fmla="*/ 1664920 w 2264798"/>
                  <a:gd name="csY15" fmla="*/ 3615707 h 3615707"/>
                  <a:gd name="csX16" fmla="*/ 1642060 w 2264798"/>
                  <a:gd name="csY16" fmla="*/ 2949979 h 3615707"/>
                  <a:gd name="csX17" fmla="*/ 853521 w 2264798"/>
                  <a:gd name="csY17" fmla="*/ 2973513 h 3615707"/>
                  <a:gd name="csX18" fmla="*/ 757020 w 2264798"/>
                  <a:gd name="csY18" fmla="*/ 2808517 h 3615707"/>
                  <a:gd name="csX19" fmla="*/ 161679 w 2264798"/>
                  <a:gd name="csY19" fmla="*/ 3203279 h 3615707"/>
                  <a:gd name="csX20" fmla="*/ 98793 w 2264798"/>
                  <a:gd name="csY20" fmla="*/ 3094679 h 3615707"/>
                  <a:gd name="csX21" fmla="*/ 664487 w 2264798"/>
                  <a:gd name="csY21" fmla="*/ 2700472 h 3615707"/>
                  <a:gd name="csX22" fmla="*/ 876053 w 2264798"/>
                  <a:gd name="csY22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1664723 w 2264798"/>
                  <a:gd name="csY11" fmla="*/ 2579197 h 3615707"/>
                  <a:gd name="csX12" fmla="*/ 1670438 w 2264798"/>
                  <a:gd name="csY12" fmla="*/ 2384887 h 3615707"/>
                  <a:gd name="csX13" fmla="*/ 2264798 w 2264798"/>
                  <a:gd name="csY13" fmla="*/ 2413462 h 3615707"/>
                  <a:gd name="csX14" fmla="*/ 2201933 w 2264798"/>
                  <a:gd name="csY14" fmla="*/ 3345007 h 3615707"/>
                  <a:gd name="csX15" fmla="*/ 2213560 w 2264798"/>
                  <a:gd name="csY15" fmla="*/ 3603360 h 3615707"/>
                  <a:gd name="csX16" fmla="*/ 1664920 w 2264798"/>
                  <a:gd name="csY16" fmla="*/ 3615707 h 3615707"/>
                  <a:gd name="csX17" fmla="*/ 1642060 w 2264798"/>
                  <a:gd name="csY17" fmla="*/ 2949979 h 3615707"/>
                  <a:gd name="csX18" fmla="*/ 853521 w 2264798"/>
                  <a:gd name="csY18" fmla="*/ 2973513 h 3615707"/>
                  <a:gd name="csX19" fmla="*/ 757020 w 2264798"/>
                  <a:gd name="csY19" fmla="*/ 2808517 h 3615707"/>
                  <a:gd name="csX20" fmla="*/ 161679 w 2264798"/>
                  <a:gd name="csY20" fmla="*/ 3203279 h 3615707"/>
                  <a:gd name="csX21" fmla="*/ 98793 w 2264798"/>
                  <a:gd name="csY21" fmla="*/ 3094679 h 3615707"/>
                  <a:gd name="csX22" fmla="*/ 664487 w 2264798"/>
                  <a:gd name="csY22" fmla="*/ 2700472 h 3615707"/>
                  <a:gd name="csX23" fmla="*/ 876053 w 2264798"/>
                  <a:gd name="csY23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1664723 w 2264798"/>
                  <a:gd name="csY12" fmla="*/ 2579197 h 3615707"/>
                  <a:gd name="csX13" fmla="*/ 1670438 w 2264798"/>
                  <a:gd name="csY13" fmla="*/ 2384887 h 3615707"/>
                  <a:gd name="csX14" fmla="*/ 2264798 w 2264798"/>
                  <a:gd name="csY14" fmla="*/ 2413462 h 3615707"/>
                  <a:gd name="csX15" fmla="*/ 2201933 w 2264798"/>
                  <a:gd name="csY15" fmla="*/ 3345007 h 3615707"/>
                  <a:gd name="csX16" fmla="*/ 2213560 w 2264798"/>
                  <a:gd name="csY16" fmla="*/ 3603360 h 3615707"/>
                  <a:gd name="csX17" fmla="*/ 1664920 w 2264798"/>
                  <a:gd name="csY17" fmla="*/ 3615707 h 3615707"/>
                  <a:gd name="csX18" fmla="*/ 1642060 w 2264798"/>
                  <a:gd name="csY18" fmla="*/ 2949979 h 3615707"/>
                  <a:gd name="csX19" fmla="*/ 853521 w 2264798"/>
                  <a:gd name="csY19" fmla="*/ 2973513 h 3615707"/>
                  <a:gd name="csX20" fmla="*/ 757020 w 2264798"/>
                  <a:gd name="csY20" fmla="*/ 2808517 h 3615707"/>
                  <a:gd name="csX21" fmla="*/ 161679 w 2264798"/>
                  <a:gd name="csY21" fmla="*/ 3203279 h 3615707"/>
                  <a:gd name="csX22" fmla="*/ 98793 w 2264798"/>
                  <a:gd name="csY22" fmla="*/ 3094679 h 3615707"/>
                  <a:gd name="csX23" fmla="*/ 664487 w 2264798"/>
                  <a:gd name="csY23" fmla="*/ 2700472 h 3615707"/>
                  <a:gd name="csX24" fmla="*/ 876053 w 2264798"/>
                  <a:gd name="csY24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664723 w 2264798"/>
                  <a:gd name="csY13" fmla="*/ 2579197 h 3615707"/>
                  <a:gd name="csX14" fmla="*/ 1670438 w 2264798"/>
                  <a:gd name="csY14" fmla="*/ 2384887 h 3615707"/>
                  <a:gd name="csX15" fmla="*/ 2264798 w 2264798"/>
                  <a:gd name="csY15" fmla="*/ 2413462 h 3615707"/>
                  <a:gd name="csX16" fmla="*/ 2201933 w 2264798"/>
                  <a:gd name="csY16" fmla="*/ 3345007 h 3615707"/>
                  <a:gd name="csX17" fmla="*/ 2213560 w 2264798"/>
                  <a:gd name="csY17" fmla="*/ 3603360 h 3615707"/>
                  <a:gd name="csX18" fmla="*/ 1664920 w 2264798"/>
                  <a:gd name="csY18" fmla="*/ 3615707 h 3615707"/>
                  <a:gd name="csX19" fmla="*/ 1642060 w 2264798"/>
                  <a:gd name="csY19" fmla="*/ 2949979 h 3615707"/>
                  <a:gd name="csX20" fmla="*/ 853521 w 2264798"/>
                  <a:gd name="csY20" fmla="*/ 2973513 h 3615707"/>
                  <a:gd name="csX21" fmla="*/ 757020 w 2264798"/>
                  <a:gd name="csY21" fmla="*/ 2808517 h 3615707"/>
                  <a:gd name="csX22" fmla="*/ 161679 w 2264798"/>
                  <a:gd name="csY22" fmla="*/ 3203279 h 3615707"/>
                  <a:gd name="csX23" fmla="*/ 98793 w 2264798"/>
                  <a:gd name="csY23" fmla="*/ 3094679 h 3615707"/>
                  <a:gd name="csX24" fmla="*/ 664487 w 2264798"/>
                  <a:gd name="csY24" fmla="*/ 2700472 h 3615707"/>
                  <a:gd name="csX25" fmla="*/ 876053 w 2264798"/>
                  <a:gd name="csY25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664723 w 2264798"/>
                  <a:gd name="csY14" fmla="*/ 2579197 h 3615707"/>
                  <a:gd name="csX15" fmla="*/ 1670438 w 2264798"/>
                  <a:gd name="csY15" fmla="*/ 2384887 h 3615707"/>
                  <a:gd name="csX16" fmla="*/ 2264798 w 2264798"/>
                  <a:gd name="csY16" fmla="*/ 2413462 h 3615707"/>
                  <a:gd name="csX17" fmla="*/ 2201933 w 2264798"/>
                  <a:gd name="csY17" fmla="*/ 3345007 h 3615707"/>
                  <a:gd name="csX18" fmla="*/ 2213560 w 2264798"/>
                  <a:gd name="csY18" fmla="*/ 3603360 h 3615707"/>
                  <a:gd name="csX19" fmla="*/ 1664920 w 2264798"/>
                  <a:gd name="csY19" fmla="*/ 3615707 h 3615707"/>
                  <a:gd name="csX20" fmla="*/ 1642060 w 2264798"/>
                  <a:gd name="csY20" fmla="*/ 2949979 h 3615707"/>
                  <a:gd name="csX21" fmla="*/ 853521 w 2264798"/>
                  <a:gd name="csY21" fmla="*/ 2973513 h 3615707"/>
                  <a:gd name="csX22" fmla="*/ 757020 w 2264798"/>
                  <a:gd name="csY22" fmla="*/ 2808517 h 3615707"/>
                  <a:gd name="csX23" fmla="*/ 161679 w 2264798"/>
                  <a:gd name="csY23" fmla="*/ 3203279 h 3615707"/>
                  <a:gd name="csX24" fmla="*/ 98793 w 2264798"/>
                  <a:gd name="csY24" fmla="*/ 3094679 h 3615707"/>
                  <a:gd name="csX25" fmla="*/ 664487 w 2264798"/>
                  <a:gd name="csY25" fmla="*/ 2700472 h 3615707"/>
                  <a:gd name="csX26" fmla="*/ 876053 w 2264798"/>
                  <a:gd name="csY26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664723 w 2264798"/>
                  <a:gd name="csY15" fmla="*/ 2579197 h 3615707"/>
                  <a:gd name="csX16" fmla="*/ 1670438 w 2264798"/>
                  <a:gd name="csY16" fmla="*/ 2384887 h 3615707"/>
                  <a:gd name="csX17" fmla="*/ 2264798 w 2264798"/>
                  <a:gd name="csY17" fmla="*/ 2413462 h 3615707"/>
                  <a:gd name="csX18" fmla="*/ 2201933 w 2264798"/>
                  <a:gd name="csY18" fmla="*/ 3345007 h 3615707"/>
                  <a:gd name="csX19" fmla="*/ 2213560 w 2264798"/>
                  <a:gd name="csY19" fmla="*/ 3603360 h 3615707"/>
                  <a:gd name="csX20" fmla="*/ 1664920 w 2264798"/>
                  <a:gd name="csY20" fmla="*/ 3615707 h 3615707"/>
                  <a:gd name="csX21" fmla="*/ 1642060 w 2264798"/>
                  <a:gd name="csY21" fmla="*/ 2949979 h 3615707"/>
                  <a:gd name="csX22" fmla="*/ 853521 w 2264798"/>
                  <a:gd name="csY22" fmla="*/ 2973513 h 3615707"/>
                  <a:gd name="csX23" fmla="*/ 757020 w 2264798"/>
                  <a:gd name="csY23" fmla="*/ 2808517 h 3615707"/>
                  <a:gd name="csX24" fmla="*/ 161679 w 2264798"/>
                  <a:gd name="csY24" fmla="*/ 3203279 h 3615707"/>
                  <a:gd name="csX25" fmla="*/ 98793 w 2264798"/>
                  <a:gd name="csY25" fmla="*/ 3094679 h 3615707"/>
                  <a:gd name="csX26" fmla="*/ 664487 w 2264798"/>
                  <a:gd name="csY26" fmla="*/ 2700472 h 3615707"/>
                  <a:gd name="csX27" fmla="*/ 876053 w 2264798"/>
                  <a:gd name="csY27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1664723 w 2264798"/>
                  <a:gd name="csY16" fmla="*/ 2579197 h 3615707"/>
                  <a:gd name="csX17" fmla="*/ 1670438 w 2264798"/>
                  <a:gd name="csY17" fmla="*/ 2384887 h 3615707"/>
                  <a:gd name="csX18" fmla="*/ 2264798 w 2264798"/>
                  <a:gd name="csY18" fmla="*/ 2413462 h 3615707"/>
                  <a:gd name="csX19" fmla="*/ 2201933 w 2264798"/>
                  <a:gd name="csY19" fmla="*/ 3345007 h 3615707"/>
                  <a:gd name="csX20" fmla="*/ 2213560 w 2264798"/>
                  <a:gd name="csY20" fmla="*/ 3603360 h 3615707"/>
                  <a:gd name="csX21" fmla="*/ 1664920 w 2264798"/>
                  <a:gd name="csY21" fmla="*/ 3615707 h 3615707"/>
                  <a:gd name="csX22" fmla="*/ 1642060 w 2264798"/>
                  <a:gd name="csY22" fmla="*/ 2949979 h 3615707"/>
                  <a:gd name="csX23" fmla="*/ 853521 w 2264798"/>
                  <a:gd name="csY23" fmla="*/ 2973513 h 3615707"/>
                  <a:gd name="csX24" fmla="*/ 757020 w 2264798"/>
                  <a:gd name="csY24" fmla="*/ 2808517 h 3615707"/>
                  <a:gd name="csX25" fmla="*/ 161679 w 2264798"/>
                  <a:gd name="csY25" fmla="*/ 3203279 h 3615707"/>
                  <a:gd name="csX26" fmla="*/ 98793 w 2264798"/>
                  <a:gd name="csY26" fmla="*/ 3094679 h 3615707"/>
                  <a:gd name="csX27" fmla="*/ 664487 w 2264798"/>
                  <a:gd name="csY27" fmla="*/ 2700472 h 3615707"/>
                  <a:gd name="csX28" fmla="*/ 876053 w 2264798"/>
                  <a:gd name="csY28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664723 w 2264798"/>
                  <a:gd name="csY17" fmla="*/ 2579197 h 3615707"/>
                  <a:gd name="csX18" fmla="*/ 1670438 w 2264798"/>
                  <a:gd name="csY18" fmla="*/ 2384887 h 3615707"/>
                  <a:gd name="csX19" fmla="*/ 2264798 w 2264798"/>
                  <a:gd name="csY19" fmla="*/ 2413462 h 3615707"/>
                  <a:gd name="csX20" fmla="*/ 2201933 w 2264798"/>
                  <a:gd name="csY20" fmla="*/ 3345007 h 3615707"/>
                  <a:gd name="csX21" fmla="*/ 2213560 w 2264798"/>
                  <a:gd name="csY21" fmla="*/ 3603360 h 3615707"/>
                  <a:gd name="csX22" fmla="*/ 1664920 w 2264798"/>
                  <a:gd name="csY22" fmla="*/ 3615707 h 3615707"/>
                  <a:gd name="csX23" fmla="*/ 1642060 w 2264798"/>
                  <a:gd name="csY23" fmla="*/ 2949979 h 3615707"/>
                  <a:gd name="csX24" fmla="*/ 853521 w 2264798"/>
                  <a:gd name="csY24" fmla="*/ 2973513 h 3615707"/>
                  <a:gd name="csX25" fmla="*/ 757020 w 2264798"/>
                  <a:gd name="csY25" fmla="*/ 2808517 h 3615707"/>
                  <a:gd name="csX26" fmla="*/ 161679 w 2264798"/>
                  <a:gd name="csY26" fmla="*/ 3203279 h 3615707"/>
                  <a:gd name="csX27" fmla="*/ 98793 w 2264798"/>
                  <a:gd name="csY27" fmla="*/ 3094679 h 3615707"/>
                  <a:gd name="csX28" fmla="*/ 664487 w 2264798"/>
                  <a:gd name="csY28" fmla="*/ 2700472 h 3615707"/>
                  <a:gd name="csX29" fmla="*/ 876053 w 2264798"/>
                  <a:gd name="csY29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178629 w 2264798"/>
                  <a:gd name="csY9" fmla="*/ 474559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596694 w 2264798"/>
                  <a:gd name="csY10" fmla="*/ 99431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1026058 w 2264798"/>
                  <a:gd name="csY13" fmla="*/ 2265459 h 3615707"/>
                  <a:gd name="csX14" fmla="*/ 1263338 w 2264798"/>
                  <a:gd name="csY14" fmla="*/ 2276759 h 3615707"/>
                  <a:gd name="csX15" fmla="*/ 1291586 w 2264798"/>
                  <a:gd name="csY15" fmla="*/ 2463193 h 3615707"/>
                  <a:gd name="csX16" fmla="*/ 997810 w 2264798"/>
                  <a:gd name="csY16" fmla="*/ 2474492 h 3615707"/>
                  <a:gd name="csX17" fmla="*/ 1014759 w 2264798"/>
                  <a:gd name="csY17" fmla="*/ 2553585 h 3615707"/>
                  <a:gd name="csX18" fmla="*/ 1664723 w 2264798"/>
                  <a:gd name="csY18" fmla="*/ 2579197 h 3615707"/>
                  <a:gd name="csX19" fmla="*/ 1670438 w 2264798"/>
                  <a:gd name="csY19" fmla="*/ 2384887 h 3615707"/>
                  <a:gd name="csX20" fmla="*/ 2264798 w 2264798"/>
                  <a:gd name="csY20" fmla="*/ 2413462 h 3615707"/>
                  <a:gd name="csX21" fmla="*/ 2201933 w 2264798"/>
                  <a:gd name="csY21" fmla="*/ 3345007 h 3615707"/>
                  <a:gd name="csX22" fmla="*/ 2213560 w 2264798"/>
                  <a:gd name="csY22" fmla="*/ 3603360 h 3615707"/>
                  <a:gd name="csX23" fmla="*/ 1664920 w 2264798"/>
                  <a:gd name="csY23" fmla="*/ 3615707 h 3615707"/>
                  <a:gd name="csX24" fmla="*/ 1642060 w 2264798"/>
                  <a:gd name="csY24" fmla="*/ 2949979 h 3615707"/>
                  <a:gd name="csX25" fmla="*/ 853521 w 2264798"/>
                  <a:gd name="csY25" fmla="*/ 2973513 h 3615707"/>
                  <a:gd name="csX26" fmla="*/ 757020 w 2264798"/>
                  <a:gd name="csY26" fmla="*/ 2808517 h 3615707"/>
                  <a:gd name="csX27" fmla="*/ 161679 w 2264798"/>
                  <a:gd name="csY27" fmla="*/ 3203279 h 3615707"/>
                  <a:gd name="csX28" fmla="*/ 98793 w 2264798"/>
                  <a:gd name="csY28" fmla="*/ 3094679 h 3615707"/>
                  <a:gd name="csX29" fmla="*/ 664487 w 2264798"/>
                  <a:gd name="csY29" fmla="*/ 2700472 h 3615707"/>
                  <a:gd name="csX30" fmla="*/ 876053 w 2264798"/>
                  <a:gd name="csY30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1014759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91586 w 2264798"/>
                  <a:gd name="csY16" fmla="*/ 2463193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63338 w 2264798"/>
                  <a:gd name="csY16" fmla="*/ 2474492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63338 w 2264798"/>
                  <a:gd name="csY16" fmla="*/ 2474492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6053 w 2264798"/>
                  <a:gd name="csY0" fmla="*/ 2499187 h 3615707"/>
                  <a:gd name="csX1" fmla="*/ 911522 w 2264798"/>
                  <a:gd name="csY1" fmla="*/ 2319188 h 3615707"/>
                  <a:gd name="csX2" fmla="*/ 896119 w 2264798"/>
                  <a:gd name="csY2" fmla="*/ 2152469 h 3615707"/>
                  <a:gd name="csX3" fmla="*/ 749231 w 2264798"/>
                  <a:gd name="csY3" fmla="*/ 1723105 h 3615707"/>
                  <a:gd name="csX4" fmla="*/ 670137 w 2264798"/>
                  <a:gd name="csY4" fmla="*/ 1254194 h 3615707"/>
                  <a:gd name="csX5" fmla="*/ 398960 w 2264798"/>
                  <a:gd name="csY5" fmla="*/ 949120 h 3615707"/>
                  <a:gd name="csX6" fmla="*/ 105184 w 2264798"/>
                  <a:gd name="csY6" fmla="*/ 706190 h 3615707"/>
                  <a:gd name="csX7" fmla="*/ 14791 w 2264798"/>
                  <a:gd name="csY7" fmla="*/ 0 h 3615707"/>
                  <a:gd name="csX8" fmla="*/ 116483 w 2264798"/>
                  <a:gd name="csY8" fmla="*/ 16947 h 3615707"/>
                  <a:gd name="csX9" fmla="*/ 201226 w 2264798"/>
                  <a:gd name="csY9" fmla="*/ 570601 h 3615707"/>
                  <a:gd name="csX10" fmla="*/ 624941 w 2264798"/>
                  <a:gd name="csY10" fmla="*/ 988665 h 3615707"/>
                  <a:gd name="csX11" fmla="*/ 828325 w 2264798"/>
                  <a:gd name="csY11" fmla="*/ 1237245 h 3615707"/>
                  <a:gd name="csX12" fmla="*/ 890469 w 2264798"/>
                  <a:gd name="csY12" fmla="*/ 1734404 h 3615707"/>
                  <a:gd name="csX13" fmla="*/ 997810 w 2264798"/>
                  <a:gd name="csY13" fmla="*/ 2022530 h 3615707"/>
                  <a:gd name="csX14" fmla="*/ 1026058 w 2264798"/>
                  <a:gd name="csY14" fmla="*/ 2265459 h 3615707"/>
                  <a:gd name="csX15" fmla="*/ 1263338 w 2264798"/>
                  <a:gd name="csY15" fmla="*/ 2276759 h 3615707"/>
                  <a:gd name="csX16" fmla="*/ 1263338 w 2264798"/>
                  <a:gd name="csY16" fmla="*/ 2474492 h 3615707"/>
                  <a:gd name="csX17" fmla="*/ 997810 w 2264798"/>
                  <a:gd name="csY17" fmla="*/ 2474492 h 3615707"/>
                  <a:gd name="csX18" fmla="*/ 992161 w 2264798"/>
                  <a:gd name="csY18" fmla="*/ 2553585 h 3615707"/>
                  <a:gd name="csX19" fmla="*/ 1664723 w 2264798"/>
                  <a:gd name="csY19" fmla="*/ 2579197 h 3615707"/>
                  <a:gd name="csX20" fmla="*/ 1670438 w 2264798"/>
                  <a:gd name="csY20" fmla="*/ 2384887 h 3615707"/>
                  <a:gd name="csX21" fmla="*/ 2264798 w 2264798"/>
                  <a:gd name="csY21" fmla="*/ 2413462 h 3615707"/>
                  <a:gd name="csX22" fmla="*/ 2201933 w 2264798"/>
                  <a:gd name="csY22" fmla="*/ 3345007 h 3615707"/>
                  <a:gd name="csX23" fmla="*/ 2213560 w 2264798"/>
                  <a:gd name="csY23" fmla="*/ 3603360 h 3615707"/>
                  <a:gd name="csX24" fmla="*/ 1664920 w 2264798"/>
                  <a:gd name="csY24" fmla="*/ 3615707 h 3615707"/>
                  <a:gd name="csX25" fmla="*/ 1642060 w 2264798"/>
                  <a:gd name="csY25" fmla="*/ 2949979 h 3615707"/>
                  <a:gd name="csX26" fmla="*/ 853521 w 2264798"/>
                  <a:gd name="csY26" fmla="*/ 2973513 h 3615707"/>
                  <a:gd name="csX27" fmla="*/ 757020 w 2264798"/>
                  <a:gd name="csY27" fmla="*/ 2808517 h 3615707"/>
                  <a:gd name="csX28" fmla="*/ 161679 w 2264798"/>
                  <a:gd name="csY28" fmla="*/ 3203279 h 3615707"/>
                  <a:gd name="csX29" fmla="*/ 98793 w 2264798"/>
                  <a:gd name="csY29" fmla="*/ 3094679 h 3615707"/>
                  <a:gd name="csX30" fmla="*/ 664487 w 2264798"/>
                  <a:gd name="csY30" fmla="*/ 2700472 h 3615707"/>
                  <a:gd name="csX31" fmla="*/ 876053 w 2264798"/>
                  <a:gd name="csY31" fmla="*/ 2499187 h 3615707"/>
                  <a:gd name="csX0" fmla="*/ 873277 w 2262022"/>
                  <a:gd name="csY0" fmla="*/ 2499187 h 3615707"/>
                  <a:gd name="csX1" fmla="*/ 908746 w 2262022"/>
                  <a:gd name="csY1" fmla="*/ 2319188 h 3615707"/>
                  <a:gd name="csX2" fmla="*/ 893343 w 2262022"/>
                  <a:gd name="csY2" fmla="*/ 2152469 h 3615707"/>
                  <a:gd name="csX3" fmla="*/ 746455 w 2262022"/>
                  <a:gd name="csY3" fmla="*/ 1723105 h 3615707"/>
                  <a:gd name="csX4" fmla="*/ 667361 w 2262022"/>
                  <a:gd name="csY4" fmla="*/ 1254194 h 3615707"/>
                  <a:gd name="csX5" fmla="*/ 396184 w 2262022"/>
                  <a:gd name="csY5" fmla="*/ 949120 h 3615707"/>
                  <a:gd name="csX6" fmla="*/ 102408 w 2262022"/>
                  <a:gd name="csY6" fmla="*/ 706190 h 3615707"/>
                  <a:gd name="csX7" fmla="*/ 12016 w 2262022"/>
                  <a:gd name="csY7" fmla="*/ 435012 h 3615707"/>
                  <a:gd name="csX8" fmla="*/ 12015 w 2262022"/>
                  <a:gd name="csY8" fmla="*/ 0 h 3615707"/>
                  <a:gd name="csX9" fmla="*/ 113707 w 2262022"/>
                  <a:gd name="csY9" fmla="*/ 16947 h 3615707"/>
                  <a:gd name="csX10" fmla="*/ 198450 w 2262022"/>
                  <a:gd name="csY10" fmla="*/ 570601 h 3615707"/>
                  <a:gd name="csX11" fmla="*/ 622165 w 2262022"/>
                  <a:gd name="csY11" fmla="*/ 988665 h 3615707"/>
                  <a:gd name="csX12" fmla="*/ 825549 w 2262022"/>
                  <a:gd name="csY12" fmla="*/ 1237245 h 3615707"/>
                  <a:gd name="csX13" fmla="*/ 887693 w 2262022"/>
                  <a:gd name="csY13" fmla="*/ 1734404 h 3615707"/>
                  <a:gd name="csX14" fmla="*/ 995034 w 2262022"/>
                  <a:gd name="csY14" fmla="*/ 2022530 h 3615707"/>
                  <a:gd name="csX15" fmla="*/ 1023282 w 2262022"/>
                  <a:gd name="csY15" fmla="*/ 2265459 h 3615707"/>
                  <a:gd name="csX16" fmla="*/ 1260562 w 2262022"/>
                  <a:gd name="csY16" fmla="*/ 2276759 h 3615707"/>
                  <a:gd name="csX17" fmla="*/ 1260562 w 2262022"/>
                  <a:gd name="csY17" fmla="*/ 2474492 h 3615707"/>
                  <a:gd name="csX18" fmla="*/ 995034 w 2262022"/>
                  <a:gd name="csY18" fmla="*/ 2474492 h 3615707"/>
                  <a:gd name="csX19" fmla="*/ 989385 w 2262022"/>
                  <a:gd name="csY19" fmla="*/ 2553585 h 3615707"/>
                  <a:gd name="csX20" fmla="*/ 1661947 w 2262022"/>
                  <a:gd name="csY20" fmla="*/ 2579197 h 3615707"/>
                  <a:gd name="csX21" fmla="*/ 1667662 w 2262022"/>
                  <a:gd name="csY21" fmla="*/ 2384887 h 3615707"/>
                  <a:gd name="csX22" fmla="*/ 2262022 w 2262022"/>
                  <a:gd name="csY22" fmla="*/ 2413462 h 3615707"/>
                  <a:gd name="csX23" fmla="*/ 2199157 w 2262022"/>
                  <a:gd name="csY23" fmla="*/ 3345007 h 3615707"/>
                  <a:gd name="csX24" fmla="*/ 2210784 w 2262022"/>
                  <a:gd name="csY24" fmla="*/ 3603360 h 3615707"/>
                  <a:gd name="csX25" fmla="*/ 1662144 w 2262022"/>
                  <a:gd name="csY25" fmla="*/ 3615707 h 3615707"/>
                  <a:gd name="csX26" fmla="*/ 1639284 w 2262022"/>
                  <a:gd name="csY26" fmla="*/ 2949979 h 3615707"/>
                  <a:gd name="csX27" fmla="*/ 850745 w 2262022"/>
                  <a:gd name="csY27" fmla="*/ 2973513 h 3615707"/>
                  <a:gd name="csX28" fmla="*/ 754244 w 2262022"/>
                  <a:gd name="csY28" fmla="*/ 2808517 h 3615707"/>
                  <a:gd name="csX29" fmla="*/ 158903 w 2262022"/>
                  <a:gd name="csY29" fmla="*/ 3203279 h 3615707"/>
                  <a:gd name="csX30" fmla="*/ 96017 w 2262022"/>
                  <a:gd name="csY30" fmla="*/ 3094679 h 3615707"/>
                  <a:gd name="csX31" fmla="*/ 661711 w 2262022"/>
                  <a:gd name="csY31" fmla="*/ 2700472 h 3615707"/>
                  <a:gd name="csX32" fmla="*/ 873277 w 2262022"/>
                  <a:gd name="csY32" fmla="*/ 2499187 h 3615707"/>
                  <a:gd name="csX0" fmla="*/ 873277 w 2262022"/>
                  <a:gd name="csY0" fmla="*/ 2499187 h 3615707"/>
                  <a:gd name="csX1" fmla="*/ 908746 w 2262022"/>
                  <a:gd name="csY1" fmla="*/ 2319188 h 3615707"/>
                  <a:gd name="csX2" fmla="*/ 893343 w 2262022"/>
                  <a:gd name="csY2" fmla="*/ 2152469 h 3615707"/>
                  <a:gd name="csX3" fmla="*/ 746455 w 2262022"/>
                  <a:gd name="csY3" fmla="*/ 1723105 h 3615707"/>
                  <a:gd name="csX4" fmla="*/ 667361 w 2262022"/>
                  <a:gd name="csY4" fmla="*/ 1254194 h 3615707"/>
                  <a:gd name="csX5" fmla="*/ 396184 w 2262022"/>
                  <a:gd name="csY5" fmla="*/ 949120 h 3615707"/>
                  <a:gd name="csX6" fmla="*/ 102408 w 2262022"/>
                  <a:gd name="csY6" fmla="*/ 706190 h 3615707"/>
                  <a:gd name="csX7" fmla="*/ 12016 w 2262022"/>
                  <a:gd name="csY7" fmla="*/ 435012 h 3615707"/>
                  <a:gd name="csX8" fmla="*/ 12015 w 2262022"/>
                  <a:gd name="csY8" fmla="*/ 0 h 3615707"/>
                  <a:gd name="csX9" fmla="*/ 113707 w 2262022"/>
                  <a:gd name="csY9" fmla="*/ 16947 h 3615707"/>
                  <a:gd name="csX10" fmla="*/ 153253 w 2262022"/>
                  <a:gd name="csY10" fmla="*/ 384166 h 3615707"/>
                  <a:gd name="csX11" fmla="*/ 198450 w 2262022"/>
                  <a:gd name="csY11" fmla="*/ 570601 h 3615707"/>
                  <a:gd name="csX12" fmla="*/ 622165 w 2262022"/>
                  <a:gd name="csY12" fmla="*/ 988665 h 3615707"/>
                  <a:gd name="csX13" fmla="*/ 825549 w 2262022"/>
                  <a:gd name="csY13" fmla="*/ 1237245 h 3615707"/>
                  <a:gd name="csX14" fmla="*/ 887693 w 2262022"/>
                  <a:gd name="csY14" fmla="*/ 1734404 h 3615707"/>
                  <a:gd name="csX15" fmla="*/ 995034 w 2262022"/>
                  <a:gd name="csY15" fmla="*/ 2022530 h 3615707"/>
                  <a:gd name="csX16" fmla="*/ 1023282 w 2262022"/>
                  <a:gd name="csY16" fmla="*/ 2265459 h 3615707"/>
                  <a:gd name="csX17" fmla="*/ 1260562 w 2262022"/>
                  <a:gd name="csY17" fmla="*/ 2276759 h 3615707"/>
                  <a:gd name="csX18" fmla="*/ 1260562 w 2262022"/>
                  <a:gd name="csY18" fmla="*/ 2474492 h 3615707"/>
                  <a:gd name="csX19" fmla="*/ 995034 w 2262022"/>
                  <a:gd name="csY19" fmla="*/ 2474492 h 3615707"/>
                  <a:gd name="csX20" fmla="*/ 989385 w 2262022"/>
                  <a:gd name="csY20" fmla="*/ 2553585 h 3615707"/>
                  <a:gd name="csX21" fmla="*/ 1661947 w 2262022"/>
                  <a:gd name="csY21" fmla="*/ 2579197 h 3615707"/>
                  <a:gd name="csX22" fmla="*/ 1667662 w 2262022"/>
                  <a:gd name="csY22" fmla="*/ 2384887 h 3615707"/>
                  <a:gd name="csX23" fmla="*/ 2262022 w 2262022"/>
                  <a:gd name="csY23" fmla="*/ 2413462 h 3615707"/>
                  <a:gd name="csX24" fmla="*/ 2199157 w 2262022"/>
                  <a:gd name="csY24" fmla="*/ 3345007 h 3615707"/>
                  <a:gd name="csX25" fmla="*/ 2210784 w 2262022"/>
                  <a:gd name="csY25" fmla="*/ 3603360 h 3615707"/>
                  <a:gd name="csX26" fmla="*/ 1662144 w 2262022"/>
                  <a:gd name="csY26" fmla="*/ 3615707 h 3615707"/>
                  <a:gd name="csX27" fmla="*/ 1639284 w 2262022"/>
                  <a:gd name="csY27" fmla="*/ 2949979 h 3615707"/>
                  <a:gd name="csX28" fmla="*/ 850745 w 2262022"/>
                  <a:gd name="csY28" fmla="*/ 2973513 h 3615707"/>
                  <a:gd name="csX29" fmla="*/ 754244 w 2262022"/>
                  <a:gd name="csY29" fmla="*/ 2808517 h 3615707"/>
                  <a:gd name="csX30" fmla="*/ 158903 w 2262022"/>
                  <a:gd name="csY30" fmla="*/ 3203279 h 3615707"/>
                  <a:gd name="csX31" fmla="*/ 96017 w 2262022"/>
                  <a:gd name="csY31" fmla="*/ 3094679 h 3615707"/>
                  <a:gd name="csX32" fmla="*/ 661711 w 2262022"/>
                  <a:gd name="csY32" fmla="*/ 2700472 h 3615707"/>
                  <a:gd name="csX33" fmla="*/ 873277 w 2262022"/>
                  <a:gd name="csY33" fmla="*/ 2499187 h 3615707"/>
                  <a:gd name="csX0" fmla="*/ 883860 w 2272605"/>
                  <a:gd name="csY0" fmla="*/ 2499187 h 3615707"/>
                  <a:gd name="csX1" fmla="*/ 919329 w 2272605"/>
                  <a:gd name="csY1" fmla="*/ 2319188 h 3615707"/>
                  <a:gd name="csX2" fmla="*/ 903926 w 2272605"/>
                  <a:gd name="csY2" fmla="*/ 2152469 h 3615707"/>
                  <a:gd name="csX3" fmla="*/ 757038 w 2272605"/>
                  <a:gd name="csY3" fmla="*/ 1723105 h 3615707"/>
                  <a:gd name="csX4" fmla="*/ 677944 w 2272605"/>
                  <a:gd name="csY4" fmla="*/ 1254194 h 3615707"/>
                  <a:gd name="csX5" fmla="*/ 406767 w 2272605"/>
                  <a:gd name="csY5" fmla="*/ 949120 h 3615707"/>
                  <a:gd name="csX6" fmla="*/ 112991 w 2272605"/>
                  <a:gd name="csY6" fmla="*/ 706190 h 3615707"/>
                  <a:gd name="csX7" fmla="*/ 22599 w 2272605"/>
                  <a:gd name="csY7" fmla="*/ 435012 h 3615707"/>
                  <a:gd name="csX8" fmla="*/ 0 w 2272605"/>
                  <a:gd name="csY8" fmla="*/ 186433 h 3615707"/>
                  <a:gd name="csX9" fmla="*/ 22598 w 2272605"/>
                  <a:gd name="csY9" fmla="*/ 0 h 3615707"/>
                  <a:gd name="csX10" fmla="*/ 124290 w 2272605"/>
                  <a:gd name="csY10" fmla="*/ 16947 h 3615707"/>
                  <a:gd name="csX11" fmla="*/ 163836 w 2272605"/>
                  <a:gd name="csY11" fmla="*/ 384166 h 3615707"/>
                  <a:gd name="csX12" fmla="*/ 209033 w 2272605"/>
                  <a:gd name="csY12" fmla="*/ 570601 h 3615707"/>
                  <a:gd name="csX13" fmla="*/ 632748 w 2272605"/>
                  <a:gd name="csY13" fmla="*/ 988665 h 3615707"/>
                  <a:gd name="csX14" fmla="*/ 836132 w 2272605"/>
                  <a:gd name="csY14" fmla="*/ 1237245 h 3615707"/>
                  <a:gd name="csX15" fmla="*/ 898276 w 2272605"/>
                  <a:gd name="csY15" fmla="*/ 1734404 h 3615707"/>
                  <a:gd name="csX16" fmla="*/ 1005617 w 2272605"/>
                  <a:gd name="csY16" fmla="*/ 2022530 h 3615707"/>
                  <a:gd name="csX17" fmla="*/ 1033865 w 2272605"/>
                  <a:gd name="csY17" fmla="*/ 2265459 h 3615707"/>
                  <a:gd name="csX18" fmla="*/ 1271145 w 2272605"/>
                  <a:gd name="csY18" fmla="*/ 2276759 h 3615707"/>
                  <a:gd name="csX19" fmla="*/ 1271145 w 2272605"/>
                  <a:gd name="csY19" fmla="*/ 2474492 h 3615707"/>
                  <a:gd name="csX20" fmla="*/ 1005617 w 2272605"/>
                  <a:gd name="csY20" fmla="*/ 2474492 h 3615707"/>
                  <a:gd name="csX21" fmla="*/ 999968 w 2272605"/>
                  <a:gd name="csY21" fmla="*/ 2553585 h 3615707"/>
                  <a:gd name="csX22" fmla="*/ 1672530 w 2272605"/>
                  <a:gd name="csY22" fmla="*/ 2579197 h 3615707"/>
                  <a:gd name="csX23" fmla="*/ 1678245 w 2272605"/>
                  <a:gd name="csY23" fmla="*/ 2384887 h 3615707"/>
                  <a:gd name="csX24" fmla="*/ 2272605 w 2272605"/>
                  <a:gd name="csY24" fmla="*/ 2413462 h 3615707"/>
                  <a:gd name="csX25" fmla="*/ 2209740 w 2272605"/>
                  <a:gd name="csY25" fmla="*/ 3345007 h 3615707"/>
                  <a:gd name="csX26" fmla="*/ 2221367 w 2272605"/>
                  <a:gd name="csY26" fmla="*/ 3603360 h 3615707"/>
                  <a:gd name="csX27" fmla="*/ 1672727 w 2272605"/>
                  <a:gd name="csY27" fmla="*/ 3615707 h 3615707"/>
                  <a:gd name="csX28" fmla="*/ 1649867 w 2272605"/>
                  <a:gd name="csY28" fmla="*/ 2949979 h 3615707"/>
                  <a:gd name="csX29" fmla="*/ 861328 w 2272605"/>
                  <a:gd name="csY29" fmla="*/ 2973513 h 3615707"/>
                  <a:gd name="csX30" fmla="*/ 764827 w 2272605"/>
                  <a:gd name="csY30" fmla="*/ 2808517 h 3615707"/>
                  <a:gd name="csX31" fmla="*/ 169486 w 2272605"/>
                  <a:gd name="csY31" fmla="*/ 3203279 h 3615707"/>
                  <a:gd name="csX32" fmla="*/ 106600 w 2272605"/>
                  <a:gd name="csY32" fmla="*/ 3094679 h 3615707"/>
                  <a:gd name="csX33" fmla="*/ 672294 w 2272605"/>
                  <a:gd name="csY33" fmla="*/ 2700472 h 3615707"/>
                  <a:gd name="csX34" fmla="*/ 883860 w 2272605"/>
                  <a:gd name="csY34" fmla="*/ 2499187 h 3615707"/>
                  <a:gd name="csX0" fmla="*/ 883860 w 2272605"/>
                  <a:gd name="csY0" fmla="*/ 2499187 h 3615707"/>
                  <a:gd name="csX1" fmla="*/ 919329 w 2272605"/>
                  <a:gd name="csY1" fmla="*/ 2319188 h 3615707"/>
                  <a:gd name="csX2" fmla="*/ 903926 w 2272605"/>
                  <a:gd name="csY2" fmla="*/ 2152469 h 3615707"/>
                  <a:gd name="csX3" fmla="*/ 757038 w 2272605"/>
                  <a:gd name="csY3" fmla="*/ 1723105 h 3615707"/>
                  <a:gd name="csX4" fmla="*/ 677944 w 2272605"/>
                  <a:gd name="csY4" fmla="*/ 1254194 h 3615707"/>
                  <a:gd name="csX5" fmla="*/ 406767 w 2272605"/>
                  <a:gd name="csY5" fmla="*/ 949120 h 3615707"/>
                  <a:gd name="csX6" fmla="*/ 112991 w 2272605"/>
                  <a:gd name="csY6" fmla="*/ 706190 h 3615707"/>
                  <a:gd name="csX7" fmla="*/ 22599 w 2272605"/>
                  <a:gd name="csY7" fmla="*/ 435012 h 3615707"/>
                  <a:gd name="csX8" fmla="*/ 0 w 2272605"/>
                  <a:gd name="csY8" fmla="*/ 186433 h 3615707"/>
                  <a:gd name="csX9" fmla="*/ 22598 w 2272605"/>
                  <a:gd name="csY9" fmla="*/ 0 h 3615707"/>
                  <a:gd name="csX10" fmla="*/ 124290 w 2272605"/>
                  <a:gd name="csY10" fmla="*/ 16947 h 3615707"/>
                  <a:gd name="csX11" fmla="*/ 163836 w 2272605"/>
                  <a:gd name="csY11" fmla="*/ 384166 h 3615707"/>
                  <a:gd name="csX12" fmla="*/ 209033 w 2272605"/>
                  <a:gd name="csY12" fmla="*/ 570601 h 3615707"/>
                  <a:gd name="csX13" fmla="*/ 632748 w 2272605"/>
                  <a:gd name="csY13" fmla="*/ 988665 h 3615707"/>
                  <a:gd name="csX14" fmla="*/ 836132 w 2272605"/>
                  <a:gd name="csY14" fmla="*/ 1237245 h 3615707"/>
                  <a:gd name="csX15" fmla="*/ 898276 w 2272605"/>
                  <a:gd name="csY15" fmla="*/ 1734404 h 3615707"/>
                  <a:gd name="csX16" fmla="*/ 1005617 w 2272605"/>
                  <a:gd name="csY16" fmla="*/ 2022530 h 3615707"/>
                  <a:gd name="csX17" fmla="*/ 1033865 w 2272605"/>
                  <a:gd name="csY17" fmla="*/ 2265459 h 3615707"/>
                  <a:gd name="csX18" fmla="*/ 1271145 w 2272605"/>
                  <a:gd name="csY18" fmla="*/ 2276759 h 3615707"/>
                  <a:gd name="csX19" fmla="*/ 1271145 w 2272605"/>
                  <a:gd name="csY19" fmla="*/ 2474492 h 3615707"/>
                  <a:gd name="csX20" fmla="*/ 1005617 w 2272605"/>
                  <a:gd name="csY20" fmla="*/ 2474492 h 3615707"/>
                  <a:gd name="csX21" fmla="*/ 999968 w 2272605"/>
                  <a:gd name="csY21" fmla="*/ 2553585 h 3615707"/>
                  <a:gd name="csX22" fmla="*/ 1672530 w 2272605"/>
                  <a:gd name="csY22" fmla="*/ 2579197 h 3615707"/>
                  <a:gd name="csX23" fmla="*/ 1678245 w 2272605"/>
                  <a:gd name="csY23" fmla="*/ 2384887 h 3615707"/>
                  <a:gd name="csX24" fmla="*/ 2272605 w 2272605"/>
                  <a:gd name="csY24" fmla="*/ 2413462 h 3615707"/>
                  <a:gd name="csX25" fmla="*/ 2209740 w 2272605"/>
                  <a:gd name="csY25" fmla="*/ 3345007 h 3615707"/>
                  <a:gd name="csX26" fmla="*/ 2221367 w 2272605"/>
                  <a:gd name="csY26" fmla="*/ 3603360 h 3615707"/>
                  <a:gd name="csX27" fmla="*/ 1672727 w 2272605"/>
                  <a:gd name="csY27" fmla="*/ 3615707 h 3615707"/>
                  <a:gd name="csX28" fmla="*/ 1649867 w 2272605"/>
                  <a:gd name="csY28" fmla="*/ 2949979 h 3615707"/>
                  <a:gd name="csX29" fmla="*/ 861328 w 2272605"/>
                  <a:gd name="csY29" fmla="*/ 2973513 h 3615707"/>
                  <a:gd name="csX30" fmla="*/ 764827 w 2272605"/>
                  <a:gd name="csY30" fmla="*/ 2808517 h 3615707"/>
                  <a:gd name="csX31" fmla="*/ 169486 w 2272605"/>
                  <a:gd name="csY31" fmla="*/ 3203279 h 3615707"/>
                  <a:gd name="csX32" fmla="*/ 106600 w 2272605"/>
                  <a:gd name="csY32" fmla="*/ 3094679 h 3615707"/>
                  <a:gd name="csX33" fmla="*/ 672294 w 2272605"/>
                  <a:gd name="csY33" fmla="*/ 2700472 h 3615707"/>
                  <a:gd name="csX34" fmla="*/ 883860 w 2272605"/>
                  <a:gd name="csY34" fmla="*/ 2499187 h 3615707"/>
                  <a:gd name="csX0" fmla="*/ 883860 w 2272605"/>
                  <a:gd name="csY0" fmla="*/ 2499187 h 3615707"/>
                  <a:gd name="csX1" fmla="*/ 919329 w 2272605"/>
                  <a:gd name="csY1" fmla="*/ 2319188 h 3615707"/>
                  <a:gd name="csX2" fmla="*/ 903926 w 2272605"/>
                  <a:gd name="csY2" fmla="*/ 2152469 h 3615707"/>
                  <a:gd name="csX3" fmla="*/ 757038 w 2272605"/>
                  <a:gd name="csY3" fmla="*/ 1723105 h 3615707"/>
                  <a:gd name="csX4" fmla="*/ 660995 w 2272605"/>
                  <a:gd name="csY4" fmla="*/ 1265493 h 3615707"/>
                  <a:gd name="csX5" fmla="*/ 406767 w 2272605"/>
                  <a:gd name="csY5" fmla="*/ 949120 h 3615707"/>
                  <a:gd name="csX6" fmla="*/ 112991 w 2272605"/>
                  <a:gd name="csY6" fmla="*/ 706190 h 3615707"/>
                  <a:gd name="csX7" fmla="*/ 22599 w 2272605"/>
                  <a:gd name="csY7" fmla="*/ 435012 h 3615707"/>
                  <a:gd name="csX8" fmla="*/ 0 w 2272605"/>
                  <a:gd name="csY8" fmla="*/ 186433 h 3615707"/>
                  <a:gd name="csX9" fmla="*/ 22598 w 2272605"/>
                  <a:gd name="csY9" fmla="*/ 0 h 3615707"/>
                  <a:gd name="csX10" fmla="*/ 124290 w 2272605"/>
                  <a:gd name="csY10" fmla="*/ 16947 h 3615707"/>
                  <a:gd name="csX11" fmla="*/ 163836 w 2272605"/>
                  <a:gd name="csY11" fmla="*/ 384166 h 3615707"/>
                  <a:gd name="csX12" fmla="*/ 209033 w 2272605"/>
                  <a:gd name="csY12" fmla="*/ 570601 h 3615707"/>
                  <a:gd name="csX13" fmla="*/ 632748 w 2272605"/>
                  <a:gd name="csY13" fmla="*/ 988665 h 3615707"/>
                  <a:gd name="csX14" fmla="*/ 836132 w 2272605"/>
                  <a:gd name="csY14" fmla="*/ 1237245 h 3615707"/>
                  <a:gd name="csX15" fmla="*/ 898276 w 2272605"/>
                  <a:gd name="csY15" fmla="*/ 1734404 h 3615707"/>
                  <a:gd name="csX16" fmla="*/ 1005617 w 2272605"/>
                  <a:gd name="csY16" fmla="*/ 2022530 h 3615707"/>
                  <a:gd name="csX17" fmla="*/ 1033865 w 2272605"/>
                  <a:gd name="csY17" fmla="*/ 2265459 h 3615707"/>
                  <a:gd name="csX18" fmla="*/ 1271145 w 2272605"/>
                  <a:gd name="csY18" fmla="*/ 2276759 h 3615707"/>
                  <a:gd name="csX19" fmla="*/ 1271145 w 2272605"/>
                  <a:gd name="csY19" fmla="*/ 2474492 h 3615707"/>
                  <a:gd name="csX20" fmla="*/ 1005617 w 2272605"/>
                  <a:gd name="csY20" fmla="*/ 2474492 h 3615707"/>
                  <a:gd name="csX21" fmla="*/ 999968 w 2272605"/>
                  <a:gd name="csY21" fmla="*/ 2553585 h 3615707"/>
                  <a:gd name="csX22" fmla="*/ 1672530 w 2272605"/>
                  <a:gd name="csY22" fmla="*/ 2579197 h 3615707"/>
                  <a:gd name="csX23" fmla="*/ 1678245 w 2272605"/>
                  <a:gd name="csY23" fmla="*/ 2384887 h 3615707"/>
                  <a:gd name="csX24" fmla="*/ 2272605 w 2272605"/>
                  <a:gd name="csY24" fmla="*/ 2413462 h 3615707"/>
                  <a:gd name="csX25" fmla="*/ 2209740 w 2272605"/>
                  <a:gd name="csY25" fmla="*/ 3345007 h 3615707"/>
                  <a:gd name="csX26" fmla="*/ 2221367 w 2272605"/>
                  <a:gd name="csY26" fmla="*/ 3603360 h 3615707"/>
                  <a:gd name="csX27" fmla="*/ 1672727 w 2272605"/>
                  <a:gd name="csY27" fmla="*/ 3615707 h 3615707"/>
                  <a:gd name="csX28" fmla="*/ 1649867 w 2272605"/>
                  <a:gd name="csY28" fmla="*/ 2949979 h 3615707"/>
                  <a:gd name="csX29" fmla="*/ 861328 w 2272605"/>
                  <a:gd name="csY29" fmla="*/ 2973513 h 3615707"/>
                  <a:gd name="csX30" fmla="*/ 764827 w 2272605"/>
                  <a:gd name="csY30" fmla="*/ 2808517 h 3615707"/>
                  <a:gd name="csX31" fmla="*/ 169486 w 2272605"/>
                  <a:gd name="csY31" fmla="*/ 3203279 h 3615707"/>
                  <a:gd name="csX32" fmla="*/ 106600 w 2272605"/>
                  <a:gd name="csY32" fmla="*/ 3094679 h 3615707"/>
                  <a:gd name="csX33" fmla="*/ 672294 w 2272605"/>
                  <a:gd name="csY33" fmla="*/ 2700472 h 3615707"/>
                  <a:gd name="csX34" fmla="*/ 883860 w 2272605"/>
                  <a:gd name="csY34" fmla="*/ 2499187 h 36157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2272605" h="3615707">
                    <a:moveTo>
                      <a:pt x="883860" y="2499187"/>
                    </a:moveTo>
                    <a:lnTo>
                      <a:pt x="919329" y="2319188"/>
                    </a:lnTo>
                    <a:cubicBezTo>
                      <a:pt x="917965" y="2259519"/>
                      <a:pt x="944157" y="2329968"/>
                      <a:pt x="903926" y="2152469"/>
                    </a:cubicBezTo>
                    <a:cubicBezTo>
                      <a:pt x="882527" y="2050297"/>
                      <a:pt x="794702" y="1872817"/>
                      <a:pt x="757038" y="1723105"/>
                    </a:cubicBezTo>
                    <a:cubicBezTo>
                      <a:pt x="719374" y="1573393"/>
                      <a:pt x="725023" y="1391666"/>
                      <a:pt x="660995" y="1265493"/>
                    </a:cubicBezTo>
                    <a:cubicBezTo>
                      <a:pt x="596967" y="1139320"/>
                      <a:pt x="483977" y="1061169"/>
                      <a:pt x="406767" y="949120"/>
                    </a:cubicBezTo>
                    <a:lnTo>
                      <a:pt x="112991" y="706190"/>
                    </a:lnTo>
                    <a:lnTo>
                      <a:pt x="22599" y="435012"/>
                    </a:lnTo>
                    <a:cubicBezTo>
                      <a:pt x="7534" y="348386"/>
                      <a:pt x="0" y="258935"/>
                      <a:pt x="0" y="186433"/>
                    </a:cubicBezTo>
                    <a:cubicBezTo>
                      <a:pt x="0" y="113931"/>
                      <a:pt x="5649" y="28248"/>
                      <a:pt x="22598" y="0"/>
                    </a:cubicBezTo>
                    <a:lnTo>
                      <a:pt x="124290" y="16947"/>
                    </a:lnTo>
                    <a:cubicBezTo>
                      <a:pt x="143122" y="143120"/>
                      <a:pt x="145004" y="257993"/>
                      <a:pt x="163836" y="384166"/>
                    </a:cubicBezTo>
                    <a:lnTo>
                      <a:pt x="209033" y="570601"/>
                    </a:lnTo>
                    <a:lnTo>
                      <a:pt x="632748" y="988665"/>
                    </a:lnTo>
                    <a:lnTo>
                      <a:pt x="836132" y="1237245"/>
                    </a:lnTo>
                    <a:lnTo>
                      <a:pt x="898276" y="1734404"/>
                    </a:lnTo>
                    <a:lnTo>
                      <a:pt x="1005617" y="2022530"/>
                    </a:lnTo>
                    <a:lnTo>
                      <a:pt x="1033865" y="2265459"/>
                    </a:lnTo>
                    <a:lnTo>
                      <a:pt x="1271145" y="2276759"/>
                    </a:lnTo>
                    <a:lnTo>
                      <a:pt x="1271145" y="2474492"/>
                    </a:lnTo>
                    <a:cubicBezTo>
                      <a:pt x="1297510" y="2515922"/>
                      <a:pt x="943428" y="2455158"/>
                      <a:pt x="1005617" y="2474492"/>
                    </a:cubicBezTo>
                    <a:lnTo>
                      <a:pt x="999968" y="2553585"/>
                    </a:lnTo>
                    <a:lnTo>
                      <a:pt x="1672530" y="2579197"/>
                    </a:lnTo>
                    <a:lnTo>
                      <a:pt x="1678245" y="2384887"/>
                    </a:lnTo>
                    <a:lnTo>
                      <a:pt x="2272605" y="2413462"/>
                    </a:lnTo>
                    <a:lnTo>
                      <a:pt x="2209740" y="3345007"/>
                    </a:lnTo>
                    <a:lnTo>
                      <a:pt x="2221367" y="3603360"/>
                    </a:lnTo>
                    <a:lnTo>
                      <a:pt x="1672727" y="3615707"/>
                    </a:lnTo>
                    <a:lnTo>
                      <a:pt x="1649867" y="2949979"/>
                    </a:lnTo>
                    <a:lnTo>
                      <a:pt x="861328" y="2973513"/>
                    </a:lnTo>
                    <a:lnTo>
                      <a:pt x="764827" y="2808517"/>
                    </a:lnTo>
                    <a:lnTo>
                      <a:pt x="169486" y="3203279"/>
                    </a:lnTo>
                    <a:lnTo>
                      <a:pt x="106600" y="3094679"/>
                    </a:lnTo>
                    <a:cubicBezTo>
                      <a:pt x="280099" y="2955744"/>
                      <a:pt x="498795" y="2839407"/>
                      <a:pt x="672294" y="2700472"/>
                    </a:cubicBezTo>
                    <a:lnTo>
                      <a:pt x="883860" y="2499187"/>
                    </a:lnTo>
                    <a:close/>
                  </a:path>
                </a:pathLst>
              </a:custGeom>
              <a:solidFill>
                <a:srgbClr val="27713A">
                  <a:alpha val="50196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570BEA8-4575-A6E1-4259-78962AD1A781}"/>
                  </a:ext>
                </a:extLst>
              </p:cNvPr>
              <p:cNvSpPr/>
              <p:nvPr/>
            </p:nvSpPr>
            <p:spPr>
              <a:xfrm>
                <a:off x="5312229" y="3014028"/>
                <a:ext cx="3655666" cy="2721615"/>
              </a:xfrm>
              <a:custGeom>
                <a:avLst/>
                <a:gdLst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73480 h 2245360"/>
                  <a:gd name="csX3" fmla="*/ 1473200 w 2534920"/>
                  <a:gd name="csY3" fmla="*/ 1143000 h 2245360"/>
                  <a:gd name="csX4" fmla="*/ 1813560 w 2534920"/>
                  <a:gd name="csY4" fmla="*/ 238760 h 2245360"/>
                  <a:gd name="csX5" fmla="*/ 1783080 w 2534920"/>
                  <a:gd name="csY5" fmla="*/ 10160 h 2245360"/>
                  <a:gd name="csX6" fmla="*/ 2519680 w 2534920"/>
                  <a:gd name="csY6" fmla="*/ 0 h 2245360"/>
                  <a:gd name="csX7" fmla="*/ 2534920 w 2534920"/>
                  <a:gd name="csY7" fmla="*/ 1884680 h 2245360"/>
                  <a:gd name="csX8" fmla="*/ 2534920 w 2534920"/>
                  <a:gd name="csY8" fmla="*/ 2021840 h 2245360"/>
                  <a:gd name="csX9" fmla="*/ 1971040 w 2534920"/>
                  <a:gd name="csY9" fmla="*/ 1803400 h 2245360"/>
                  <a:gd name="csX10" fmla="*/ 1640840 w 2534920"/>
                  <a:gd name="csY10" fmla="*/ 1676400 h 2245360"/>
                  <a:gd name="csX11" fmla="*/ 1457960 w 2534920"/>
                  <a:gd name="csY11" fmla="*/ 1722120 h 2245360"/>
                  <a:gd name="csX12" fmla="*/ 1203960 w 2534920"/>
                  <a:gd name="csY12" fmla="*/ 1884680 h 2245360"/>
                  <a:gd name="csX13" fmla="*/ 878840 w 2534920"/>
                  <a:gd name="csY13" fmla="*/ 2103120 h 2245360"/>
                  <a:gd name="csX14" fmla="*/ 563880 w 2534920"/>
                  <a:gd name="csY14" fmla="*/ 2245360 h 2245360"/>
                  <a:gd name="csX15" fmla="*/ 513080 w 2534920"/>
                  <a:gd name="csY15" fmla="*/ 1772920 h 2245360"/>
                  <a:gd name="csX16" fmla="*/ 436880 w 2534920"/>
                  <a:gd name="csY16" fmla="*/ 1559560 h 2245360"/>
                  <a:gd name="csX17" fmla="*/ 248920 w 2534920"/>
                  <a:gd name="csY17" fmla="*/ 1503680 h 2245360"/>
                  <a:gd name="csX18" fmla="*/ 50800 w 2534920"/>
                  <a:gd name="csY18" fmla="*/ 1371600 h 2245360"/>
                  <a:gd name="csX19" fmla="*/ 20320 w 2534920"/>
                  <a:gd name="csY19" fmla="*/ 1336040 h 2245360"/>
                  <a:gd name="csX20" fmla="*/ 0 w 2534920"/>
                  <a:gd name="csY20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73480 h 2245360"/>
                  <a:gd name="csX3" fmla="*/ 1473200 w 2534920"/>
                  <a:gd name="csY3" fmla="*/ 1143000 h 2245360"/>
                  <a:gd name="csX4" fmla="*/ 1569720 w 2534920"/>
                  <a:gd name="csY4" fmla="*/ 74676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73480 h 2245360"/>
                  <a:gd name="csX3" fmla="*/ 1473200 w 2534920"/>
                  <a:gd name="csY3" fmla="*/ 1143000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88720 h 2245360"/>
                  <a:gd name="csX3" fmla="*/ 1473200 w 2534920"/>
                  <a:gd name="csY3" fmla="*/ 1143000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80160 w 2534920"/>
                  <a:gd name="csY2" fmla="*/ 1188720 h 2245360"/>
                  <a:gd name="csX3" fmla="*/ 1478860 w 2534920"/>
                  <a:gd name="csY3" fmla="*/ 1103376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82880 w 2534920"/>
                  <a:gd name="csY1" fmla="*/ 1310640 h 2245360"/>
                  <a:gd name="csX2" fmla="*/ 1217894 w 2534920"/>
                  <a:gd name="csY2" fmla="*/ 1109473 h 2245360"/>
                  <a:gd name="csX3" fmla="*/ 1478860 w 2534920"/>
                  <a:gd name="csY3" fmla="*/ 1103376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534920"/>
                  <a:gd name="csY0" fmla="*/ 970280 h 2245360"/>
                  <a:gd name="csX1" fmla="*/ 131936 w 2534920"/>
                  <a:gd name="csY1" fmla="*/ 1248375 h 2245360"/>
                  <a:gd name="csX2" fmla="*/ 1217894 w 2534920"/>
                  <a:gd name="csY2" fmla="*/ 1109473 h 2245360"/>
                  <a:gd name="csX3" fmla="*/ 1478860 w 2534920"/>
                  <a:gd name="csY3" fmla="*/ 1103376 h 2245360"/>
                  <a:gd name="csX4" fmla="*/ 1590040 w 2534920"/>
                  <a:gd name="csY4" fmla="*/ 741680 h 2245360"/>
                  <a:gd name="csX5" fmla="*/ 1813560 w 2534920"/>
                  <a:gd name="csY5" fmla="*/ 238760 h 2245360"/>
                  <a:gd name="csX6" fmla="*/ 1783080 w 2534920"/>
                  <a:gd name="csY6" fmla="*/ 10160 h 2245360"/>
                  <a:gd name="csX7" fmla="*/ 2519680 w 2534920"/>
                  <a:gd name="csY7" fmla="*/ 0 h 2245360"/>
                  <a:gd name="csX8" fmla="*/ 2534920 w 2534920"/>
                  <a:gd name="csY8" fmla="*/ 1884680 h 2245360"/>
                  <a:gd name="csX9" fmla="*/ 2534920 w 2534920"/>
                  <a:gd name="csY9" fmla="*/ 2021840 h 2245360"/>
                  <a:gd name="csX10" fmla="*/ 1971040 w 2534920"/>
                  <a:gd name="csY10" fmla="*/ 1803400 h 2245360"/>
                  <a:gd name="csX11" fmla="*/ 1640840 w 2534920"/>
                  <a:gd name="csY11" fmla="*/ 1676400 h 2245360"/>
                  <a:gd name="csX12" fmla="*/ 1457960 w 2534920"/>
                  <a:gd name="csY12" fmla="*/ 1722120 h 2245360"/>
                  <a:gd name="csX13" fmla="*/ 1203960 w 2534920"/>
                  <a:gd name="csY13" fmla="*/ 1884680 h 2245360"/>
                  <a:gd name="csX14" fmla="*/ 878840 w 2534920"/>
                  <a:gd name="csY14" fmla="*/ 2103120 h 2245360"/>
                  <a:gd name="csX15" fmla="*/ 563880 w 2534920"/>
                  <a:gd name="csY15" fmla="*/ 2245360 h 2245360"/>
                  <a:gd name="csX16" fmla="*/ 513080 w 2534920"/>
                  <a:gd name="csY16" fmla="*/ 1772920 h 2245360"/>
                  <a:gd name="csX17" fmla="*/ 436880 w 2534920"/>
                  <a:gd name="csY17" fmla="*/ 1559560 h 2245360"/>
                  <a:gd name="csX18" fmla="*/ 248920 w 2534920"/>
                  <a:gd name="csY18" fmla="*/ 1503680 h 2245360"/>
                  <a:gd name="csX19" fmla="*/ 50800 w 2534920"/>
                  <a:gd name="csY19" fmla="*/ 1371600 h 2245360"/>
                  <a:gd name="csX20" fmla="*/ 20320 w 2534920"/>
                  <a:gd name="csY20" fmla="*/ 1336040 h 2245360"/>
                  <a:gd name="csX21" fmla="*/ 0 w 2534920"/>
                  <a:gd name="csY21" fmla="*/ 970280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89714 w 2687754"/>
                  <a:gd name="csY17" fmla="*/ 1559560 h 2245360"/>
                  <a:gd name="csX18" fmla="*/ 401754 w 2687754"/>
                  <a:gd name="csY18" fmla="*/ 1503680 h 2245360"/>
                  <a:gd name="csX19" fmla="*/ 203634 w 2687754"/>
                  <a:gd name="csY19" fmla="*/ 1371600 h 2245360"/>
                  <a:gd name="csX20" fmla="*/ 173154 w 2687754"/>
                  <a:gd name="csY20" fmla="*/ 1336040 h 2245360"/>
                  <a:gd name="csX21" fmla="*/ 0 w 2687754"/>
                  <a:gd name="csY21" fmla="*/ 840088 h 2245360"/>
                  <a:gd name="csX0" fmla="*/ 30625 w 2718379"/>
                  <a:gd name="csY0" fmla="*/ 840088 h 2245360"/>
                  <a:gd name="csX1" fmla="*/ 315395 w 2718379"/>
                  <a:gd name="csY1" fmla="*/ 1248375 h 2245360"/>
                  <a:gd name="csX2" fmla="*/ 1401353 w 2718379"/>
                  <a:gd name="csY2" fmla="*/ 1109473 h 2245360"/>
                  <a:gd name="csX3" fmla="*/ 1662319 w 2718379"/>
                  <a:gd name="csY3" fmla="*/ 1103376 h 2245360"/>
                  <a:gd name="csX4" fmla="*/ 1773499 w 2718379"/>
                  <a:gd name="csY4" fmla="*/ 741680 h 2245360"/>
                  <a:gd name="csX5" fmla="*/ 1997019 w 2718379"/>
                  <a:gd name="csY5" fmla="*/ 238760 h 2245360"/>
                  <a:gd name="csX6" fmla="*/ 1966539 w 2718379"/>
                  <a:gd name="csY6" fmla="*/ 10160 h 2245360"/>
                  <a:gd name="csX7" fmla="*/ 2703139 w 2718379"/>
                  <a:gd name="csY7" fmla="*/ 0 h 2245360"/>
                  <a:gd name="csX8" fmla="*/ 2718379 w 2718379"/>
                  <a:gd name="csY8" fmla="*/ 1884680 h 2245360"/>
                  <a:gd name="csX9" fmla="*/ 2718379 w 2718379"/>
                  <a:gd name="csY9" fmla="*/ 2021840 h 2245360"/>
                  <a:gd name="csX10" fmla="*/ 2154499 w 2718379"/>
                  <a:gd name="csY10" fmla="*/ 1803400 h 2245360"/>
                  <a:gd name="csX11" fmla="*/ 1824299 w 2718379"/>
                  <a:gd name="csY11" fmla="*/ 1676400 h 2245360"/>
                  <a:gd name="csX12" fmla="*/ 1641419 w 2718379"/>
                  <a:gd name="csY12" fmla="*/ 1722120 h 2245360"/>
                  <a:gd name="csX13" fmla="*/ 1387419 w 2718379"/>
                  <a:gd name="csY13" fmla="*/ 1884680 h 2245360"/>
                  <a:gd name="csX14" fmla="*/ 1062299 w 2718379"/>
                  <a:gd name="csY14" fmla="*/ 2103120 h 2245360"/>
                  <a:gd name="csX15" fmla="*/ 747339 w 2718379"/>
                  <a:gd name="csY15" fmla="*/ 2245360 h 2245360"/>
                  <a:gd name="csX16" fmla="*/ 696539 w 2718379"/>
                  <a:gd name="csY16" fmla="*/ 1772920 h 2245360"/>
                  <a:gd name="csX17" fmla="*/ 620339 w 2718379"/>
                  <a:gd name="csY17" fmla="*/ 1559560 h 2245360"/>
                  <a:gd name="csX18" fmla="*/ 432379 w 2718379"/>
                  <a:gd name="csY18" fmla="*/ 1503680 h 2245360"/>
                  <a:gd name="csX19" fmla="*/ 234259 w 2718379"/>
                  <a:gd name="csY19" fmla="*/ 1371600 h 2245360"/>
                  <a:gd name="csX20" fmla="*/ 0 w 2718379"/>
                  <a:gd name="csY20" fmla="*/ 1302078 h 2245360"/>
                  <a:gd name="csX21" fmla="*/ 30625 w 2718379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89714 w 2687754"/>
                  <a:gd name="csY17" fmla="*/ 1559560 h 2245360"/>
                  <a:gd name="csX18" fmla="*/ 401754 w 2687754"/>
                  <a:gd name="csY18" fmla="*/ 1503680 h 2245360"/>
                  <a:gd name="csX19" fmla="*/ 203634 w 2687754"/>
                  <a:gd name="csY19" fmla="*/ 1371600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89714 w 2687754"/>
                  <a:gd name="csY17" fmla="*/ 1559560 h 2245360"/>
                  <a:gd name="csX18" fmla="*/ 401754 w 2687754"/>
                  <a:gd name="csY18" fmla="*/ 1503680 h 2245360"/>
                  <a:gd name="csX19" fmla="*/ 141369 w 2687754"/>
                  <a:gd name="csY19" fmla="*/ 1337637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65914 w 2687754"/>
                  <a:gd name="csY16" fmla="*/ 1772920 h 2245360"/>
                  <a:gd name="csX17" fmla="*/ 544430 w 2687754"/>
                  <a:gd name="csY17" fmla="*/ 1525598 h 2245360"/>
                  <a:gd name="csX18" fmla="*/ 401754 w 2687754"/>
                  <a:gd name="csY18" fmla="*/ 1503680 h 2245360"/>
                  <a:gd name="csX19" fmla="*/ 141369 w 2687754"/>
                  <a:gd name="csY19" fmla="*/ 1337637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0 w 2687754"/>
                  <a:gd name="csY0" fmla="*/ 840088 h 2245360"/>
                  <a:gd name="csX1" fmla="*/ 284770 w 2687754"/>
                  <a:gd name="csY1" fmla="*/ 1248375 h 2245360"/>
                  <a:gd name="csX2" fmla="*/ 1370728 w 2687754"/>
                  <a:gd name="csY2" fmla="*/ 1109473 h 2245360"/>
                  <a:gd name="csX3" fmla="*/ 1631694 w 2687754"/>
                  <a:gd name="csY3" fmla="*/ 1103376 h 2245360"/>
                  <a:gd name="csX4" fmla="*/ 1742874 w 2687754"/>
                  <a:gd name="csY4" fmla="*/ 741680 h 2245360"/>
                  <a:gd name="csX5" fmla="*/ 1966394 w 2687754"/>
                  <a:gd name="csY5" fmla="*/ 238760 h 2245360"/>
                  <a:gd name="csX6" fmla="*/ 1935914 w 2687754"/>
                  <a:gd name="csY6" fmla="*/ 10160 h 2245360"/>
                  <a:gd name="csX7" fmla="*/ 2672514 w 2687754"/>
                  <a:gd name="csY7" fmla="*/ 0 h 2245360"/>
                  <a:gd name="csX8" fmla="*/ 2687754 w 2687754"/>
                  <a:gd name="csY8" fmla="*/ 1884680 h 2245360"/>
                  <a:gd name="csX9" fmla="*/ 2687754 w 2687754"/>
                  <a:gd name="csY9" fmla="*/ 2021840 h 2245360"/>
                  <a:gd name="csX10" fmla="*/ 2123874 w 2687754"/>
                  <a:gd name="csY10" fmla="*/ 1803400 h 2245360"/>
                  <a:gd name="csX11" fmla="*/ 1793674 w 2687754"/>
                  <a:gd name="csY11" fmla="*/ 1676400 h 2245360"/>
                  <a:gd name="csX12" fmla="*/ 1610794 w 2687754"/>
                  <a:gd name="csY12" fmla="*/ 1722120 h 2245360"/>
                  <a:gd name="csX13" fmla="*/ 1356794 w 2687754"/>
                  <a:gd name="csY13" fmla="*/ 1884680 h 2245360"/>
                  <a:gd name="csX14" fmla="*/ 1031674 w 2687754"/>
                  <a:gd name="csY14" fmla="*/ 2103120 h 2245360"/>
                  <a:gd name="csX15" fmla="*/ 716714 w 2687754"/>
                  <a:gd name="csY15" fmla="*/ 2245360 h 2245360"/>
                  <a:gd name="csX16" fmla="*/ 620631 w 2687754"/>
                  <a:gd name="csY16" fmla="*/ 1840847 h 2245360"/>
                  <a:gd name="csX17" fmla="*/ 544430 w 2687754"/>
                  <a:gd name="csY17" fmla="*/ 1525598 h 2245360"/>
                  <a:gd name="csX18" fmla="*/ 401754 w 2687754"/>
                  <a:gd name="csY18" fmla="*/ 1503680 h 2245360"/>
                  <a:gd name="csX19" fmla="*/ 141369 w 2687754"/>
                  <a:gd name="csY19" fmla="*/ 1337637 h 2245360"/>
                  <a:gd name="csX20" fmla="*/ 20320 w 2687754"/>
                  <a:gd name="csY20" fmla="*/ 1341701 h 2245360"/>
                  <a:gd name="csX21" fmla="*/ 0 w 2687754"/>
                  <a:gd name="csY21" fmla="*/ 840088 h 2245360"/>
                  <a:gd name="csX0" fmla="*/ 633206 w 3320960"/>
                  <a:gd name="csY0" fmla="*/ 840088 h 2245360"/>
                  <a:gd name="csX1" fmla="*/ 917976 w 3320960"/>
                  <a:gd name="csY1" fmla="*/ 1248375 h 2245360"/>
                  <a:gd name="csX2" fmla="*/ 2003934 w 3320960"/>
                  <a:gd name="csY2" fmla="*/ 1109473 h 2245360"/>
                  <a:gd name="csX3" fmla="*/ 2264900 w 3320960"/>
                  <a:gd name="csY3" fmla="*/ 1103376 h 2245360"/>
                  <a:gd name="csX4" fmla="*/ 2376080 w 3320960"/>
                  <a:gd name="csY4" fmla="*/ 741680 h 2245360"/>
                  <a:gd name="csX5" fmla="*/ 2599600 w 3320960"/>
                  <a:gd name="csY5" fmla="*/ 238760 h 2245360"/>
                  <a:gd name="csX6" fmla="*/ 2569120 w 3320960"/>
                  <a:gd name="csY6" fmla="*/ 10160 h 2245360"/>
                  <a:gd name="csX7" fmla="*/ 3305720 w 3320960"/>
                  <a:gd name="csY7" fmla="*/ 0 h 2245360"/>
                  <a:gd name="csX8" fmla="*/ 3320960 w 3320960"/>
                  <a:gd name="csY8" fmla="*/ 1884680 h 2245360"/>
                  <a:gd name="csX9" fmla="*/ 3320960 w 3320960"/>
                  <a:gd name="csY9" fmla="*/ 2021840 h 2245360"/>
                  <a:gd name="csX10" fmla="*/ 2757080 w 3320960"/>
                  <a:gd name="csY10" fmla="*/ 1803400 h 2245360"/>
                  <a:gd name="csX11" fmla="*/ 2426880 w 3320960"/>
                  <a:gd name="csY11" fmla="*/ 1676400 h 2245360"/>
                  <a:gd name="csX12" fmla="*/ 2244000 w 3320960"/>
                  <a:gd name="csY12" fmla="*/ 1722120 h 2245360"/>
                  <a:gd name="csX13" fmla="*/ 1990000 w 3320960"/>
                  <a:gd name="csY13" fmla="*/ 1884680 h 2245360"/>
                  <a:gd name="csX14" fmla="*/ 1664880 w 3320960"/>
                  <a:gd name="csY14" fmla="*/ 2103120 h 2245360"/>
                  <a:gd name="csX15" fmla="*/ 1349920 w 3320960"/>
                  <a:gd name="csY15" fmla="*/ 2245360 h 2245360"/>
                  <a:gd name="csX16" fmla="*/ 0 w 3320960"/>
                  <a:gd name="csY16" fmla="*/ 2130964 h 2245360"/>
                  <a:gd name="csX17" fmla="*/ 1253837 w 3320960"/>
                  <a:gd name="csY17" fmla="*/ 1840847 h 2245360"/>
                  <a:gd name="csX18" fmla="*/ 1177636 w 3320960"/>
                  <a:gd name="csY18" fmla="*/ 1525598 h 2245360"/>
                  <a:gd name="csX19" fmla="*/ 1034960 w 3320960"/>
                  <a:gd name="csY19" fmla="*/ 1503680 h 2245360"/>
                  <a:gd name="csX20" fmla="*/ 774575 w 3320960"/>
                  <a:gd name="csY20" fmla="*/ 1337637 h 2245360"/>
                  <a:gd name="csX21" fmla="*/ 653526 w 3320960"/>
                  <a:gd name="csY21" fmla="*/ 1341701 h 2245360"/>
                  <a:gd name="csX22" fmla="*/ 633206 w 3320960"/>
                  <a:gd name="csY22" fmla="*/ 840088 h 2245360"/>
                  <a:gd name="csX0" fmla="*/ 761651 w 3449405"/>
                  <a:gd name="csY0" fmla="*/ 840088 h 2304465"/>
                  <a:gd name="csX1" fmla="*/ 1046421 w 3449405"/>
                  <a:gd name="csY1" fmla="*/ 1248375 h 2304465"/>
                  <a:gd name="csX2" fmla="*/ 2132379 w 3449405"/>
                  <a:gd name="csY2" fmla="*/ 1109473 h 2304465"/>
                  <a:gd name="csX3" fmla="*/ 2393345 w 3449405"/>
                  <a:gd name="csY3" fmla="*/ 1103376 h 2304465"/>
                  <a:gd name="csX4" fmla="*/ 2504525 w 3449405"/>
                  <a:gd name="csY4" fmla="*/ 741680 h 2304465"/>
                  <a:gd name="csX5" fmla="*/ 2728045 w 3449405"/>
                  <a:gd name="csY5" fmla="*/ 238760 h 2304465"/>
                  <a:gd name="csX6" fmla="*/ 2697565 w 3449405"/>
                  <a:gd name="csY6" fmla="*/ 10160 h 2304465"/>
                  <a:gd name="csX7" fmla="*/ 3434165 w 3449405"/>
                  <a:gd name="csY7" fmla="*/ 0 h 2304465"/>
                  <a:gd name="csX8" fmla="*/ 3449405 w 3449405"/>
                  <a:gd name="csY8" fmla="*/ 1884680 h 2304465"/>
                  <a:gd name="csX9" fmla="*/ 3449405 w 3449405"/>
                  <a:gd name="csY9" fmla="*/ 2021840 h 2304465"/>
                  <a:gd name="csX10" fmla="*/ 2885525 w 3449405"/>
                  <a:gd name="csY10" fmla="*/ 1803400 h 2304465"/>
                  <a:gd name="csX11" fmla="*/ 2555325 w 3449405"/>
                  <a:gd name="csY11" fmla="*/ 1676400 h 2304465"/>
                  <a:gd name="csX12" fmla="*/ 2372445 w 3449405"/>
                  <a:gd name="csY12" fmla="*/ 1722120 h 2304465"/>
                  <a:gd name="csX13" fmla="*/ 2118445 w 3449405"/>
                  <a:gd name="csY13" fmla="*/ 1884680 h 2304465"/>
                  <a:gd name="csX14" fmla="*/ 1793325 w 3449405"/>
                  <a:gd name="csY14" fmla="*/ 2103120 h 2304465"/>
                  <a:gd name="csX15" fmla="*/ 1478365 w 3449405"/>
                  <a:gd name="csY15" fmla="*/ 2245360 h 2304465"/>
                  <a:gd name="csX16" fmla="*/ 122785 w 3449405"/>
                  <a:gd name="csY16" fmla="*/ 2300780 h 2304465"/>
                  <a:gd name="csX17" fmla="*/ 128445 w 3449405"/>
                  <a:gd name="csY17" fmla="*/ 2130964 h 2304465"/>
                  <a:gd name="csX18" fmla="*/ 1382282 w 3449405"/>
                  <a:gd name="csY18" fmla="*/ 1840847 h 2304465"/>
                  <a:gd name="csX19" fmla="*/ 1306081 w 3449405"/>
                  <a:gd name="csY19" fmla="*/ 1525598 h 2304465"/>
                  <a:gd name="csX20" fmla="*/ 1163405 w 3449405"/>
                  <a:gd name="csY20" fmla="*/ 1503680 h 2304465"/>
                  <a:gd name="csX21" fmla="*/ 903020 w 3449405"/>
                  <a:gd name="csY21" fmla="*/ 1337637 h 2304465"/>
                  <a:gd name="csX22" fmla="*/ 781971 w 3449405"/>
                  <a:gd name="csY22" fmla="*/ 1341701 h 2304465"/>
                  <a:gd name="csX23" fmla="*/ 761651 w 3449405"/>
                  <a:gd name="csY23" fmla="*/ 840088 h 2304465"/>
                  <a:gd name="csX0" fmla="*/ 704498 w 3392252"/>
                  <a:gd name="csY0" fmla="*/ 840088 h 2476643"/>
                  <a:gd name="csX1" fmla="*/ 989268 w 3392252"/>
                  <a:gd name="csY1" fmla="*/ 1248375 h 2476643"/>
                  <a:gd name="csX2" fmla="*/ 2075226 w 3392252"/>
                  <a:gd name="csY2" fmla="*/ 1109473 h 2476643"/>
                  <a:gd name="csX3" fmla="*/ 2336192 w 3392252"/>
                  <a:gd name="csY3" fmla="*/ 1103376 h 2476643"/>
                  <a:gd name="csX4" fmla="*/ 2447372 w 3392252"/>
                  <a:gd name="csY4" fmla="*/ 741680 h 2476643"/>
                  <a:gd name="csX5" fmla="*/ 2670892 w 3392252"/>
                  <a:gd name="csY5" fmla="*/ 238760 h 2476643"/>
                  <a:gd name="csX6" fmla="*/ 2640412 w 3392252"/>
                  <a:gd name="csY6" fmla="*/ 10160 h 2476643"/>
                  <a:gd name="csX7" fmla="*/ 3377012 w 3392252"/>
                  <a:gd name="csY7" fmla="*/ 0 h 2476643"/>
                  <a:gd name="csX8" fmla="*/ 3392252 w 3392252"/>
                  <a:gd name="csY8" fmla="*/ 1884680 h 2476643"/>
                  <a:gd name="csX9" fmla="*/ 3392252 w 3392252"/>
                  <a:gd name="csY9" fmla="*/ 2021840 h 2476643"/>
                  <a:gd name="csX10" fmla="*/ 2828372 w 3392252"/>
                  <a:gd name="csY10" fmla="*/ 1803400 h 2476643"/>
                  <a:gd name="csX11" fmla="*/ 2498172 w 3392252"/>
                  <a:gd name="csY11" fmla="*/ 1676400 h 2476643"/>
                  <a:gd name="csX12" fmla="*/ 2315292 w 3392252"/>
                  <a:gd name="csY12" fmla="*/ 1722120 h 2476643"/>
                  <a:gd name="csX13" fmla="*/ 2061292 w 3392252"/>
                  <a:gd name="csY13" fmla="*/ 1884680 h 2476643"/>
                  <a:gd name="csX14" fmla="*/ 1736172 w 3392252"/>
                  <a:gd name="csY14" fmla="*/ 2103120 h 2476643"/>
                  <a:gd name="csX15" fmla="*/ 1421212 w 3392252"/>
                  <a:gd name="csY15" fmla="*/ 2245360 h 2476643"/>
                  <a:gd name="csX16" fmla="*/ 592059 w 3392252"/>
                  <a:gd name="csY16" fmla="*/ 2476255 h 2476643"/>
                  <a:gd name="csX17" fmla="*/ 65632 w 3392252"/>
                  <a:gd name="csY17" fmla="*/ 2300780 h 2476643"/>
                  <a:gd name="csX18" fmla="*/ 71292 w 3392252"/>
                  <a:gd name="csY18" fmla="*/ 2130964 h 2476643"/>
                  <a:gd name="csX19" fmla="*/ 1325129 w 3392252"/>
                  <a:gd name="csY19" fmla="*/ 1840847 h 2476643"/>
                  <a:gd name="csX20" fmla="*/ 1248928 w 3392252"/>
                  <a:gd name="csY20" fmla="*/ 1525598 h 2476643"/>
                  <a:gd name="csX21" fmla="*/ 1106252 w 3392252"/>
                  <a:gd name="csY21" fmla="*/ 1503680 h 2476643"/>
                  <a:gd name="csX22" fmla="*/ 845867 w 3392252"/>
                  <a:gd name="csY22" fmla="*/ 1337637 h 2476643"/>
                  <a:gd name="csX23" fmla="*/ 724818 w 3392252"/>
                  <a:gd name="csY23" fmla="*/ 1341701 h 2476643"/>
                  <a:gd name="csX24" fmla="*/ 704498 w 3392252"/>
                  <a:gd name="csY24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1259497 w 3326620"/>
                  <a:gd name="csY19" fmla="*/ 1840847 h 2476643"/>
                  <a:gd name="csX20" fmla="*/ 1183296 w 3326620"/>
                  <a:gd name="csY20" fmla="*/ 1525598 h 2476643"/>
                  <a:gd name="csX21" fmla="*/ 1040620 w 3326620"/>
                  <a:gd name="csY21" fmla="*/ 1503680 h 2476643"/>
                  <a:gd name="csX22" fmla="*/ 780235 w 3326620"/>
                  <a:gd name="csY22" fmla="*/ 1337637 h 2476643"/>
                  <a:gd name="csX23" fmla="*/ 659186 w 3326620"/>
                  <a:gd name="csY23" fmla="*/ 1341701 h 2476643"/>
                  <a:gd name="csX24" fmla="*/ 638866 w 3326620"/>
                  <a:gd name="csY24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1259497 w 3326620"/>
                  <a:gd name="csY20" fmla="*/ 1840847 h 2476643"/>
                  <a:gd name="csX21" fmla="*/ 1183296 w 3326620"/>
                  <a:gd name="csY21" fmla="*/ 1525598 h 2476643"/>
                  <a:gd name="csX22" fmla="*/ 1040620 w 3326620"/>
                  <a:gd name="csY22" fmla="*/ 1503680 h 2476643"/>
                  <a:gd name="csX23" fmla="*/ 780235 w 3326620"/>
                  <a:gd name="csY23" fmla="*/ 1337637 h 2476643"/>
                  <a:gd name="csX24" fmla="*/ 659186 w 3326620"/>
                  <a:gd name="csY24" fmla="*/ 1341701 h 2476643"/>
                  <a:gd name="csX25" fmla="*/ 638866 w 3326620"/>
                  <a:gd name="csY25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259497 w 3326620"/>
                  <a:gd name="csY21" fmla="*/ 1840847 h 2476643"/>
                  <a:gd name="csX22" fmla="*/ 1183296 w 3326620"/>
                  <a:gd name="csY22" fmla="*/ 1525598 h 2476643"/>
                  <a:gd name="csX23" fmla="*/ 1040620 w 3326620"/>
                  <a:gd name="csY23" fmla="*/ 1503680 h 2476643"/>
                  <a:gd name="csX24" fmla="*/ 780235 w 3326620"/>
                  <a:gd name="csY24" fmla="*/ 1337637 h 2476643"/>
                  <a:gd name="csX25" fmla="*/ 659186 w 3326620"/>
                  <a:gd name="csY25" fmla="*/ 1341701 h 2476643"/>
                  <a:gd name="csX26" fmla="*/ 638866 w 3326620"/>
                  <a:gd name="csY26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762740 w 3326620"/>
                  <a:gd name="csY10" fmla="*/ 1803400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605260 w 3326620"/>
                  <a:gd name="csY5" fmla="*/ 238760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808024 w 3326620"/>
                  <a:gd name="csY10" fmla="*/ 1775098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  <a:gd name="csX0" fmla="*/ 638866 w 3326620"/>
                  <a:gd name="csY0" fmla="*/ 840088 h 2476643"/>
                  <a:gd name="csX1" fmla="*/ 923636 w 3326620"/>
                  <a:gd name="csY1" fmla="*/ 1248375 h 2476643"/>
                  <a:gd name="csX2" fmla="*/ 2009594 w 3326620"/>
                  <a:gd name="csY2" fmla="*/ 1109473 h 2476643"/>
                  <a:gd name="csX3" fmla="*/ 2270560 w 3326620"/>
                  <a:gd name="csY3" fmla="*/ 1103376 h 2476643"/>
                  <a:gd name="csX4" fmla="*/ 2381740 w 3326620"/>
                  <a:gd name="csY4" fmla="*/ 741680 h 2476643"/>
                  <a:gd name="csX5" fmla="*/ 2548655 w 3326620"/>
                  <a:gd name="csY5" fmla="*/ 278383 h 2476643"/>
                  <a:gd name="csX6" fmla="*/ 2574780 w 3326620"/>
                  <a:gd name="csY6" fmla="*/ 10160 h 2476643"/>
                  <a:gd name="csX7" fmla="*/ 3311380 w 3326620"/>
                  <a:gd name="csY7" fmla="*/ 0 h 2476643"/>
                  <a:gd name="csX8" fmla="*/ 3326620 w 3326620"/>
                  <a:gd name="csY8" fmla="*/ 1884680 h 2476643"/>
                  <a:gd name="csX9" fmla="*/ 3326620 w 3326620"/>
                  <a:gd name="csY9" fmla="*/ 2021840 h 2476643"/>
                  <a:gd name="csX10" fmla="*/ 2808024 w 3326620"/>
                  <a:gd name="csY10" fmla="*/ 1775098 h 2476643"/>
                  <a:gd name="csX11" fmla="*/ 2432540 w 3326620"/>
                  <a:gd name="csY11" fmla="*/ 1676400 h 2476643"/>
                  <a:gd name="csX12" fmla="*/ 2249660 w 3326620"/>
                  <a:gd name="csY12" fmla="*/ 1722120 h 2476643"/>
                  <a:gd name="csX13" fmla="*/ 1995660 w 3326620"/>
                  <a:gd name="csY13" fmla="*/ 1884680 h 2476643"/>
                  <a:gd name="csX14" fmla="*/ 1670540 w 3326620"/>
                  <a:gd name="csY14" fmla="*/ 2103120 h 2476643"/>
                  <a:gd name="csX15" fmla="*/ 1355580 w 3326620"/>
                  <a:gd name="csY15" fmla="*/ 2245360 h 2476643"/>
                  <a:gd name="csX16" fmla="*/ 526427 w 3326620"/>
                  <a:gd name="csY16" fmla="*/ 2476255 h 2476643"/>
                  <a:gd name="csX17" fmla="*/ 0 w 3326620"/>
                  <a:gd name="csY17" fmla="*/ 2300780 h 2476643"/>
                  <a:gd name="csX18" fmla="*/ 5660 w 3326620"/>
                  <a:gd name="csY18" fmla="*/ 2130964 h 2476643"/>
                  <a:gd name="csX19" fmla="*/ 503785 w 3326620"/>
                  <a:gd name="csY19" fmla="*/ 2317761 h 2476643"/>
                  <a:gd name="csX20" fmla="*/ 979268 w 3326620"/>
                  <a:gd name="csY20" fmla="*/ 2210211 h 2476643"/>
                  <a:gd name="csX21" fmla="*/ 1324559 w 3326620"/>
                  <a:gd name="csY21" fmla="*/ 2068698 h 2476643"/>
                  <a:gd name="csX22" fmla="*/ 1259497 w 3326620"/>
                  <a:gd name="csY22" fmla="*/ 1840847 h 2476643"/>
                  <a:gd name="csX23" fmla="*/ 1183296 w 3326620"/>
                  <a:gd name="csY23" fmla="*/ 1525598 h 2476643"/>
                  <a:gd name="csX24" fmla="*/ 1040620 w 3326620"/>
                  <a:gd name="csY24" fmla="*/ 1503680 h 2476643"/>
                  <a:gd name="csX25" fmla="*/ 780235 w 3326620"/>
                  <a:gd name="csY25" fmla="*/ 1337637 h 2476643"/>
                  <a:gd name="csX26" fmla="*/ 659186 w 3326620"/>
                  <a:gd name="csY26" fmla="*/ 1341701 h 2476643"/>
                  <a:gd name="csX27" fmla="*/ 638866 w 3326620"/>
                  <a:gd name="csY27" fmla="*/ 840088 h 24766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3326620" h="2476643">
                    <a:moveTo>
                      <a:pt x="638866" y="840088"/>
                    </a:moveTo>
                    <a:lnTo>
                      <a:pt x="923636" y="1248375"/>
                    </a:lnTo>
                    <a:lnTo>
                      <a:pt x="2009594" y="1109473"/>
                    </a:lnTo>
                    <a:cubicBezTo>
                      <a:pt x="2073941" y="1094233"/>
                      <a:pt x="2206213" y="1118616"/>
                      <a:pt x="2270560" y="1103376"/>
                    </a:cubicBezTo>
                    <a:cubicBezTo>
                      <a:pt x="2314587" y="971296"/>
                      <a:pt x="2337713" y="873760"/>
                      <a:pt x="2381740" y="741680"/>
                    </a:cubicBezTo>
                    <a:lnTo>
                      <a:pt x="2548655" y="278383"/>
                    </a:lnTo>
                    <a:lnTo>
                      <a:pt x="2574780" y="10160"/>
                    </a:lnTo>
                    <a:lnTo>
                      <a:pt x="3311380" y="0"/>
                    </a:lnTo>
                    <a:lnTo>
                      <a:pt x="3326620" y="1884680"/>
                    </a:lnTo>
                    <a:lnTo>
                      <a:pt x="3326620" y="2021840"/>
                    </a:lnTo>
                    <a:lnTo>
                      <a:pt x="2808024" y="1775098"/>
                    </a:lnTo>
                    <a:lnTo>
                      <a:pt x="2432540" y="1676400"/>
                    </a:lnTo>
                    <a:lnTo>
                      <a:pt x="2249660" y="1722120"/>
                    </a:lnTo>
                    <a:lnTo>
                      <a:pt x="1995660" y="1884680"/>
                    </a:lnTo>
                    <a:lnTo>
                      <a:pt x="1670540" y="2103120"/>
                    </a:lnTo>
                    <a:lnTo>
                      <a:pt x="1355580" y="2245360"/>
                    </a:lnTo>
                    <a:cubicBezTo>
                      <a:pt x="1164895" y="2276416"/>
                      <a:pt x="752357" y="2467018"/>
                      <a:pt x="526427" y="2476255"/>
                    </a:cubicBezTo>
                    <a:cubicBezTo>
                      <a:pt x="300497" y="2485492"/>
                      <a:pt x="86794" y="2327196"/>
                      <a:pt x="0" y="2300780"/>
                    </a:cubicBezTo>
                    <a:lnTo>
                      <a:pt x="5660" y="2130964"/>
                    </a:lnTo>
                    <a:lnTo>
                      <a:pt x="503785" y="2317761"/>
                    </a:lnTo>
                    <a:lnTo>
                      <a:pt x="979268" y="2210211"/>
                    </a:lnTo>
                    <a:lnTo>
                      <a:pt x="1324559" y="2068698"/>
                    </a:lnTo>
                    <a:lnTo>
                      <a:pt x="1259497" y="1840847"/>
                    </a:lnTo>
                    <a:lnTo>
                      <a:pt x="1183296" y="1525598"/>
                    </a:lnTo>
                    <a:lnTo>
                      <a:pt x="1040620" y="1503680"/>
                    </a:lnTo>
                    <a:lnTo>
                      <a:pt x="780235" y="1337637"/>
                    </a:lnTo>
                    <a:lnTo>
                      <a:pt x="659186" y="1341701"/>
                    </a:lnTo>
                    <a:lnTo>
                      <a:pt x="638866" y="840088"/>
                    </a:lnTo>
                    <a:close/>
                  </a:path>
                </a:pathLst>
              </a:custGeom>
              <a:solidFill>
                <a:srgbClr val="78206E">
                  <a:alpha val="47843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1ADBE7-EAB4-B392-12E4-D0147974173C}"/>
                  </a:ext>
                </a:extLst>
              </p:cNvPr>
              <p:cNvSpPr txBox="1"/>
              <p:nvPr/>
            </p:nvSpPr>
            <p:spPr>
              <a:xfrm>
                <a:off x="4649107" y="847950"/>
                <a:ext cx="280846" cy="307777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FFFF00"/>
                    </a:solidFill>
                  </a:rPr>
                  <a:t>5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631F1D-01DA-1CB6-9482-0C186150D83B}"/>
                  </a:ext>
                </a:extLst>
              </p:cNvPr>
              <p:cNvSpPr txBox="1"/>
              <p:nvPr/>
            </p:nvSpPr>
            <p:spPr>
              <a:xfrm>
                <a:off x="7864574" y="5043002"/>
                <a:ext cx="317716" cy="30777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7030A0"/>
                    </a:solidFill>
                  </a:rPr>
                  <a:t> 4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965EED0-0C48-E3EC-CFCD-C7FD48DB2F14}"/>
                  </a:ext>
                </a:extLst>
              </p:cNvPr>
              <p:cNvSpPr/>
              <p:nvPr/>
            </p:nvSpPr>
            <p:spPr>
              <a:xfrm>
                <a:off x="4341845" y="1200539"/>
                <a:ext cx="1032588" cy="1673289"/>
              </a:xfrm>
              <a:custGeom>
                <a:avLst/>
                <a:gdLst>
                  <a:gd name="csX0" fmla="*/ 24882 w 1057470"/>
                  <a:gd name="csY0" fmla="*/ 87085 h 1698171"/>
                  <a:gd name="csX1" fmla="*/ 130629 w 1057470"/>
                  <a:gd name="csY1" fmla="*/ 0 h 1698171"/>
                  <a:gd name="csX2" fmla="*/ 740229 w 1057470"/>
                  <a:gd name="csY2" fmla="*/ 6220 h 1698171"/>
                  <a:gd name="csX3" fmla="*/ 734008 w 1057470"/>
                  <a:gd name="csY3" fmla="*/ 590939 h 1698171"/>
                  <a:gd name="csX4" fmla="*/ 1057470 w 1057470"/>
                  <a:gd name="csY4" fmla="*/ 584718 h 1698171"/>
                  <a:gd name="csX5" fmla="*/ 1026368 w 1057470"/>
                  <a:gd name="csY5" fmla="*/ 1698171 h 1698171"/>
                  <a:gd name="csX6" fmla="*/ 622041 w 1057470"/>
                  <a:gd name="csY6" fmla="*/ 1685730 h 1698171"/>
                  <a:gd name="csX7" fmla="*/ 665584 w 1057470"/>
                  <a:gd name="csY7" fmla="*/ 1424473 h 1698171"/>
                  <a:gd name="csX8" fmla="*/ 422988 w 1057470"/>
                  <a:gd name="csY8" fmla="*/ 1418253 h 1698171"/>
                  <a:gd name="csX9" fmla="*/ 379445 w 1057470"/>
                  <a:gd name="csY9" fmla="*/ 1194318 h 1698171"/>
                  <a:gd name="csX10" fmla="*/ 292359 w 1057470"/>
                  <a:gd name="csY10" fmla="*/ 939281 h 1698171"/>
                  <a:gd name="csX11" fmla="*/ 217715 w 1057470"/>
                  <a:gd name="csY11" fmla="*/ 547396 h 1698171"/>
                  <a:gd name="csX12" fmla="*/ 143070 w 1057470"/>
                  <a:gd name="csY12" fmla="*/ 248816 h 1698171"/>
                  <a:gd name="csX13" fmla="*/ 0 w 1057470"/>
                  <a:gd name="csY13" fmla="*/ 43543 h 1698171"/>
                  <a:gd name="csX0" fmla="*/ 0 w 1032588"/>
                  <a:gd name="csY0" fmla="*/ 87085 h 1698171"/>
                  <a:gd name="csX1" fmla="*/ 105747 w 1032588"/>
                  <a:gd name="csY1" fmla="*/ 0 h 1698171"/>
                  <a:gd name="csX2" fmla="*/ 715347 w 1032588"/>
                  <a:gd name="csY2" fmla="*/ 6220 h 1698171"/>
                  <a:gd name="csX3" fmla="*/ 709126 w 1032588"/>
                  <a:gd name="csY3" fmla="*/ 590939 h 1698171"/>
                  <a:gd name="csX4" fmla="*/ 1032588 w 1032588"/>
                  <a:gd name="csY4" fmla="*/ 584718 h 1698171"/>
                  <a:gd name="csX5" fmla="*/ 1001486 w 1032588"/>
                  <a:gd name="csY5" fmla="*/ 1698171 h 1698171"/>
                  <a:gd name="csX6" fmla="*/ 597159 w 1032588"/>
                  <a:gd name="csY6" fmla="*/ 1685730 h 1698171"/>
                  <a:gd name="csX7" fmla="*/ 640702 w 1032588"/>
                  <a:gd name="csY7" fmla="*/ 1424473 h 1698171"/>
                  <a:gd name="csX8" fmla="*/ 398106 w 1032588"/>
                  <a:gd name="csY8" fmla="*/ 1418253 h 1698171"/>
                  <a:gd name="csX9" fmla="*/ 354563 w 1032588"/>
                  <a:gd name="csY9" fmla="*/ 1194318 h 1698171"/>
                  <a:gd name="csX10" fmla="*/ 267477 w 1032588"/>
                  <a:gd name="csY10" fmla="*/ 939281 h 1698171"/>
                  <a:gd name="csX11" fmla="*/ 192833 w 1032588"/>
                  <a:gd name="csY11" fmla="*/ 547396 h 1698171"/>
                  <a:gd name="csX12" fmla="*/ 118188 w 1032588"/>
                  <a:gd name="csY12" fmla="*/ 248816 h 1698171"/>
                  <a:gd name="csX0" fmla="*/ 0 w 1032588"/>
                  <a:gd name="csY0" fmla="*/ 87085 h 1698171"/>
                  <a:gd name="csX1" fmla="*/ 105747 w 1032588"/>
                  <a:gd name="csY1" fmla="*/ 0 h 1698171"/>
                  <a:gd name="csX2" fmla="*/ 715347 w 1032588"/>
                  <a:gd name="csY2" fmla="*/ 6220 h 1698171"/>
                  <a:gd name="csX3" fmla="*/ 709126 w 1032588"/>
                  <a:gd name="csY3" fmla="*/ 590939 h 1698171"/>
                  <a:gd name="csX4" fmla="*/ 1032588 w 1032588"/>
                  <a:gd name="csY4" fmla="*/ 584718 h 1698171"/>
                  <a:gd name="csX5" fmla="*/ 1001486 w 1032588"/>
                  <a:gd name="csY5" fmla="*/ 1698171 h 1698171"/>
                  <a:gd name="csX6" fmla="*/ 597159 w 1032588"/>
                  <a:gd name="csY6" fmla="*/ 1685730 h 1698171"/>
                  <a:gd name="csX7" fmla="*/ 640702 w 1032588"/>
                  <a:gd name="csY7" fmla="*/ 1424473 h 1698171"/>
                  <a:gd name="csX8" fmla="*/ 398106 w 1032588"/>
                  <a:gd name="csY8" fmla="*/ 1418253 h 1698171"/>
                  <a:gd name="csX9" fmla="*/ 354563 w 1032588"/>
                  <a:gd name="csY9" fmla="*/ 1194318 h 1698171"/>
                  <a:gd name="csX10" fmla="*/ 267477 w 1032588"/>
                  <a:gd name="csY10" fmla="*/ 939281 h 1698171"/>
                  <a:gd name="csX11" fmla="*/ 192833 w 1032588"/>
                  <a:gd name="csY11" fmla="*/ 547396 h 1698171"/>
                  <a:gd name="csX12" fmla="*/ 118188 w 1032588"/>
                  <a:gd name="csY12" fmla="*/ 248816 h 1698171"/>
                  <a:gd name="csX13" fmla="*/ 0 w 1032588"/>
                  <a:gd name="csY13" fmla="*/ 87085 h 1698171"/>
                  <a:gd name="csX0" fmla="*/ 0 w 1032588"/>
                  <a:gd name="csY0" fmla="*/ 87085 h 1704392"/>
                  <a:gd name="csX1" fmla="*/ 105747 w 1032588"/>
                  <a:gd name="csY1" fmla="*/ 0 h 1704392"/>
                  <a:gd name="csX2" fmla="*/ 715347 w 1032588"/>
                  <a:gd name="csY2" fmla="*/ 6220 h 1704392"/>
                  <a:gd name="csX3" fmla="*/ 709126 w 1032588"/>
                  <a:gd name="csY3" fmla="*/ 590939 h 1704392"/>
                  <a:gd name="csX4" fmla="*/ 1032588 w 1032588"/>
                  <a:gd name="csY4" fmla="*/ 584718 h 1704392"/>
                  <a:gd name="csX5" fmla="*/ 1001486 w 1032588"/>
                  <a:gd name="csY5" fmla="*/ 1698171 h 1704392"/>
                  <a:gd name="csX6" fmla="*/ 615821 w 1032588"/>
                  <a:gd name="csY6" fmla="*/ 1704392 h 1704392"/>
                  <a:gd name="csX7" fmla="*/ 640702 w 1032588"/>
                  <a:gd name="csY7" fmla="*/ 1424473 h 1704392"/>
                  <a:gd name="csX8" fmla="*/ 398106 w 1032588"/>
                  <a:gd name="csY8" fmla="*/ 1418253 h 1704392"/>
                  <a:gd name="csX9" fmla="*/ 354563 w 1032588"/>
                  <a:gd name="csY9" fmla="*/ 1194318 h 1704392"/>
                  <a:gd name="csX10" fmla="*/ 267477 w 1032588"/>
                  <a:gd name="csY10" fmla="*/ 939281 h 1704392"/>
                  <a:gd name="csX11" fmla="*/ 192833 w 1032588"/>
                  <a:gd name="csY11" fmla="*/ 547396 h 1704392"/>
                  <a:gd name="csX12" fmla="*/ 118188 w 1032588"/>
                  <a:gd name="csY12" fmla="*/ 248816 h 1704392"/>
                  <a:gd name="csX13" fmla="*/ 0 w 1032588"/>
                  <a:gd name="csY13" fmla="*/ 87085 h 1704392"/>
                  <a:gd name="csX0" fmla="*/ 0 w 1032588"/>
                  <a:gd name="csY0" fmla="*/ 87085 h 1698171"/>
                  <a:gd name="csX1" fmla="*/ 105747 w 1032588"/>
                  <a:gd name="csY1" fmla="*/ 0 h 1698171"/>
                  <a:gd name="csX2" fmla="*/ 715347 w 1032588"/>
                  <a:gd name="csY2" fmla="*/ 6220 h 1698171"/>
                  <a:gd name="csX3" fmla="*/ 709126 w 1032588"/>
                  <a:gd name="csY3" fmla="*/ 590939 h 1698171"/>
                  <a:gd name="csX4" fmla="*/ 1032588 w 1032588"/>
                  <a:gd name="csY4" fmla="*/ 584718 h 1698171"/>
                  <a:gd name="csX5" fmla="*/ 1001486 w 1032588"/>
                  <a:gd name="csY5" fmla="*/ 1698171 h 1698171"/>
                  <a:gd name="csX6" fmla="*/ 628261 w 1032588"/>
                  <a:gd name="csY6" fmla="*/ 1685731 h 1698171"/>
                  <a:gd name="csX7" fmla="*/ 640702 w 1032588"/>
                  <a:gd name="csY7" fmla="*/ 1424473 h 1698171"/>
                  <a:gd name="csX8" fmla="*/ 398106 w 1032588"/>
                  <a:gd name="csY8" fmla="*/ 1418253 h 1698171"/>
                  <a:gd name="csX9" fmla="*/ 354563 w 1032588"/>
                  <a:gd name="csY9" fmla="*/ 1194318 h 1698171"/>
                  <a:gd name="csX10" fmla="*/ 267477 w 1032588"/>
                  <a:gd name="csY10" fmla="*/ 939281 h 1698171"/>
                  <a:gd name="csX11" fmla="*/ 192833 w 1032588"/>
                  <a:gd name="csY11" fmla="*/ 547396 h 1698171"/>
                  <a:gd name="csX12" fmla="*/ 118188 w 1032588"/>
                  <a:gd name="csY12" fmla="*/ 248816 h 1698171"/>
                  <a:gd name="csX13" fmla="*/ 0 w 1032588"/>
                  <a:gd name="csY13" fmla="*/ 87085 h 1698171"/>
                  <a:gd name="csX0" fmla="*/ 0 w 1032588"/>
                  <a:gd name="csY0" fmla="*/ 87085 h 1685731"/>
                  <a:gd name="csX1" fmla="*/ 105747 w 1032588"/>
                  <a:gd name="csY1" fmla="*/ 0 h 1685731"/>
                  <a:gd name="csX2" fmla="*/ 715347 w 1032588"/>
                  <a:gd name="csY2" fmla="*/ 6220 h 1685731"/>
                  <a:gd name="csX3" fmla="*/ 709126 w 1032588"/>
                  <a:gd name="csY3" fmla="*/ 590939 h 1685731"/>
                  <a:gd name="csX4" fmla="*/ 1032588 w 1032588"/>
                  <a:gd name="csY4" fmla="*/ 584718 h 1685731"/>
                  <a:gd name="csX5" fmla="*/ 982824 w 1032588"/>
                  <a:gd name="csY5" fmla="*/ 1673289 h 1685731"/>
                  <a:gd name="csX6" fmla="*/ 628261 w 1032588"/>
                  <a:gd name="csY6" fmla="*/ 1685731 h 1685731"/>
                  <a:gd name="csX7" fmla="*/ 640702 w 1032588"/>
                  <a:gd name="csY7" fmla="*/ 1424473 h 1685731"/>
                  <a:gd name="csX8" fmla="*/ 398106 w 1032588"/>
                  <a:gd name="csY8" fmla="*/ 1418253 h 1685731"/>
                  <a:gd name="csX9" fmla="*/ 354563 w 1032588"/>
                  <a:gd name="csY9" fmla="*/ 1194318 h 1685731"/>
                  <a:gd name="csX10" fmla="*/ 267477 w 1032588"/>
                  <a:gd name="csY10" fmla="*/ 939281 h 1685731"/>
                  <a:gd name="csX11" fmla="*/ 192833 w 1032588"/>
                  <a:gd name="csY11" fmla="*/ 547396 h 1685731"/>
                  <a:gd name="csX12" fmla="*/ 118188 w 1032588"/>
                  <a:gd name="csY12" fmla="*/ 248816 h 1685731"/>
                  <a:gd name="csX13" fmla="*/ 0 w 1032588"/>
                  <a:gd name="csY13" fmla="*/ 87085 h 1685731"/>
                  <a:gd name="csX0" fmla="*/ 0 w 1032588"/>
                  <a:gd name="csY0" fmla="*/ 87085 h 1673289"/>
                  <a:gd name="csX1" fmla="*/ 105747 w 1032588"/>
                  <a:gd name="csY1" fmla="*/ 0 h 1673289"/>
                  <a:gd name="csX2" fmla="*/ 715347 w 1032588"/>
                  <a:gd name="csY2" fmla="*/ 6220 h 1673289"/>
                  <a:gd name="csX3" fmla="*/ 709126 w 1032588"/>
                  <a:gd name="csY3" fmla="*/ 590939 h 1673289"/>
                  <a:gd name="csX4" fmla="*/ 1032588 w 1032588"/>
                  <a:gd name="csY4" fmla="*/ 584718 h 1673289"/>
                  <a:gd name="csX5" fmla="*/ 982824 w 1032588"/>
                  <a:gd name="csY5" fmla="*/ 1673289 h 1673289"/>
                  <a:gd name="csX6" fmla="*/ 646922 w 1032588"/>
                  <a:gd name="csY6" fmla="*/ 1660850 h 1673289"/>
                  <a:gd name="csX7" fmla="*/ 640702 w 1032588"/>
                  <a:gd name="csY7" fmla="*/ 1424473 h 1673289"/>
                  <a:gd name="csX8" fmla="*/ 398106 w 1032588"/>
                  <a:gd name="csY8" fmla="*/ 1418253 h 1673289"/>
                  <a:gd name="csX9" fmla="*/ 354563 w 1032588"/>
                  <a:gd name="csY9" fmla="*/ 1194318 h 1673289"/>
                  <a:gd name="csX10" fmla="*/ 267477 w 1032588"/>
                  <a:gd name="csY10" fmla="*/ 939281 h 1673289"/>
                  <a:gd name="csX11" fmla="*/ 192833 w 1032588"/>
                  <a:gd name="csY11" fmla="*/ 547396 h 1673289"/>
                  <a:gd name="csX12" fmla="*/ 118188 w 1032588"/>
                  <a:gd name="csY12" fmla="*/ 248816 h 1673289"/>
                  <a:gd name="csX13" fmla="*/ 0 w 1032588"/>
                  <a:gd name="csY13" fmla="*/ 87085 h 16732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32588" h="1673289">
                    <a:moveTo>
                      <a:pt x="0" y="87085"/>
                    </a:moveTo>
                    <a:lnTo>
                      <a:pt x="105747" y="0"/>
                    </a:lnTo>
                    <a:lnTo>
                      <a:pt x="715347" y="6220"/>
                    </a:lnTo>
                    <a:cubicBezTo>
                      <a:pt x="713273" y="201126"/>
                      <a:pt x="711200" y="396033"/>
                      <a:pt x="709126" y="590939"/>
                    </a:cubicBezTo>
                    <a:lnTo>
                      <a:pt x="1032588" y="584718"/>
                    </a:lnTo>
                    <a:lnTo>
                      <a:pt x="982824" y="1673289"/>
                    </a:lnTo>
                    <a:lnTo>
                      <a:pt x="646922" y="1660850"/>
                    </a:lnTo>
                    <a:lnTo>
                      <a:pt x="640702" y="1424473"/>
                    </a:lnTo>
                    <a:lnTo>
                      <a:pt x="398106" y="1418253"/>
                    </a:lnTo>
                    <a:lnTo>
                      <a:pt x="354563" y="1194318"/>
                    </a:lnTo>
                    <a:lnTo>
                      <a:pt x="267477" y="939281"/>
                    </a:lnTo>
                    <a:lnTo>
                      <a:pt x="192833" y="547396"/>
                    </a:lnTo>
                    <a:lnTo>
                      <a:pt x="118188" y="248816"/>
                    </a:lnTo>
                    <a:lnTo>
                      <a:pt x="0" y="87085"/>
                    </a:lnTo>
                    <a:close/>
                  </a:path>
                </a:pathLst>
              </a:custGeom>
              <a:solidFill>
                <a:srgbClr val="FFFF00">
                  <a:alpha val="47059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16959066-F569-C95D-D867-ECE6879DD2EC}"/>
                  </a:ext>
                </a:extLst>
              </p:cNvPr>
              <p:cNvSpPr/>
              <p:nvPr/>
            </p:nvSpPr>
            <p:spPr>
              <a:xfrm>
                <a:off x="4679172" y="33849"/>
                <a:ext cx="3503345" cy="4213906"/>
              </a:xfrm>
              <a:custGeom>
                <a:avLst/>
                <a:gdLst>
                  <a:gd name="csX0" fmla="*/ 117987 w 1897626"/>
                  <a:gd name="csY0" fmla="*/ 1946787 h 2428568"/>
                  <a:gd name="csX1" fmla="*/ 688258 w 1897626"/>
                  <a:gd name="csY1" fmla="*/ 2005781 h 2428568"/>
                  <a:gd name="csX2" fmla="*/ 698090 w 1897626"/>
                  <a:gd name="csY2" fmla="*/ 157316 h 2428568"/>
                  <a:gd name="csX3" fmla="*/ 786581 w 1897626"/>
                  <a:gd name="csY3" fmla="*/ 88490 h 2428568"/>
                  <a:gd name="csX4" fmla="*/ 914400 w 1897626"/>
                  <a:gd name="csY4" fmla="*/ 0 h 2428568"/>
                  <a:gd name="csX5" fmla="*/ 1661652 w 1897626"/>
                  <a:gd name="csY5" fmla="*/ 363794 h 2428568"/>
                  <a:gd name="csX6" fmla="*/ 1779639 w 1897626"/>
                  <a:gd name="csY6" fmla="*/ 511278 h 2428568"/>
                  <a:gd name="csX7" fmla="*/ 1868129 w 1897626"/>
                  <a:gd name="csY7" fmla="*/ 757084 h 2428568"/>
                  <a:gd name="csX8" fmla="*/ 1897626 w 1897626"/>
                  <a:gd name="csY8" fmla="*/ 1130710 h 2428568"/>
                  <a:gd name="csX9" fmla="*/ 1720645 w 1897626"/>
                  <a:gd name="csY9" fmla="*/ 1219200 h 2428568"/>
                  <a:gd name="csX10" fmla="*/ 1386348 w 1897626"/>
                  <a:gd name="csY10" fmla="*/ 1877961 h 2428568"/>
                  <a:gd name="csX11" fmla="*/ 1406013 w 1897626"/>
                  <a:gd name="csY11" fmla="*/ 2163097 h 2428568"/>
                  <a:gd name="csX12" fmla="*/ 1356852 w 1897626"/>
                  <a:gd name="csY12" fmla="*/ 2369574 h 2428568"/>
                  <a:gd name="csX13" fmla="*/ 855406 w 1897626"/>
                  <a:gd name="csY13" fmla="*/ 2399071 h 2428568"/>
                  <a:gd name="csX14" fmla="*/ 481781 w 1897626"/>
                  <a:gd name="csY14" fmla="*/ 2428568 h 2428568"/>
                  <a:gd name="csX15" fmla="*/ 235974 w 1897626"/>
                  <a:gd name="csY15" fmla="*/ 2418736 h 2428568"/>
                  <a:gd name="csX16" fmla="*/ 88490 w 1897626"/>
                  <a:gd name="csY16" fmla="*/ 2418736 h 2428568"/>
                  <a:gd name="csX17" fmla="*/ 0 w 1897626"/>
                  <a:gd name="csY17" fmla="*/ 2349910 h 2428568"/>
                  <a:gd name="csX18" fmla="*/ 137652 w 1897626"/>
                  <a:gd name="csY18" fmla="*/ 2163097 h 2428568"/>
                  <a:gd name="csX19" fmla="*/ 167148 w 1897626"/>
                  <a:gd name="csY19" fmla="*/ 1956620 h 2428568"/>
                  <a:gd name="csX20" fmla="*/ 108155 w 1897626"/>
                  <a:gd name="csY20" fmla="*/ 1995949 h 2428568"/>
                  <a:gd name="csX21" fmla="*/ 108155 w 1897626"/>
                  <a:gd name="csY21" fmla="*/ 1995949 h 2428568"/>
                  <a:gd name="csX22" fmla="*/ 137652 w 1897626"/>
                  <a:gd name="csY22" fmla="*/ 1995949 h 2428568"/>
                  <a:gd name="csX23" fmla="*/ 206477 w 1897626"/>
                  <a:gd name="csY23" fmla="*/ 1995949 h 2428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661652 w 1897626"/>
                  <a:gd name="csY5" fmla="*/ 307892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79639 w 1897626"/>
                  <a:gd name="csY6" fmla="*/ 455376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20645 w 1897626"/>
                  <a:gd name="csY9" fmla="*/ 1163298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386348 w 1897626"/>
                  <a:gd name="csY10" fmla="*/ 1822059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356852 w 1897626"/>
                  <a:gd name="csY12" fmla="*/ 2313672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3568"/>
                  <a:gd name="csX1" fmla="*/ 688258 w 1897626"/>
                  <a:gd name="csY1" fmla="*/ 1949879 h 2373568"/>
                  <a:gd name="csX2" fmla="*/ 698090 w 1897626"/>
                  <a:gd name="csY2" fmla="*/ 101414 h 2373568"/>
                  <a:gd name="csX3" fmla="*/ 786581 w 1897626"/>
                  <a:gd name="csY3" fmla="*/ 32588 h 2373568"/>
                  <a:gd name="csX4" fmla="*/ 846518 w 1897626"/>
                  <a:gd name="csY4" fmla="*/ 0 h 2373568"/>
                  <a:gd name="csX5" fmla="*/ 1565820 w 1897626"/>
                  <a:gd name="csY5" fmla="*/ 315878 h 2373568"/>
                  <a:gd name="csX6" fmla="*/ 1743702 w 1897626"/>
                  <a:gd name="csY6" fmla="*/ 491313 h 2373568"/>
                  <a:gd name="csX7" fmla="*/ 1868129 w 1897626"/>
                  <a:gd name="csY7" fmla="*/ 701182 h 2373568"/>
                  <a:gd name="csX8" fmla="*/ 1897626 w 1897626"/>
                  <a:gd name="csY8" fmla="*/ 1074808 h 2373568"/>
                  <a:gd name="csX9" fmla="*/ 1764568 w 1897626"/>
                  <a:gd name="csY9" fmla="*/ 1247151 h 2373568"/>
                  <a:gd name="csX10" fmla="*/ 1402320 w 1897626"/>
                  <a:gd name="csY10" fmla="*/ 1830045 h 2373568"/>
                  <a:gd name="csX11" fmla="*/ 1406013 w 1897626"/>
                  <a:gd name="csY11" fmla="*/ 2107195 h 2373568"/>
                  <a:gd name="csX12" fmla="*/ 1412754 w 1897626"/>
                  <a:gd name="csY12" fmla="*/ 2373568 h 2373568"/>
                  <a:gd name="csX13" fmla="*/ 855406 w 1897626"/>
                  <a:gd name="csY13" fmla="*/ 2343169 h 2373568"/>
                  <a:gd name="csX14" fmla="*/ 481781 w 1897626"/>
                  <a:gd name="csY14" fmla="*/ 2372666 h 2373568"/>
                  <a:gd name="csX15" fmla="*/ 235974 w 1897626"/>
                  <a:gd name="csY15" fmla="*/ 2362834 h 2373568"/>
                  <a:gd name="csX16" fmla="*/ 88490 w 1897626"/>
                  <a:gd name="csY16" fmla="*/ 2362834 h 2373568"/>
                  <a:gd name="csX17" fmla="*/ 0 w 1897626"/>
                  <a:gd name="csY17" fmla="*/ 2294008 h 2373568"/>
                  <a:gd name="csX18" fmla="*/ 137652 w 1897626"/>
                  <a:gd name="csY18" fmla="*/ 2107195 h 2373568"/>
                  <a:gd name="csX19" fmla="*/ 167148 w 1897626"/>
                  <a:gd name="csY19" fmla="*/ 1900718 h 2373568"/>
                  <a:gd name="csX20" fmla="*/ 108155 w 1897626"/>
                  <a:gd name="csY20" fmla="*/ 1940047 h 2373568"/>
                  <a:gd name="csX21" fmla="*/ 108155 w 1897626"/>
                  <a:gd name="csY21" fmla="*/ 1940047 h 2373568"/>
                  <a:gd name="csX22" fmla="*/ 137652 w 1897626"/>
                  <a:gd name="csY22" fmla="*/ 1940047 h 2373568"/>
                  <a:gd name="csX23" fmla="*/ 206477 w 1897626"/>
                  <a:gd name="csY23" fmla="*/ 1940047 h 2373568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855406 w 1897626"/>
                  <a:gd name="csY13" fmla="*/ 2343169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63567 w 1897626"/>
                  <a:gd name="csY13" fmla="*/ 2371120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08761 w 1897626"/>
                  <a:gd name="csY12" fmla="*/ 2337631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372666"/>
                  <a:gd name="csX1" fmla="*/ 688258 w 1897626"/>
                  <a:gd name="csY1" fmla="*/ 1949879 h 2372666"/>
                  <a:gd name="csX2" fmla="*/ 698090 w 1897626"/>
                  <a:gd name="csY2" fmla="*/ 101414 h 2372666"/>
                  <a:gd name="csX3" fmla="*/ 786581 w 1897626"/>
                  <a:gd name="csY3" fmla="*/ 32588 h 2372666"/>
                  <a:gd name="csX4" fmla="*/ 846518 w 1897626"/>
                  <a:gd name="csY4" fmla="*/ 0 h 2372666"/>
                  <a:gd name="csX5" fmla="*/ 1565820 w 1897626"/>
                  <a:gd name="csY5" fmla="*/ 315878 h 2372666"/>
                  <a:gd name="csX6" fmla="*/ 1743702 w 1897626"/>
                  <a:gd name="csY6" fmla="*/ 491313 h 2372666"/>
                  <a:gd name="csX7" fmla="*/ 1868129 w 1897626"/>
                  <a:gd name="csY7" fmla="*/ 701182 h 2372666"/>
                  <a:gd name="csX8" fmla="*/ 1897626 w 1897626"/>
                  <a:gd name="csY8" fmla="*/ 1074808 h 2372666"/>
                  <a:gd name="csX9" fmla="*/ 1764568 w 1897626"/>
                  <a:gd name="csY9" fmla="*/ 1247151 h 2372666"/>
                  <a:gd name="csX10" fmla="*/ 1402320 w 1897626"/>
                  <a:gd name="csY10" fmla="*/ 1830045 h 2372666"/>
                  <a:gd name="csX11" fmla="*/ 1406013 w 1897626"/>
                  <a:gd name="csY11" fmla="*/ 2107195 h 2372666"/>
                  <a:gd name="csX12" fmla="*/ 1412754 w 1897626"/>
                  <a:gd name="csY12" fmla="*/ 2221833 h 2372666"/>
                  <a:gd name="csX13" fmla="*/ 787525 w 1897626"/>
                  <a:gd name="csY13" fmla="*/ 2207406 h 2372666"/>
                  <a:gd name="csX14" fmla="*/ 481781 w 1897626"/>
                  <a:gd name="csY14" fmla="*/ 2372666 h 2372666"/>
                  <a:gd name="csX15" fmla="*/ 235974 w 1897626"/>
                  <a:gd name="csY15" fmla="*/ 2362834 h 2372666"/>
                  <a:gd name="csX16" fmla="*/ 88490 w 1897626"/>
                  <a:gd name="csY16" fmla="*/ 2362834 h 2372666"/>
                  <a:gd name="csX17" fmla="*/ 0 w 1897626"/>
                  <a:gd name="csY17" fmla="*/ 2294008 h 2372666"/>
                  <a:gd name="csX18" fmla="*/ 137652 w 1897626"/>
                  <a:gd name="csY18" fmla="*/ 2107195 h 2372666"/>
                  <a:gd name="csX19" fmla="*/ 167148 w 1897626"/>
                  <a:gd name="csY19" fmla="*/ 1900718 h 2372666"/>
                  <a:gd name="csX20" fmla="*/ 108155 w 1897626"/>
                  <a:gd name="csY20" fmla="*/ 1940047 h 2372666"/>
                  <a:gd name="csX21" fmla="*/ 108155 w 1897626"/>
                  <a:gd name="csY21" fmla="*/ 1940047 h 2372666"/>
                  <a:gd name="csX22" fmla="*/ 137652 w 1897626"/>
                  <a:gd name="csY22" fmla="*/ 1940047 h 2372666"/>
                  <a:gd name="csX23" fmla="*/ 206477 w 1897626"/>
                  <a:gd name="csY23" fmla="*/ 1940047 h 2372666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787525 w 1897626"/>
                  <a:gd name="csY13" fmla="*/ 2207406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413455"/>
                  <a:gd name="csX1" fmla="*/ 688258 w 1897626"/>
                  <a:gd name="csY1" fmla="*/ 1949879 h 2413455"/>
                  <a:gd name="csX2" fmla="*/ 698090 w 1897626"/>
                  <a:gd name="csY2" fmla="*/ 101414 h 2413455"/>
                  <a:gd name="csX3" fmla="*/ 786581 w 1897626"/>
                  <a:gd name="csY3" fmla="*/ 32588 h 2413455"/>
                  <a:gd name="csX4" fmla="*/ 846518 w 1897626"/>
                  <a:gd name="csY4" fmla="*/ 0 h 2413455"/>
                  <a:gd name="csX5" fmla="*/ 1565820 w 1897626"/>
                  <a:gd name="csY5" fmla="*/ 315878 h 2413455"/>
                  <a:gd name="csX6" fmla="*/ 1743702 w 1897626"/>
                  <a:gd name="csY6" fmla="*/ 491313 h 2413455"/>
                  <a:gd name="csX7" fmla="*/ 1868129 w 1897626"/>
                  <a:gd name="csY7" fmla="*/ 701182 h 2413455"/>
                  <a:gd name="csX8" fmla="*/ 1897626 w 1897626"/>
                  <a:gd name="csY8" fmla="*/ 1074808 h 2413455"/>
                  <a:gd name="csX9" fmla="*/ 1764568 w 1897626"/>
                  <a:gd name="csY9" fmla="*/ 1247151 h 2413455"/>
                  <a:gd name="csX10" fmla="*/ 1402320 w 1897626"/>
                  <a:gd name="csY10" fmla="*/ 1830045 h 2413455"/>
                  <a:gd name="csX11" fmla="*/ 1406013 w 1897626"/>
                  <a:gd name="csY11" fmla="*/ 2107195 h 2413455"/>
                  <a:gd name="csX12" fmla="*/ 1412754 w 1897626"/>
                  <a:gd name="csY12" fmla="*/ 2221833 h 2413455"/>
                  <a:gd name="csX13" fmla="*/ 807490 w 1897626"/>
                  <a:gd name="csY13" fmla="*/ 2211399 h 2413455"/>
                  <a:gd name="csX14" fmla="*/ 766186 w 1897626"/>
                  <a:gd name="csY14" fmla="*/ 2413455 h 2413455"/>
                  <a:gd name="csX15" fmla="*/ 481781 w 1897626"/>
                  <a:gd name="csY15" fmla="*/ 2372666 h 2413455"/>
                  <a:gd name="csX16" fmla="*/ 235974 w 1897626"/>
                  <a:gd name="csY16" fmla="*/ 2362834 h 2413455"/>
                  <a:gd name="csX17" fmla="*/ 88490 w 1897626"/>
                  <a:gd name="csY17" fmla="*/ 2362834 h 2413455"/>
                  <a:gd name="csX18" fmla="*/ 0 w 1897626"/>
                  <a:gd name="csY18" fmla="*/ 2294008 h 2413455"/>
                  <a:gd name="csX19" fmla="*/ 137652 w 1897626"/>
                  <a:gd name="csY19" fmla="*/ 2107195 h 2413455"/>
                  <a:gd name="csX20" fmla="*/ 167148 w 1897626"/>
                  <a:gd name="csY20" fmla="*/ 1900718 h 2413455"/>
                  <a:gd name="csX21" fmla="*/ 108155 w 1897626"/>
                  <a:gd name="csY21" fmla="*/ 1940047 h 2413455"/>
                  <a:gd name="csX22" fmla="*/ 108155 w 1897626"/>
                  <a:gd name="csY22" fmla="*/ 1940047 h 2413455"/>
                  <a:gd name="csX23" fmla="*/ 137652 w 1897626"/>
                  <a:gd name="csY23" fmla="*/ 1940047 h 2413455"/>
                  <a:gd name="csX24" fmla="*/ 206477 w 1897626"/>
                  <a:gd name="csY24" fmla="*/ 1940047 h 2413455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137652 w 1897626"/>
                  <a:gd name="csY23" fmla="*/ 1940047 h 2389497"/>
                  <a:gd name="csX24" fmla="*/ 206477 w 1897626"/>
                  <a:gd name="csY24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108155 w 1897626"/>
                  <a:gd name="csY22" fmla="*/ 1940047 h 2389497"/>
                  <a:gd name="csX23" fmla="*/ 206477 w 1897626"/>
                  <a:gd name="csY23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108155 w 1897626"/>
                  <a:gd name="csY21" fmla="*/ 1940047 h 2389497"/>
                  <a:gd name="csX22" fmla="*/ 206477 w 1897626"/>
                  <a:gd name="csY22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21" fmla="*/ 206477 w 1897626"/>
                  <a:gd name="csY21" fmla="*/ 1940047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67148 w 1897626"/>
                  <a:gd name="csY20" fmla="*/ 1900718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37652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65820 w 1897626"/>
                  <a:gd name="csY5" fmla="*/ 315878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1246 w 1897626"/>
                  <a:gd name="csY20" fmla="*/ 1884746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8090 w 1897626"/>
                  <a:gd name="csY2" fmla="*/ 101414 h 2389497"/>
                  <a:gd name="csX3" fmla="*/ 786581 w 1897626"/>
                  <a:gd name="csY3" fmla="*/ 32588 h 2389497"/>
                  <a:gd name="csX4" fmla="*/ 846518 w 1897626"/>
                  <a:gd name="csY4" fmla="*/ 0 h 2389497"/>
                  <a:gd name="csX5" fmla="*/ 1553841 w 1897626"/>
                  <a:gd name="csY5" fmla="*/ 319871 h 2389497"/>
                  <a:gd name="csX6" fmla="*/ 1743702 w 1897626"/>
                  <a:gd name="csY6" fmla="*/ 491313 h 2389497"/>
                  <a:gd name="csX7" fmla="*/ 1868129 w 1897626"/>
                  <a:gd name="csY7" fmla="*/ 701182 h 2389497"/>
                  <a:gd name="csX8" fmla="*/ 1897626 w 1897626"/>
                  <a:gd name="csY8" fmla="*/ 1074808 h 2389497"/>
                  <a:gd name="csX9" fmla="*/ 1764568 w 1897626"/>
                  <a:gd name="csY9" fmla="*/ 1247151 h 2389497"/>
                  <a:gd name="csX10" fmla="*/ 1402320 w 1897626"/>
                  <a:gd name="csY10" fmla="*/ 1830045 h 2389497"/>
                  <a:gd name="csX11" fmla="*/ 1406013 w 1897626"/>
                  <a:gd name="csY11" fmla="*/ 2107195 h 2389497"/>
                  <a:gd name="csX12" fmla="*/ 1412754 w 1897626"/>
                  <a:gd name="csY12" fmla="*/ 2221833 h 2389497"/>
                  <a:gd name="csX13" fmla="*/ 807490 w 1897626"/>
                  <a:gd name="csY13" fmla="*/ 2211399 h 2389497"/>
                  <a:gd name="csX14" fmla="*/ 774172 w 1897626"/>
                  <a:gd name="csY14" fmla="*/ 2389497 h 2389497"/>
                  <a:gd name="csX15" fmla="*/ 481781 w 1897626"/>
                  <a:gd name="csY15" fmla="*/ 2372666 h 2389497"/>
                  <a:gd name="csX16" fmla="*/ 235974 w 1897626"/>
                  <a:gd name="csY16" fmla="*/ 2362834 h 2389497"/>
                  <a:gd name="csX17" fmla="*/ 88490 w 1897626"/>
                  <a:gd name="csY17" fmla="*/ 2362834 h 2389497"/>
                  <a:gd name="csX18" fmla="*/ 0 w 1897626"/>
                  <a:gd name="csY18" fmla="*/ 2294008 h 2389497"/>
                  <a:gd name="csX19" fmla="*/ 121680 w 1897626"/>
                  <a:gd name="csY19" fmla="*/ 2107195 h 2389497"/>
                  <a:gd name="csX20" fmla="*/ 117987 w 1897626"/>
                  <a:gd name="csY20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690319 w 1897626"/>
                  <a:gd name="csY2" fmla="*/ 1231523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446745 w 1897626"/>
                  <a:gd name="csY2" fmla="*/ 1263467 h 2389497"/>
                  <a:gd name="csX3" fmla="*/ 698090 w 1897626"/>
                  <a:gd name="csY3" fmla="*/ 101414 h 2389497"/>
                  <a:gd name="csX4" fmla="*/ 786581 w 1897626"/>
                  <a:gd name="csY4" fmla="*/ 32588 h 2389497"/>
                  <a:gd name="csX5" fmla="*/ 846518 w 1897626"/>
                  <a:gd name="csY5" fmla="*/ 0 h 2389497"/>
                  <a:gd name="csX6" fmla="*/ 1553841 w 1897626"/>
                  <a:gd name="csY6" fmla="*/ 319871 h 2389497"/>
                  <a:gd name="csX7" fmla="*/ 1743702 w 1897626"/>
                  <a:gd name="csY7" fmla="*/ 491313 h 2389497"/>
                  <a:gd name="csX8" fmla="*/ 1868129 w 1897626"/>
                  <a:gd name="csY8" fmla="*/ 701182 h 2389497"/>
                  <a:gd name="csX9" fmla="*/ 1897626 w 1897626"/>
                  <a:gd name="csY9" fmla="*/ 1074808 h 2389497"/>
                  <a:gd name="csX10" fmla="*/ 1764568 w 1897626"/>
                  <a:gd name="csY10" fmla="*/ 1247151 h 2389497"/>
                  <a:gd name="csX11" fmla="*/ 1402320 w 1897626"/>
                  <a:gd name="csY11" fmla="*/ 1830045 h 2389497"/>
                  <a:gd name="csX12" fmla="*/ 1406013 w 1897626"/>
                  <a:gd name="csY12" fmla="*/ 2107195 h 2389497"/>
                  <a:gd name="csX13" fmla="*/ 1412754 w 1897626"/>
                  <a:gd name="csY13" fmla="*/ 2221833 h 2389497"/>
                  <a:gd name="csX14" fmla="*/ 807490 w 1897626"/>
                  <a:gd name="csY14" fmla="*/ 2211399 h 2389497"/>
                  <a:gd name="csX15" fmla="*/ 774172 w 1897626"/>
                  <a:gd name="csY15" fmla="*/ 2389497 h 2389497"/>
                  <a:gd name="csX16" fmla="*/ 481781 w 1897626"/>
                  <a:gd name="csY16" fmla="*/ 2372666 h 2389497"/>
                  <a:gd name="csX17" fmla="*/ 235974 w 1897626"/>
                  <a:gd name="csY17" fmla="*/ 2362834 h 2389497"/>
                  <a:gd name="csX18" fmla="*/ 88490 w 1897626"/>
                  <a:gd name="csY18" fmla="*/ 2362834 h 2389497"/>
                  <a:gd name="csX19" fmla="*/ 0 w 1897626"/>
                  <a:gd name="csY19" fmla="*/ 2294008 h 2389497"/>
                  <a:gd name="csX20" fmla="*/ 121680 w 1897626"/>
                  <a:gd name="csY20" fmla="*/ 2107195 h 2389497"/>
                  <a:gd name="csX21" fmla="*/ 117987 w 1897626"/>
                  <a:gd name="csY21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546570 w 1897626"/>
                  <a:gd name="csY2" fmla="*/ 1566936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6745 w 1897626"/>
                  <a:gd name="csY3" fmla="*/ 1263467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698090 w 1897626"/>
                  <a:gd name="csY4" fmla="*/ 101414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19194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890885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890885 h 2389497"/>
                  <a:gd name="csX0" fmla="*/ 117987 w 1897626"/>
                  <a:gd name="csY0" fmla="*/ 1906857 h 2389497"/>
                  <a:gd name="csX1" fmla="*/ 688258 w 1897626"/>
                  <a:gd name="csY1" fmla="*/ 1949879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86581 w 1897626"/>
                  <a:gd name="csY5" fmla="*/ 32588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55132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88258 w 1897626"/>
                  <a:gd name="csY1" fmla="*/ 1921928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696917 w 1897626"/>
                  <a:gd name="csY1" fmla="*/ 2034496 h 2389497"/>
                  <a:gd name="csX2" fmla="*/ 714277 w 1897626"/>
                  <a:gd name="csY2" fmla="*/ 1451139 h 2389497"/>
                  <a:gd name="csX3" fmla="*/ 442752 w 1897626"/>
                  <a:gd name="csY3" fmla="*/ 1443153 h 2389497"/>
                  <a:gd name="csX4" fmla="*/ 458509 w 1897626"/>
                  <a:gd name="csY4" fmla="*/ 85442 h 2389497"/>
                  <a:gd name="csX5" fmla="*/ 714707 w 1897626"/>
                  <a:gd name="csY5" fmla="*/ 84497 h 2389497"/>
                  <a:gd name="csX6" fmla="*/ 846518 w 1897626"/>
                  <a:gd name="csY6" fmla="*/ 0 h 2389497"/>
                  <a:gd name="csX7" fmla="*/ 1553841 w 1897626"/>
                  <a:gd name="csY7" fmla="*/ 319871 h 2389497"/>
                  <a:gd name="csX8" fmla="*/ 1743702 w 1897626"/>
                  <a:gd name="csY8" fmla="*/ 491313 h 2389497"/>
                  <a:gd name="csX9" fmla="*/ 1868129 w 1897626"/>
                  <a:gd name="csY9" fmla="*/ 701182 h 2389497"/>
                  <a:gd name="csX10" fmla="*/ 1897626 w 1897626"/>
                  <a:gd name="csY10" fmla="*/ 1074808 h 2389497"/>
                  <a:gd name="csX11" fmla="*/ 1764568 w 1897626"/>
                  <a:gd name="csY11" fmla="*/ 1247151 h 2389497"/>
                  <a:gd name="csX12" fmla="*/ 1402320 w 1897626"/>
                  <a:gd name="csY12" fmla="*/ 1830045 h 2389497"/>
                  <a:gd name="csX13" fmla="*/ 1406013 w 1897626"/>
                  <a:gd name="csY13" fmla="*/ 2107195 h 2389497"/>
                  <a:gd name="csX14" fmla="*/ 1412754 w 1897626"/>
                  <a:gd name="csY14" fmla="*/ 2221833 h 2389497"/>
                  <a:gd name="csX15" fmla="*/ 807490 w 1897626"/>
                  <a:gd name="csY15" fmla="*/ 2211399 h 2389497"/>
                  <a:gd name="csX16" fmla="*/ 774172 w 1897626"/>
                  <a:gd name="csY16" fmla="*/ 2389497 h 2389497"/>
                  <a:gd name="csX17" fmla="*/ 481781 w 1897626"/>
                  <a:gd name="csY17" fmla="*/ 2372666 h 2389497"/>
                  <a:gd name="csX18" fmla="*/ 235974 w 1897626"/>
                  <a:gd name="csY18" fmla="*/ 2362834 h 2389497"/>
                  <a:gd name="csX19" fmla="*/ 88490 w 1897626"/>
                  <a:gd name="csY19" fmla="*/ 2362834 h 2389497"/>
                  <a:gd name="csX20" fmla="*/ 0 w 1897626"/>
                  <a:gd name="csY20" fmla="*/ 2294008 h 2389497"/>
                  <a:gd name="csX21" fmla="*/ 121680 w 1897626"/>
                  <a:gd name="csY21" fmla="*/ 2107195 h 2389497"/>
                  <a:gd name="csX22" fmla="*/ 117987 w 1897626"/>
                  <a:gd name="csY22" fmla="*/ 1906857 h 2389497"/>
                  <a:gd name="csX0" fmla="*/ 117987 w 1897626"/>
                  <a:gd name="csY0" fmla="*/ 1906857 h 2389497"/>
                  <a:gd name="csX1" fmla="*/ 431446 w 1897626"/>
                  <a:gd name="csY1" fmla="*/ 2032104 h 2389497"/>
                  <a:gd name="csX2" fmla="*/ 696917 w 1897626"/>
                  <a:gd name="csY2" fmla="*/ 2034496 h 2389497"/>
                  <a:gd name="csX3" fmla="*/ 714277 w 1897626"/>
                  <a:gd name="csY3" fmla="*/ 1451139 h 2389497"/>
                  <a:gd name="csX4" fmla="*/ 442752 w 1897626"/>
                  <a:gd name="csY4" fmla="*/ 1443153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897626"/>
                  <a:gd name="csY0" fmla="*/ 1906857 h 2389497"/>
                  <a:gd name="csX1" fmla="*/ 431446 w 1897626"/>
                  <a:gd name="csY1" fmla="*/ 2032104 h 2389497"/>
                  <a:gd name="csX2" fmla="*/ 696917 w 1897626"/>
                  <a:gd name="csY2" fmla="*/ 2034496 h 2389497"/>
                  <a:gd name="csX3" fmla="*/ 714277 w 1897626"/>
                  <a:gd name="csY3" fmla="*/ 1451139 h 2389497"/>
                  <a:gd name="csX4" fmla="*/ 442752 w 1897626"/>
                  <a:gd name="csY4" fmla="*/ 1443153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897626"/>
                  <a:gd name="csY0" fmla="*/ 1906857 h 2389497"/>
                  <a:gd name="csX1" fmla="*/ 431446 w 1897626"/>
                  <a:gd name="csY1" fmla="*/ 2032104 h 2389497"/>
                  <a:gd name="csX2" fmla="*/ 696917 w 1897626"/>
                  <a:gd name="csY2" fmla="*/ 2034496 h 2389497"/>
                  <a:gd name="csX3" fmla="*/ 714277 w 1897626"/>
                  <a:gd name="csY3" fmla="*/ 1451139 h 2389497"/>
                  <a:gd name="csX4" fmla="*/ 442752 w 1897626"/>
                  <a:gd name="csY4" fmla="*/ 1443153 h 2389497"/>
                  <a:gd name="csX5" fmla="*/ 458509 w 1897626"/>
                  <a:gd name="csY5" fmla="*/ 85442 h 2389497"/>
                  <a:gd name="csX6" fmla="*/ 714707 w 1897626"/>
                  <a:gd name="csY6" fmla="*/ 84497 h 2389497"/>
                  <a:gd name="csX7" fmla="*/ 846518 w 1897626"/>
                  <a:gd name="csY7" fmla="*/ 0 h 2389497"/>
                  <a:gd name="csX8" fmla="*/ 1553841 w 1897626"/>
                  <a:gd name="csY8" fmla="*/ 319871 h 2389497"/>
                  <a:gd name="csX9" fmla="*/ 1743702 w 1897626"/>
                  <a:gd name="csY9" fmla="*/ 491313 h 2389497"/>
                  <a:gd name="csX10" fmla="*/ 1868129 w 1897626"/>
                  <a:gd name="csY10" fmla="*/ 701182 h 2389497"/>
                  <a:gd name="csX11" fmla="*/ 1897626 w 1897626"/>
                  <a:gd name="csY11" fmla="*/ 1074808 h 2389497"/>
                  <a:gd name="csX12" fmla="*/ 1764568 w 1897626"/>
                  <a:gd name="csY12" fmla="*/ 1247151 h 2389497"/>
                  <a:gd name="csX13" fmla="*/ 1402320 w 1897626"/>
                  <a:gd name="csY13" fmla="*/ 1830045 h 2389497"/>
                  <a:gd name="csX14" fmla="*/ 1406013 w 1897626"/>
                  <a:gd name="csY14" fmla="*/ 2107195 h 2389497"/>
                  <a:gd name="csX15" fmla="*/ 1412754 w 1897626"/>
                  <a:gd name="csY15" fmla="*/ 2221833 h 2389497"/>
                  <a:gd name="csX16" fmla="*/ 807490 w 1897626"/>
                  <a:gd name="csY16" fmla="*/ 2211399 h 2389497"/>
                  <a:gd name="csX17" fmla="*/ 774172 w 1897626"/>
                  <a:gd name="csY17" fmla="*/ 2389497 h 2389497"/>
                  <a:gd name="csX18" fmla="*/ 481781 w 1897626"/>
                  <a:gd name="csY18" fmla="*/ 2372666 h 2389497"/>
                  <a:gd name="csX19" fmla="*/ 235974 w 1897626"/>
                  <a:gd name="csY19" fmla="*/ 2362834 h 2389497"/>
                  <a:gd name="csX20" fmla="*/ 88490 w 1897626"/>
                  <a:gd name="csY20" fmla="*/ 2362834 h 2389497"/>
                  <a:gd name="csX21" fmla="*/ 0 w 1897626"/>
                  <a:gd name="csY21" fmla="*/ 2294008 h 2389497"/>
                  <a:gd name="csX22" fmla="*/ 121680 w 1897626"/>
                  <a:gd name="csY22" fmla="*/ 2107195 h 2389497"/>
                  <a:gd name="csX23" fmla="*/ 117987 w 1897626"/>
                  <a:gd name="csY23" fmla="*/ 1906857 h 2389497"/>
                  <a:gd name="csX0" fmla="*/ 117987 w 1897626"/>
                  <a:gd name="csY0" fmla="*/ 1906857 h 2389497"/>
                  <a:gd name="csX1" fmla="*/ 405469 w 1897626"/>
                  <a:gd name="csY1" fmla="*/ 1902218 h 2389497"/>
                  <a:gd name="csX2" fmla="*/ 431446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414128 w 1897626"/>
                  <a:gd name="csY1" fmla="*/ 1928195 h 2389497"/>
                  <a:gd name="csX2" fmla="*/ 431446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414128 w 1897626"/>
                  <a:gd name="csY1" fmla="*/ 1928195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94336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14277 w 1897626"/>
                  <a:gd name="csY4" fmla="*/ 1451139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42752 w 1897626"/>
                  <a:gd name="csY5" fmla="*/ 144315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667064 w 1897626"/>
                  <a:gd name="csY5" fmla="*/ 1251829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19662 w 1897626"/>
                  <a:gd name="csY5" fmla="*/ 1238634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26259 w 1897626"/>
                  <a:gd name="csY5" fmla="*/ 1215543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30771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034496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85264 w 1897626"/>
                  <a:gd name="csY2" fmla="*/ 2032104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1142 w 1897626"/>
                  <a:gd name="csY1" fmla="*/ 1924897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17987 w 1897626"/>
                  <a:gd name="csY0" fmla="*/ 1906857 h 2389497"/>
                  <a:gd name="csX1" fmla="*/ 383451 w 1897626"/>
                  <a:gd name="csY1" fmla="*/ 1989552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17987 w 1897626"/>
                  <a:gd name="csY24" fmla="*/ 1906857 h 2389497"/>
                  <a:gd name="csX0" fmla="*/ 145696 w 1897626"/>
                  <a:gd name="csY0" fmla="*/ 1955348 h 2389497"/>
                  <a:gd name="csX1" fmla="*/ 383451 w 1897626"/>
                  <a:gd name="csY1" fmla="*/ 1989552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07195 h 2389497"/>
                  <a:gd name="csX24" fmla="*/ 145696 w 1897626"/>
                  <a:gd name="csY24" fmla="*/ 1955348 h 2389497"/>
                  <a:gd name="csX0" fmla="*/ 145696 w 1897626"/>
                  <a:gd name="csY0" fmla="*/ 1955348 h 2389497"/>
                  <a:gd name="csX1" fmla="*/ 383451 w 1897626"/>
                  <a:gd name="csY1" fmla="*/ 1989552 h 2389497"/>
                  <a:gd name="csX2" fmla="*/ 394500 w 1897626"/>
                  <a:gd name="csY2" fmla="*/ 2186813 h 2389497"/>
                  <a:gd name="csX3" fmla="*/ 696917 w 1897626"/>
                  <a:gd name="csY3" fmla="*/ 2193823 h 2389497"/>
                  <a:gd name="csX4" fmla="*/ 720875 w 1897626"/>
                  <a:gd name="csY4" fmla="*/ 1203736 h 2389497"/>
                  <a:gd name="csX5" fmla="*/ 436155 w 1897626"/>
                  <a:gd name="csY5" fmla="*/ 1205648 h 2389497"/>
                  <a:gd name="csX6" fmla="*/ 458509 w 1897626"/>
                  <a:gd name="csY6" fmla="*/ 85442 h 2389497"/>
                  <a:gd name="csX7" fmla="*/ 714707 w 1897626"/>
                  <a:gd name="csY7" fmla="*/ 84497 h 2389497"/>
                  <a:gd name="csX8" fmla="*/ 846518 w 1897626"/>
                  <a:gd name="csY8" fmla="*/ 0 h 2389497"/>
                  <a:gd name="csX9" fmla="*/ 1553841 w 1897626"/>
                  <a:gd name="csY9" fmla="*/ 319871 h 2389497"/>
                  <a:gd name="csX10" fmla="*/ 1743702 w 1897626"/>
                  <a:gd name="csY10" fmla="*/ 491313 h 2389497"/>
                  <a:gd name="csX11" fmla="*/ 1868129 w 1897626"/>
                  <a:gd name="csY11" fmla="*/ 701182 h 2389497"/>
                  <a:gd name="csX12" fmla="*/ 1897626 w 1897626"/>
                  <a:gd name="csY12" fmla="*/ 1074808 h 2389497"/>
                  <a:gd name="csX13" fmla="*/ 1764568 w 1897626"/>
                  <a:gd name="csY13" fmla="*/ 1247151 h 2389497"/>
                  <a:gd name="csX14" fmla="*/ 1402320 w 1897626"/>
                  <a:gd name="csY14" fmla="*/ 1830045 h 2389497"/>
                  <a:gd name="csX15" fmla="*/ 1406013 w 1897626"/>
                  <a:gd name="csY15" fmla="*/ 2107195 h 2389497"/>
                  <a:gd name="csX16" fmla="*/ 1412754 w 1897626"/>
                  <a:gd name="csY16" fmla="*/ 2221833 h 2389497"/>
                  <a:gd name="csX17" fmla="*/ 807490 w 1897626"/>
                  <a:gd name="csY17" fmla="*/ 2211399 h 2389497"/>
                  <a:gd name="csX18" fmla="*/ 774172 w 1897626"/>
                  <a:gd name="csY18" fmla="*/ 2389497 h 2389497"/>
                  <a:gd name="csX19" fmla="*/ 481781 w 1897626"/>
                  <a:gd name="csY19" fmla="*/ 2372666 h 2389497"/>
                  <a:gd name="csX20" fmla="*/ 235974 w 1897626"/>
                  <a:gd name="csY20" fmla="*/ 2362834 h 2389497"/>
                  <a:gd name="csX21" fmla="*/ 88490 w 1897626"/>
                  <a:gd name="csY21" fmla="*/ 2362834 h 2389497"/>
                  <a:gd name="csX22" fmla="*/ 0 w 1897626"/>
                  <a:gd name="csY22" fmla="*/ 2294008 h 2389497"/>
                  <a:gd name="csX23" fmla="*/ 121680 w 1897626"/>
                  <a:gd name="csY23" fmla="*/ 2144141 h 2389497"/>
                  <a:gd name="csX24" fmla="*/ 145696 w 1897626"/>
                  <a:gd name="csY24" fmla="*/ 1955348 h 2389497"/>
                  <a:gd name="csX0" fmla="*/ 113369 w 1865299"/>
                  <a:gd name="csY0" fmla="*/ 1955348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9353 w 1865299"/>
                  <a:gd name="csY23" fmla="*/ 2144141 h 2389497"/>
                  <a:gd name="csX24" fmla="*/ 113369 w 1865299"/>
                  <a:gd name="csY24" fmla="*/ 1955348 h 2389497"/>
                  <a:gd name="csX0" fmla="*/ 113369 w 1865299"/>
                  <a:gd name="csY0" fmla="*/ 1955348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3369 w 1865299"/>
                  <a:gd name="csY24" fmla="*/ 1955348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11060 w 1865299"/>
                  <a:gd name="csY0" fmla="*/ 1966893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11060 w 1865299"/>
                  <a:gd name="csY24" fmla="*/ 1966893 h 2389497"/>
                  <a:gd name="csX0" fmla="*/ 104133 w 1865299"/>
                  <a:gd name="csY0" fmla="*/ 1978439 h 2389497"/>
                  <a:gd name="csX1" fmla="*/ 351124 w 1865299"/>
                  <a:gd name="csY1" fmla="*/ 1989552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62173 w 1865299"/>
                  <a:gd name="csY2" fmla="*/ 2186813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48318 w 1865299"/>
                  <a:gd name="csY2" fmla="*/ 2193741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104133 w 1865299"/>
                  <a:gd name="csY0" fmla="*/ 1978439 h 2389497"/>
                  <a:gd name="csX1" fmla="*/ 346505 w 1865299"/>
                  <a:gd name="csY1" fmla="*/ 1975698 h 2389497"/>
                  <a:gd name="csX2" fmla="*/ 348318 w 1865299"/>
                  <a:gd name="csY2" fmla="*/ 2193741 h 2389497"/>
                  <a:gd name="csX3" fmla="*/ 664590 w 1865299"/>
                  <a:gd name="csY3" fmla="*/ 2193823 h 2389497"/>
                  <a:gd name="csX4" fmla="*/ 688548 w 1865299"/>
                  <a:gd name="csY4" fmla="*/ 1203736 h 2389497"/>
                  <a:gd name="csX5" fmla="*/ 403828 w 1865299"/>
                  <a:gd name="csY5" fmla="*/ 1205648 h 2389497"/>
                  <a:gd name="csX6" fmla="*/ 426182 w 1865299"/>
                  <a:gd name="csY6" fmla="*/ 85442 h 2389497"/>
                  <a:gd name="csX7" fmla="*/ 682380 w 1865299"/>
                  <a:gd name="csY7" fmla="*/ 84497 h 2389497"/>
                  <a:gd name="csX8" fmla="*/ 814191 w 1865299"/>
                  <a:gd name="csY8" fmla="*/ 0 h 2389497"/>
                  <a:gd name="csX9" fmla="*/ 1521514 w 1865299"/>
                  <a:gd name="csY9" fmla="*/ 319871 h 2389497"/>
                  <a:gd name="csX10" fmla="*/ 1711375 w 1865299"/>
                  <a:gd name="csY10" fmla="*/ 491313 h 2389497"/>
                  <a:gd name="csX11" fmla="*/ 1835802 w 1865299"/>
                  <a:gd name="csY11" fmla="*/ 701182 h 2389497"/>
                  <a:gd name="csX12" fmla="*/ 1865299 w 1865299"/>
                  <a:gd name="csY12" fmla="*/ 1074808 h 2389497"/>
                  <a:gd name="csX13" fmla="*/ 1732241 w 1865299"/>
                  <a:gd name="csY13" fmla="*/ 1247151 h 2389497"/>
                  <a:gd name="csX14" fmla="*/ 1369993 w 1865299"/>
                  <a:gd name="csY14" fmla="*/ 1830045 h 2389497"/>
                  <a:gd name="csX15" fmla="*/ 1373686 w 1865299"/>
                  <a:gd name="csY15" fmla="*/ 2107195 h 2389497"/>
                  <a:gd name="csX16" fmla="*/ 1380427 w 1865299"/>
                  <a:gd name="csY16" fmla="*/ 2221833 h 2389497"/>
                  <a:gd name="csX17" fmla="*/ 775163 w 1865299"/>
                  <a:gd name="csY17" fmla="*/ 2211399 h 2389497"/>
                  <a:gd name="csX18" fmla="*/ 741845 w 1865299"/>
                  <a:gd name="csY18" fmla="*/ 2389497 h 2389497"/>
                  <a:gd name="csX19" fmla="*/ 449454 w 1865299"/>
                  <a:gd name="csY19" fmla="*/ 2372666 h 2389497"/>
                  <a:gd name="csX20" fmla="*/ 203647 w 1865299"/>
                  <a:gd name="csY20" fmla="*/ 2362834 h 2389497"/>
                  <a:gd name="csX21" fmla="*/ 56163 w 1865299"/>
                  <a:gd name="csY21" fmla="*/ 2362834 h 2389497"/>
                  <a:gd name="csX22" fmla="*/ 0 w 1865299"/>
                  <a:gd name="csY22" fmla="*/ 2314790 h 2389497"/>
                  <a:gd name="csX23" fmla="*/ 87044 w 1865299"/>
                  <a:gd name="csY23" fmla="*/ 2174159 h 2389497"/>
                  <a:gd name="csX24" fmla="*/ 104133 w 1865299"/>
                  <a:gd name="csY24" fmla="*/ 1978439 h 2389497"/>
                  <a:gd name="csX0" fmla="*/ 275006 w 2036172"/>
                  <a:gd name="csY0" fmla="*/ 1978439 h 2522608"/>
                  <a:gd name="csX1" fmla="*/ 517378 w 2036172"/>
                  <a:gd name="csY1" fmla="*/ 1975698 h 2522608"/>
                  <a:gd name="csX2" fmla="*/ 519191 w 2036172"/>
                  <a:gd name="csY2" fmla="*/ 2193741 h 2522608"/>
                  <a:gd name="csX3" fmla="*/ 835463 w 2036172"/>
                  <a:gd name="csY3" fmla="*/ 2193823 h 2522608"/>
                  <a:gd name="csX4" fmla="*/ 859421 w 2036172"/>
                  <a:gd name="csY4" fmla="*/ 1203736 h 2522608"/>
                  <a:gd name="csX5" fmla="*/ 574701 w 2036172"/>
                  <a:gd name="csY5" fmla="*/ 1205648 h 2522608"/>
                  <a:gd name="csX6" fmla="*/ 597055 w 2036172"/>
                  <a:gd name="csY6" fmla="*/ 85442 h 2522608"/>
                  <a:gd name="csX7" fmla="*/ 853253 w 2036172"/>
                  <a:gd name="csY7" fmla="*/ 84497 h 2522608"/>
                  <a:gd name="csX8" fmla="*/ 985064 w 2036172"/>
                  <a:gd name="csY8" fmla="*/ 0 h 2522608"/>
                  <a:gd name="csX9" fmla="*/ 1692387 w 2036172"/>
                  <a:gd name="csY9" fmla="*/ 319871 h 2522608"/>
                  <a:gd name="csX10" fmla="*/ 1882248 w 2036172"/>
                  <a:gd name="csY10" fmla="*/ 491313 h 2522608"/>
                  <a:gd name="csX11" fmla="*/ 2006675 w 2036172"/>
                  <a:gd name="csY11" fmla="*/ 701182 h 2522608"/>
                  <a:gd name="csX12" fmla="*/ 2036172 w 2036172"/>
                  <a:gd name="csY12" fmla="*/ 1074808 h 2522608"/>
                  <a:gd name="csX13" fmla="*/ 1903114 w 2036172"/>
                  <a:gd name="csY13" fmla="*/ 1247151 h 2522608"/>
                  <a:gd name="csX14" fmla="*/ 1540866 w 2036172"/>
                  <a:gd name="csY14" fmla="*/ 1830045 h 2522608"/>
                  <a:gd name="csX15" fmla="*/ 1544559 w 2036172"/>
                  <a:gd name="csY15" fmla="*/ 2107195 h 2522608"/>
                  <a:gd name="csX16" fmla="*/ 1551300 w 2036172"/>
                  <a:gd name="csY16" fmla="*/ 2221833 h 2522608"/>
                  <a:gd name="csX17" fmla="*/ 946036 w 2036172"/>
                  <a:gd name="csY17" fmla="*/ 2211399 h 2522608"/>
                  <a:gd name="csX18" fmla="*/ 912718 w 2036172"/>
                  <a:gd name="csY18" fmla="*/ 2389497 h 2522608"/>
                  <a:gd name="csX19" fmla="*/ 620327 w 2036172"/>
                  <a:gd name="csY19" fmla="*/ 2372666 h 2522608"/>
                  <a:gd name="csX20" fmla="*/ 374520 w 2036172"/>
                  <a:gd name="csY20" fmla="*/ 2362834 h 2522608"/>
                  <a:gd name="csX21" fmla="*/ 227036 w 2036172"/>
                  <a:gd name="csY21" fmla="*/ 2362834 h 2522608"/>
                  <a:gd name="csX22" fmla="*/ 0 w 2036172"/>
                  <a:gd name="csY22" fmla="*/ 2522608 h 2522608"/>
                  <a:gd name="csX23" fmla="*/ 257917 w 2036172"/>
                  <a:gd name="csY23" fmla="*/ 2174159 h 2522608"/>
                  <a:gd name="csX24" fmla="*/ 275006 w 2036172"/>
                  <a:gd name="csY24" fmla="*/ 1978439 h 2522608"/>
                  <a:gd name="csX0" fmla="*/ 275006 w 2036172"/>
                  <a:gd name="csY0" fmla="*/ 1978439 h 2690725"/>
                  <a:gd name="csX1" fmla="*/ 517378 w 2036172"/>
                  <a:gd name="csY1" fmla="*/ 1975698 h 2690725"/>
                  <a:gd name="csX2" fmla="*/ 519191 w 2036172"/>
                  <a:gd name="csY2" fmla="*/ 2193741 h 2690725"/>
                  <a:gd name="csX3" fmla="*/ 835463 w 2036172"/>
                  <a:gd name="csY3" fmla="*/ 2193823 h 2690725"/>
                  <a:gd name="csX4" fmla="*/ 859421 w 2036172"/>
                  <a:gd name="csY4" fmla="*/ 1203736 h 2690725"/>
                  <a:gd name="csX5" fmla="*/ 574701 w 2036172"/>
                  <a:gd name="csY5" fmla="*/ 1205648 h 2690725"/>
                  <a:gd name="csX6" fmla="*/ 597055 w 2036172"/>
                  <a:gd name="csY6" fmla="*/ 85442 h 2690725"/>
                  <a:gd name="csX7" fmla="*/ 853253 w 2036172"/>
                  <a:gd name="csY7" fmla="*/ 84497 h 2690725"/>
                  <a:gd name="csX8" fmla="*/ 985064 w 2036172"/>
                  <a:gd name="csY8" fmla="*/ 0 h 2690725"/>
                  <a:gd name="csX9" fmla="*/ 1692387 w 2036172"/>
                  <a:gd name="csY9" fmla="*/ 319871 h 2690725"/>
                  <a:gd name="csX10" fmla="*/ 1882248 w 2036172"/>
                  <a:gd name="csY10" fmla="*/ 491313 h 2690725"/>
                  <a:gd name="csX11" fmla="*/ 2006675 w 2036172"/>
                  <a:gd name="csY11" fmla="*/ 701182 h 2690725"/>
                  <a:gd name="csX12" fmla="*/ 2036172 w 2036172"/>
                  <a:gd name="csY12" fmla="*/ 1074808 h 2690725"/>
                  <a:gd name="csX13" fmla="*/ 1903114 w 2036172"/>
                  <a:gd name="csY13" fmla="*/ 1247151 h 2690725"/>
                  <a:gd name="csX14" fmla="*/ 1540866 w 2036172"/>
                  <a:gd name="csY14" fmla="*/ 1830045 h 2690725"/>
                  <a:gd name="csX15" fmla="*/ 1544559 w 2036172"/>
                  <a:gd name="csY15" fmla="*/ 2107195 h 2690725"/>
                  <a:gd name="csX16" fmla="*/ 1551300 w 2036172"/>
                  <a:gd name="csY16" fmla="*/ 2221833 h 2690725"/>
                  <a:gd name="csX17" fmla="*/ 946036 w 2036172"/>
                  <a:gd name="csY17" fmla="*/ 2211399 h 2690725"/>
                  <a:gd name="csX18" fmla="*/ 912718 w 2036172"/>
                  <a:gd name="csY18" fmla="*/ 2389497 h 2690725"/>
                  <a:gd name="csX19" fmla="*/ 620327 w 2036172"/>
                  <a:gd name="csY19" fmla="*/ 2372666 h 2690725"/>
                  <a:gd name="csX20" fmla="*/ 374520 w 2036172"/>
                  <a:gd name="csY20" fmla="*/ 2362834 h 2690725"/>
                  <a:gd name="csX21" fmla="*/ 118509 w 2036172"/>
                  <a:gd name="csY21" fmla="*/ 2690725 h 2690725"/>
                  <a:gd name="csX22" fmla="*/ 0 w 2036172"/>
                  <a:gd name="csY22" fmla="*/ 2522608 h 2690725"/>
                  <a:gd name="csX23" fmla="*/ 257917 w 2036172"/>
                  <a:gd name="csY23" fmla="*/ 2174159 h 2690725"/>
                  <a:gd name="csX24" fmla="*/ 275006 w 2036172"/>
                  <a:gd name="csY24" fmla="*/ 1978439 h 2690725"/>
                  <a:gd name="csX0" fmla="*/ 275006 w 2036172"/>
                  <a:gd name="csY0" fmla="*/ 1978439 h 2690725"/>
                  <a:gd name="csX1" fmla="*/ 517378 w 2036172"/>
                  <a:gd name="csY1" fmla="*/ 1975698 h 2690725"/>
                  <a:gd name="csX2" fmla="*/ 519191 w 2036172"/>
                  <a:gd name="csY2" fmla="*/ 2193741 h 2690725"/>
                  <a:gd name="csX3" fmla="*/ 835463 w 2036172"/>
                  <a:gd name="csY3" fmla="*/ 2193823 h 2690725"/>
                  <a:gd name="csX4" fmla="*/ 859421 w 2036172"/>
                  <a:gd name="csY4" fmla="*/ 1203736 h 2690725"/>
                  <a:gd name="csX5" fmla="*/ 574701 w 2036172"/>
                  <a:gd name="csY5" fmla="*/ 1205648 h 2690725"/>
                  <a:gd name="csX6" fmla="*/ 597055 w 2036172"/>
                  <a:gd name="csY6" fmla="*/ 85442 h 2690725"/>
                  <a:gd name="csX7" fmla="*/ 853253 w 2036172"/>
                  <a:gd name="csY7" fmla="*/ 84497 h 2690725"/>
                  <a:gd name="csX8" fmla="*/ 985064 w 2036172"/>
                  <a:gd name="csY8" fmla="*/ 0 h 2690725"/>
                  <a:gd name="csX9" fmla="*/ 1692387 w 2036172"/>
                  <a:gd name="csY9" fmla="*/ 319871 h 2690725"/>
                  <a:gd name="csX10" fmla="*/ 1882248 w 2036172"/>
                  <a:gd name="csY10" fmla="*/ 491313 h 2690725"/>
                  <a:gd name="csX11" fmla="*/ 2006675 w 2036172"/>
                  <a:gd name="csY11" fmla="*/ 701182 h 2690725"/>
                  <a:gd name="csX12" fmla="*/ 2036172 w 2036172"/>
                  <a:gd name="csY12" fmla="*/ 1074808 h 2690725"/>
                  <a:gd name="csX13" fmla="*/ 1903114 w 2036172"/>
                  <a:gd name="csY13" fmla="*/ 1247151 h 2690725"/>
                  <a:gd name="csX14" fmla="*/ 1540866 w 2036172"/>
                  <a:gd name="csY14" fmla="*/ 1830045 h 2690725"/>
                  <a:gd name="csX15" fmla="*/ 1544559 w 2036172"/>
                  <a:gd name="csY15" fmla="*/ 2107195 h 2690725"/>
                  <a:gd name="csX16" fmla="*/ 1551300 w 2036172"/>
                  <a:gd name="csY16" fmla="*/ 2221833 h 2690725"/>
                  <a:gd name="csX17" fmla="*/ 946036 w 2036172"/>
                  <a:gd name="csY17" fmla="*/ 2211399 h 2690725"/>
                  <a:gd name="csX18" fmla="*/ 912718 w 2036172"/>
                  <a:gd name="csY18" fmla="*/ 2389497 h 2690725"/>
                  <a:gd name="csX19" fmla="*/ 620327 w 2036172"/>
                  <a:gd name="csY19" fmla="*/ 2372666 h 2690725"/>
                  <a:gd name="csX20" fmla="*/ 418393 w 2036172"/>
                  <a:gd name="csY20" fmla="*/ 2679180 h 2690725"/>
                  <a:gd name="csX21" fmla="*/ 118509 w 2036172"/>
                  <a:gd name="csY21" fmla="*/ 2690725 h 2690725"/>
                  <a:gd name="csX22" fmla="*/ 0 w 2036172"/>
                  <a:gd name="csY22" fmla="*/ 2522608 h 2690725"/>
                  <a:gd name="csX23" fmla="*/ 257917 w 2036172"/>
                  <a:gd name="csY23" fmla="*/ 2174159 h 2690725"/>
                  <a:gd name="csX24" fmla="*/ 275006 w 2036172"/>
                  <a:gd name="csY24" fmla="*/ 1978439 h 2690725"/>
                  <a:gd name="csX0" fmla="*/ 275006 w 2036172"/>
                  <a:gd name="csY0" fmla="*/ 1978439 h 2679180"/>
                  <a:gd name="csX1" fmla="*/ 517378 w 2036172"/>
                  <a:gd name="csY1" fmla="*/ 1975698 h 2679180"/>
                  <a:gd name="csX2" fmla="*/ 519191 w 2036172"/>
                  <a:gd name="csY2" fmla="*/ 2193741 h 2679180"/>
                  <a:gd name="csX3" fmla="*/ 835463 w 2036172"/>
                  <a:gd name="csY3" fmla="*/ 2193823 h 2679180"/>
                  <a:gd name="csX4" fmla="*/ 859421 w 2036172"/>
                  <a:gd name="csY4" fmla="*/ 1203736 h 2679180"/>
                  <a:gd name="csX5" fmla="*/ 574701 w 2036172"/>
                  <a:gd name="csY5" fmla="*/ 1205648 h 2679180"/>
                  <a:gd name="csX6" fmla="*/ 597055 w 2036172"/>
                  <a:gd name="csY6" fmla="*/ 85442 h 2679180"/>
                  <a:gd name="csX7" fmla="*/ 853253 w 2036172"/>
                  <a:gd name="csY7" fmla="*/ 84497 h 2679180"/>
                  <a:gd name="csX8" fmla="*/ 985064 w 2036172"/>
                  <a:gd name="csY8" fmla="*/ 0 h 2679180"/>
                  <a:gd name="csX9" fmla="*/ 1692387 w 2036172"/>
                  <a:gd name="csY9" fmla="*/ 319871 h 2679180"/>
                  <a:gd name="csX10" fmla="*/ 1882248 w 2036172"/>
                  <a:gd name="csY10" fmla="*/ 491313 h 2679180"/>
                  <a:gd name="csX11" fmla="*/ 2006675 w 2036172"/>
                  <a:gd name="csY11" fmla="*/ 701182 h 2679180"/>
                  <a:gd name="csX12" fmla="*/ 2036172 w 2036172"/>
                  <a:gd name="csY12" fmla="*/ 1074808 h 2679180"/>
                  <a:gd name="csX13" fmla="*/ 1903114 w 2036172"/>
                  <a:gd name="csY13" fmla="*/ 1247151 h 2679180"/>
                  <a:gd name="csX14" fmla="*/ 1540866 w 2036172"/>
                  <a:gd name="csY14" fmla="*/ 1830045 h 2679180"/>
                  <a:gd name="csX15" fmla="*/ 1544559 w 2036172"/>
                  <a:gd name="csY15" fmla="*/ 2107195 h 2679180"/>
                  <a:gd name="csX16" fmla="*/ 1551300 w 2036172"/>
                  <a:gd name="csY16" fmla="*/ 2221833 h 2679180"/>
                  <a:gd name="csX17" fmla="*/ 946036 w 2036172"/>
                  <a:gd name="csY17" fmla="*/ 2211399 h 2679180"/>
                  <a:gd name="csX18" fmla="*/ 912718 w 2036172"/>
                  <a:gd name="csY18" fmla="*/ 2389497 h 2679180"/>
                  <a:gd name="csX19" fmla="*/ 620327 w 2036172"/>
                  <a:gd name="csY19" fmla="*/ 2372666 h 2679180"/>
                  <a:gd name="csX20" fmla="*/ 418393 w 2036172"/>
                  <a:gd name="csY20" fmla="*/ 2679180 h 2679180"/>
                  <a:gd name="csX21" fmla="*/ 120818 w 2036172"/>
                  <a:gd name="csY21" fmla="*/ 2669943 h 2679180"/>
                  <a:gd name="csX22" fmla="*/ 0 w 2036172"/>
                  <a:gd name="csY22" fmla="*/ 2522608 h 2679180"/>
                  <a:gd name="csX23" fmla="*/ 257917 w 2036172"/>
                  <a:gd name="csY23" fmla="*/ 2174159 h 2679180"/>
                  <a:gd name="csX24" fmla="*/ 275006 w 2036172"/>
                  <a:gd name="csY24" fmla="*/ 1978439 h 2679180"/>
                  <a:gd name="csX0" fmla="*/ 275006 w 2036172"/>
                  <a:gd name="csY0" fmla="*/ 1978439 h 2705175"/>
                  <a:gd name="csX1" fmla="*/ 517378 w 2036172"/>
                  <a:gd name="csY1" fmla="*/ 1975698 h 2705175"/>
                  <a:gd name="csX2" fmla="*/ 519191 w 2036172"/>
                  <a:gd name="csY2" fmla="*/ 2193741 h 2705175"/>
                  <a:gd name="csX3" fmla="*/ 835463 w 2036172"/>
                  <a:gd name="csY3" fmla="*/ 2193823 h 2705175"/>
                  <a:gd name="csX4" fmla="*/ 859421 w 2036172"/>
                  <a:gd name="csY4" fmla="*/ 1203736 h 2705175"/>
                  <a:gd name="csX5" fmla="*/ 574701 w 2036172"/>
                  <a:gd name="csY5" fmla="*/ 1205648 h 2705175"/>
                  <a:gd name="csX6" fmla="*/ 597055 w 2036172"/>
                  <a:gd name="csY6" fmla="*/ 85442 h 2705175"/>
                  <a:gd name="csX7" fmla="*/ 853253 w 2036172"/>
                  <a:gd name="csY7" fmla="*/ 84497 h 2705175"/>
                  <a:gd name="csX8" fmla="*/ 985064 w 2036172"/>
                  <a:gd name="csY8" fmla="*/ 0 h 2705175"/>
                  <a:gd name="csX9" fmla="*/ 1692387 w 2036172"/>
                  <a:gd name="csY9" fmla="*/ 319871 h 2705175"/>
                  <a:gd name="csX10" fmla="*/ 1882248 w 2036172"/>
                  <a:gd name="csY10" fmla="*/ 491313 h 2705175"/>
                  <a:gd name="csX11" fmla="*/ 2006675 w 2036172"/>
                  <a:gd name="csY11" fmla="*/ 701182 h 2705175"/>
                  <a:gd name="csX12" fmla="*/ 2036172 w 2036172"/>
                  <a:gd name="csY12" fmla="*/ 1074808 h 2705175"/>
                  <a:gd name="csX13" fmla="*/ 1903114 w 2036172"/>
                  <a:gd name="csY13" fmla="*/ 1247151 h 2705175"/>
                  <a:gd name="csX14" fmla="*/ 1540866 w 2036172"/>
                  <a:gd name="csY14" fmla="*/ 1830045 h 2705175"/>
                  <a:gd name="csX15" fmla="*/ 1544559 w 2036172"/>
                  <a:gd name="csY15" fmla="*/ 2107195 h 2705175"/>
                  <a:gd name="csX16" fmla="*/ 1551300 w 2036172"/>
                  <a:gd name="csY16" fmla="*/ 2221833 h 2705175"/>
                  <a:gd name="csX17" fmla="*/ 946036 w 2036172"/>
                  <a:gd name="csY17" fmla="*/ 2211399 h 2705175"/>
                  <a:gd name="csX18" fmla="*/ 912718 w 2036172"/>
                  <a:gd name="csY18" fmla="*/ 2389497 h 2705175"/>
                  <a:gd name="csX19" fmla="*/ 911273 w 2036172"/>
                  <a:gd name="csY19" fmla="*/ 2705175 h 2705175"/>
                  <a:gd name="csX20" fmla="*/ 418393 w 2036172"/>
                  <a:gd name="csY20" fmla="*/ 2679180 h 2705175"/>
                  <a:gd name="csX21" fmla="*/ 120818 w 2036172"/>
                  <a:gd name="csY21" fmla="*/ 2669943 h 2705175"/>
                  <a:gd name="csX22" fmla="*/ 0 w 2036172"/>
                  <a:gd name="csY22" fmla="*/ 2522608 h 2705175"/>
                  <a:gd name="csX23" fmla="*/ 257917 w 2036172"/>
                  <a:gd name="csY23" fmla="*/ 2174159 h 2705175"/>
                  <a:gd name="csX24" fmla="*/ 275006 w 2036172"/>
                  <a:gd name="csY24" fmla="*/ 1978439 h 2705175"/>
                  <a:gd name="csX0" fmla="*/ 275006 w 2036172"/>
                  <a:gd name="csY0" fmla="*/ 1978439 h 2705175"/>
                  <a:gd name="csX1" fmla="*/ 517378 w 2036172"/>
                  <a:gd name="csY1" fmla="*/ 1975698 h 2705175"/>
                  <a:gd name="csX2" fmla="*/ 519191 w 2036172"/>
                  <a:gd name="csY2" fmla="*/ 2193741 h 2705175"/>
                  <a:gd name="csX3" fmla="*/ 835463 w 2036172"/>
                  <a:gd name="csY3" fmla="*/ 2193823 h 2705175"/>
                  <a:gd name="csX4" fmla="*/ 859421 w 2036172"/>
                  <a:gd name="csY4" fmla="*/ 1203736 h 2705175"/>
                  <a:gd name="csX5" fmla="*/ 574701 w 2036172"/>
                  <a:gd name="csY5" fmla="*/ 1205648 h 2705175"/>
                  <a:gd name="csX6" fmla="*/ 597055 w 2036172"/>
                  <a:gd name="csY6" fmla="*/ 85442 h 2705175"/>
                  <a:gd name="csX7" fmla="*/ 853253 w 2036172"/>
                  <a:gd name="csY7" fmla="*/ 84497 h 2705175"/>
                  <a:gd name="csX8" fmla="*/ 985064 w 2036172"/>
                  <a:gd name="csY8" fmla="*/ 0 h 2705175"/>
                  <a:gd name="csX9" fmla="*/ 1692387 w 2036172"/>
                  <a:gd name="csY9" fmla="*/ 319871 h 2705175"/>
                  <a:gd name="csX10" fmla="*/ 1882248 w 2036172"/>
                  <a:gd name="csY10" fmla="*/ 491313 h 2705175"/>
                  <a:gd name="csX11" fmla="*/ 2006675 w 2036172"/>
                  <a:gd name="csY11" fmla="*/ 701182 h 2705175"/>
                  <a:gd name="csX12" fmla="*/ 2036172 w 2036172"/>
                  <a:gd name="csY12" fmla="*/ 1074808 h 2705175"/>
                  <a:gd name="csX13" fmla="*/ 1903114 w 2036172"/>
                  <a:gd name="csY13" fmla="*/ 1247151 h 2705175"/>
                  <a:gd name="csX14" fmla="*/ 1540866 w 2036172"/>
                  <a:gd name="csY14" fmla="*/ 1830045 h 2705175"/>
                  <a:gd name="csX15" fmla="*/ 1544559 w 2036172"/>
                  <a:gd name="csY15" fmla="*/ 2107195 h 2705175"/>
                  <a:gd name="csX16" fmla="*/ 1551300 w 2036172"/>
                  <a:gd name="csY16" fmla="*/ 2221833 h 2705175"/>
                  <a:gd name="csX17" fmla="*/ 946036 w 2036172"/>
                  <a:gd name="csY17" fmla="*/ 2211399 h 2705175"/>
                  <a:gd name="csX18" fmla="*/ 912718 w 2036172"/>
                  <a:gd name="csY18" fmla="*/ 2389497 h 2705175"/>
                  <a:gd name="csX19" fmla="*/ 911273 w 2036172"/>
                  <a:gd name="csY19" fmla="*/ 2705175 h 2705175"/>
                  <a:gd name="csX20" fmla="*/ 418393 w 2036172"/>
                  <a:gd name="csY20" fmla="*/ 2679180 h 2705175"/>
                  <a:gd name="csX21" fmla="*/ 120818 w 2036172"/>
                  <a:gd name="csY21" fmla="*/ 2669943 h 2705175"/>
                  <a:gd name="csX22" fmla="*/ 0 w 2036172"/>
                  <a:gd name="csY22" fmla="*/ 2522608 h 2705175"/>
                  <a:gd name="csX23" fmla="*/ 257917 w 2036172"/>
                  <a:gd name="csY23" fmla="*/ 2174159 h 2705175"/>
                  <a:gd name="csX24" fmla="*/ 275006 w 2036172"/>
                  <a:gd name="csY24" fmla="*/ 1978439 h 2705175"/>
                  <a:gd name="csX0" fmla="*/ 275006 w 2036172"/>
                  <a:gd name="csY0" fmla="*/ 1978439 h 2705175"/>
                  <a:gd name="csX1" fmla="*/ 517378 w 2036172"/>
                  <a:gd name="csY1" fmla="*/ 1975698 h 2705175"/>
                  <a:gd name="csX2" fmla="*/ 519191 w 2036172"/>
                  <a:gd name="csY2" fmla="*/ 2193741 h 2705175"/>
                  <a:gd name="csX3" fmla="*/ 835463 w 2036172"/>
                  <a:gd name="csY3" fmla="*/ 2193823 h 2705175"/>
                  <a:gd name="csX4" fmla="*/ 859421 w 2036172"/>
                  <a:gd name="csY4" fmla="*/ 1203736 h 2705175"/>
                  <a:gd name="csX5" fmla="*/ 574701 w 2036172"/>
                  <a:gd name="csY5" fmla="*/ 1205648 h 2705175"/>
                  <a:gd name="csX6" fmla="*/ 597055 w 2036172"/>
                  <a:gd name="csY6" fmla="*/ 85442 h 2705175"/>
                  <a:gd name="csX7" fmla="*/ 853253 w 2036172"/>
                  <a:gd name="csY7" fmla="*/ 84497 h 2705175"/>
                  <a:gd name="csX8" fmla="*/ 985064 w 2036172"/>
                  <a:gd name="csY8" fmla="*/ 0 h 2705175"/>
                  <a:gd name="csX9" fmla="*/ 1692387 w 2036172"/>
                  <a:gd name="csY9" fmla="*/ 319871 h 2705175"/>
                  <a:gd name="csX10" fmla="*/ 1882248 w 2036172"/>
                  <a:gd name="csY10" fmla="*/ 491313 h 2705175"/>
                  <a:gd name="csX11" fmla="*/ 2006675 w 2036172"/>
                  <a:gd name="csY11" fmla="*/ 701182 h 2705175"/>
                  <a:gd name="csX12" fmla="*/ 2036172 w 2036172"/>
                  <a:gd name="csY12" fmla="*/ 1074808 h 2705175"/>
                  <a:gd name="csX13" fmla="*/ 1903114 w 2036172"/>
                  <a:gd name="csY13" fmla="*/ 1247151 h 2705175"/>
                  <a:gd name="csX14" fmla="*/ 1540866 w 2036172"/>
                  <a:gd name="csY14" fmla="*/ 1830045 h 2705175"/>
                  <a:gd name="csX15" fmla="*/ 1544559 w 2036172"/>
                  <a:gd name="csY15" fmla="*/ 2107195 h 2705175"/>
                  <a:gd name="csX16" fmla="*/ 1551300 w 2036172"/>
                  <a:gd name="csY16" fmla="*/ 2221833 h 2705175"/>
                  <a:gd name="csX17" fmla="*/ 911400 w 2036172"/>
                  <a:gd name="csY17" fmla="*/ 2218326 h 2705175"/>
                  <a:gd name="csX18" fmla="*/ 912718 w 2036172"/>
                  <a:gd name="csY18" fmla="*/ 2389497 h 2705175"/>
                  <a:gd name="csX19" fmla="*/ 911273 w 2036172"/>
                  <a:gd name="csY19" fmla="*/ 2705175 h 2705175"/>
                  <a:gd name="csX20" fmla="*/ 418393 w 2036172"/>
                  <a:gd name="csY20" fmla="*/ 2679180 h 2705175"/>
                  <a:gd name="csX21" fmla="*/ 120818 w 2036172"/>
                  <a:gd name="csY21" fmla="*/ 2669943 h 2705175"/>
                  <a:gd name="csX22" fmla="*/ 0 w 2036172"/>
                  <a:gd name="csY22" fmla="*/ 2522608 h 2705175"/>
                  <a:gd name="csX23" fmla="*/ 257917 w 2036172"/>
                  <a:gd name="csY23" fmla="*/ 2174159 h 2705175"/>
                  <a:gd name="csX24" fmla="*/ 275006 w 2036172"/>
                  <a:gd name="csY24" fmla="*/ 1978439 h 2705175"/>
                  <a:gd name="csX0" fmla="*/ 275006 w 2036172"/>
                  <a:gd name="csY0" fmla="*/ 1978439 h 2691320"/>
                  <a:gd name="csX1" fmla="*/ 517378 w 2036172"/>
                  <a:gd name="csY1" fmla="*/ 1975698 h 2691320"/>
                  <a:gd name="csX2" fmla="*/ 519191 w 2036172"/>
                  <a:gd name="csY2" fmla="*/ 2193741 h 2691320"/>
                  <a:gd name="csX3" fmla="*/ 835463 w 2036172"/>
                  <a:gd name="csY3" fmla="*/ 2193823 h 2691320"/>
                  <a:gd name="csX4" fmla="*/ 859421 w 2036172"/>
                  <a:gd name="csY4" fmla="*/ 1203736 h 2691320"/>
                  <a:gd name="csX5" fmla="*/ 574701 w 2036172"/>
                  <a:gd name="csY5" fmla="*/ 1205648 h 2691320"/>
                  <a:gd name="csX6" fmla="*/ 597055 w 2036172"/>
                  <a:gd name="csY6" fmla="*/ 85442 h 2691320"/>
                  <a:gd name="csX7" fmla="*/ 853253 w 2036172"/>
                  <a:gd name="csY7" fmla="*/ 84497 h 2691320"/>
                  <a:gd name="csX8" fmla="*/ 985064 w 2036172"/>
                  <a:gd name="csY8" fmla="*/ 0 h 2691320"/>
                  <a:gd name="csX9" fmla="*/ 1692387 w 2036172"/>
                  <a:gd name="csY9" fmla="*/ 319871 h 2691320"/>
                  <a:gd name="csX10" fmla="*/ 1882248 w 2036172"/>
                  <a:gd name="csY10" fmla="*/ 491313 h 2691320"/>
                  <a:gd name="csX11" fmla="*/ 2006675 w 2036172"/>
                  <a:gd name="csY11" fmla="*/ 701182 h 2691320"/>
                  <a:gd name="csX12" fmla="*/ 2036172 w 2036172"/>
                  <a:gd name="csY12" fmla="*/ 1074808 h 2691320"/>
                  <a:gd name="csX13" fmla="*/ 1903114 w 2036172"/>
                  <a:gd name="csY13" fmla="*/ 1247151 h 2691320"/>
                  <a:gd name="csX14" fmla="*/ 1540866 w 2036172"/>
                  <a:gd name="csY14" fmla="*/ 1830045 h 2691320"/>
                  <a:gd name="csX15" fmla="*/ 1544559 w 2036172"/>
                  <a:gd name="csY15" fmla="*/ 2107195 h 2691320"/>
                  <a:gd name="csX16" fmla="*/ 1551300 w 2036172"/>
                  <a:gd name="csY16" fmla="*/ 2221833 h 2691320"/>
                  <a:gd name="csX17" fmla="*/ 911400 w 2036172"/>
                  <a:gd name="csY17" fmla="*/ 2218326 h 2691320"/>
                  <a:gd name="csX18" fmla="*/ 912718 w 2036172"/>
                  <a:gd name="csY18" fmla="*/ 2389497 h 2691320"/>
                  <a:gd name="csX19" fmla="*/ 908964 w 2036172"/>
                  <a:gd name="csY19" fmla="*/ 2691320 h 2691320"/>
                  <a:gd name="csX20" fmla="*/ 418393 w 2036172"/>
                  <a:gd name="csY20" fmla="*/ 2679180 h 2691320"/>
                  <a:gd name="csX21" fmla="*/ 120818 w 2036172"/>
                  <a:gd name="csY21" fmla="*/ 2669943 h 2691320"/>
                  <a:gd name="csX22" fmla="*/ 0 w 2036172"/>
                  <a:gd name="csY22" fmla="*/ 2522608 h 2691320"/>
                  <a:gd name="csX23" fmla="*/ 257917 w 2036172"/>
                  <a:gd name="csY23" fmla="*/ 2174159 h 2691320"/>
                  <a:gd name="csX24" fmla="*/ 275006 w 2036172"/>
                  <a:gd name="csY24" fmla="*/ 1978439 h 2691320"/>
                  <a:gd name="csX0" fmla="*/ 275006 w 2036172"/>
                  <a:gd name="csY0" fmla="*/ 1978439 h 2820629"/>
                  <a:gd name="csX1" fmla="*/ 517378 w 2036172"/>
                  <a:gd name="csY1" fmla="*/ 1975698 h 2820629"/>
                  <a:gd name="csX2" fmla="*/ 519191 w 2036172"/>
                  <a:gd name="csY2" fmla="*/ 2193741 h 2820629"/>
                  <a:gd name="csX3" fmla="*/ 835463 w 2036172"/>
                  <a:gd name="csY3" fmla="*/ 2193823 h 2820629"/>
                  <a:gd name="csX4" fmla="*/ 859421 w 2036172"/>
                  <a:gd name="csY4" fmla="*/ 1203736 h 2820629"/>
                  <a:gd name="csX5" fmla="*/ 574701 w 2036172"/>
                  <a:gd name="csY5" fmla="*/ 1205648 h 2820629"/>
                  <a:gd name="csX6" fmla="*/ 597055 w 2036172"/>
                  <a:gd name="csY6" fmla="*/ 85442 h 2820629"/>
                  <a:gd name="csX7" fmla="*/ 853253 w 2036172"/>
                  <a:gd name="csY7" fmla="*/ 84497 h 2820629"/>
                  <a:gd name="csX8" fmla="*/ 985064 w 2036172"/>
                  <a:gd name="csY8" fmla="*/ 0 h 2820629"/>
                  <a:gd name="csX9" fmla="*/ 1692387 w 2036172"/>
                  <a:gd name="csY9" fmla="*/ 319871 h 2820629"/>
                  <a:gd name="csX10" fmla="*/ 1882248 w 2036172"/>
                  <a:gd name="csY10" fmla="*/ 491313 h 2820629"/>
                  <a:gd name="csX11" fmla="*/ 2006675 w 2036172"/>
                  <a:gd name="csY11" fmla="*/ 701182 h 2820629"/>
                  <a:gd name="csX12" fmla="*/ 2036172 w 2036172"/>
                  <a:gd name="csY12" fmla="*/ 1074808 h 2820629"/>
                  <a:gd name="csX13" fmla="*/ 1903114 w 2036172"/>
                  <a:gd name="csY13" fmla="*/ 1247151 h 2820629"/>
                  <a:gd name="csX14" fmla="*/ 1540866 w 2036172"/>
                  <a:gd name="csY14" fmla="*/ 1830045 h 2820629"/>
                  <a:gd name="csX15" fmla="*/ 1544559 w 2036172"/>
                  <a:gd name="csY15" fmla="*/ 2107195 h 2820629"/>
                  <a:gd name="csX16" fmla="*/ 1551300 w 2036172"/>
                  <a:gd name="csY16" fmla="*/ 2221833 h 2820629"/>
                  <a:gd name="csX17" fmla="*/ 911400 w 2036172"/>
                  <a:gd name="csY17" fmla="*/ 2218326 h 2820629"/>
                  <a:gd name="csX18" fmla="*/ 912718 w 2036172"/>
                  <a:gd name="csY18" fmla="*/ 2389497 h 2820629"/>
                  <a:gd name="csX19" fmla="*/ 902036 w 2036172"/>
                  <a:gd name="csY19" fmla="*/ 2820629 h 2820629"/>
                  <a:gd name="csX20" fmla="*/ 418393 w 2036172"/>
                  <a:gd name="csY20" fmla="*/ 2679180 h 2820629"/>
                  <a:gd name="csX21" fmla="*/ 120818 w 2036172"/>
                  <a:gd name="csY21" fmla="*/ 2669943 h 2820629"/>
                  <a:gd name="csX22" fmla="*/ 0 w 2036172"/>
                  <a:gd name="csY22" fmla="*/ 2522608 h 2820629"/>
                  <a:gd name="csX23" fmla="*/ 257917 w 2036172"/>
                  <a:gd name="csY23" fmla="*/ 2174159 h 2820629"/>
                  <a:gd name="csX24" fmla="*/ 275006 w 2036172"/>
                  <a:gd name="csY24" fmla="*/ 1978439 h 2820629"/>
                  <a:gd name="csX0" fmla="*/ 275006 w 2036172"/>
                  <a:gd name="csY0" fmla="*/ 1978439 h 2820629"/>
                  <a:gd name="csX1" fmla="*/ 517378 w 2036172"/>
                  <a:gd name="csY1" fmla="*/ 1975698 h 2820629"/>
                  <a:gd name="csX2" fmla="*/ 519191 w 2036172"/>
                  <a:gd name="csY2" fmla="*/ 2193741 h 2820629"/>
                  <a:gd name="csX3" fmla="*/ 835463 w 2036172"/>
                  <a:gd name="csY3" fmla="*/ 2193823 h 2820629"/>
                  <a:gd name="csX4" fmla="*/ 859421 w 2036172"/>
                  <a:gd name="csY4" fmla="*/ 1203736 h 2820629"/>
                  <a:gd name="csX5" fmla="*/ 574701 w 2036172"/>
                  <a:gd name="csY5" fmla="*/ 1205648 h 2820629"/>
                  <a:gd name="csX6" fmla="*/ 597055 w 2036172"/>
                  <a:gd name="csY6" fmla="*/ 85442 h 2820629"/>
                  <a:gd name="csX7" fmla="*/ 853253 w 2036172"/>
                  <a:gd name="csY7" fmla="*/ 84497 h 2820629"/>
                  <a:gd name="csX8" fmla="*/ 985064 w 2036172"/>
                  <a:gd name="csY8" fmla="*/ 0 h 2820629"/>
                  <a:gd name="csX9" fmla="*/ 1692387 w 2036172"/>
                  <a:gd name="csY9" fmla="*/ 319871 h 2820629"/>
                  <a:gd name="csX10" fmla="*/ 1882248 w 2036172"/>
                  <a:gd name="csY10" fmla="*/ 491313 h 2820629"/>
                  <a:gd name="csX11" fmla="*/ 2006675 w 2036172"/>
                  <a:gd name="csY11" fmla="*/ 701182 h 2820629"/>
                  <a:gd name="csX12" fmla="*/ 2036172 w 2036172"/>
                  <a:gd name="csY12" fmla="*/ 1074808 h 2820629"/>
                  <a:gd name="csX13" fmla="*/ 1903114 w 2036172"/>
                  <a:gd name="csY13" fmla="*/ 1247151 h 2820629"/>
                  <a:gd name="csX14" fmla="*/ 1540866 w 2036172"/>
                  <a:gd name="csY14" fmla="*/ 1830045 h 2820629"/>
                  <a:gd name="csX15" fmla="*/ 1544559 w 2036172"/>
                  <a:gd name="csY15" fmla="*/ 2107195 h 2820629"/>
                  <a:gd name="csX16" fmla="*/ 1551300 w 2036172"/>
                  <a:gd name="csY16" fmla="*/ 2221833 h 2820629"/>
                  <a:gd name="csX17" fmla="*/ 911400 w 2036172"/>
                  <a:gd name="csY17" fmla="*/ 2218326 h 2820629"/>
                  <a:gd name="csX18" fmla="*/ 912718 w 2036172"/>
                  <a:gd name="csY18" fmla="*/ 2389497 h 2820629"/>
                  <a:gd name="csX19" fmla="*/ 902036 w 2036172"/>
                  <a:gd name="csY19" fmla="*/ 2820629 h 2820629"/>
                  <a:gd name="csX20" fmla="*/ 256756 w 2036172"/>
                  <a:gd name="csY20" fmla="*/ 2780780 h 2820629"/>
                  <a:gd name="csX21" fmla="*/ 120818 w 2036172"/>
                  <a:gd name="csY21" fmla="*/ 2669943 h 2820629"/>
                  <a:gd name="csX22" fmla="*/ 0 w 2036172"/>
                  <a:gd name="csY22" fmla="*/ 2522608 h 2820629"/>
                  <a:gd name="csX23" fmla="*/ 257917 w 2036172"/>
                  <a:gd name="csY23" fmla="*/ 2174159 h 2820629"/>
                  <a:gd name="csX24" fmla="*/ 275006 w 2036172"/>
                  <a:gd name="csY24" fmla="*/ 1978439 h 2820629"/>
                  <a:gd name="csX0" fmla="*/ 275006 w 2036172"/>
                  <a:gd name="csY0" fmla="*/ 1978439 h 2795229"/>
                  <a:gd name="csX1" fmla="*/ 517378 w 2036172"/>
                  <a:gd name="csY1" fmla="*/ 1975698 h 2795229"/>
                  <a:gd name="csX2" fmla="*/ 519191 w 2036172"/>
                  <a:gd name="csY2" fmla="*/ 2193741 h 2795229"/>
                  <a:gd name="csX3" fmla="*/ 835463 w 2036172"/>
                  <a:gd name="csY3" fmla="*/ 2193823 h 2795229"/>
                  <a:gd name="csX4" fmla="*/ 859421 w 2036172"/>
                  <a:gd name="csY4" fmla="*/ 1203736 h 2795229"/>
                  <a:gd name="csX5" fmla="*/ 574701 w 2036172"/>
                  <a:gd name="csY5" fmla="*/ 1205648 h 2795229"/>
                  <a:gd name="csX6" fmla="*/ 597055 w 2036172"/>
                  <a:gd name="csY6" fmla="*/ 85442 h 2795229"/>
                  <a:gd name="csX7" fmla="*/ 853253 w 2036172"/>
                  <a:gd name="csY7" fmla="*/ 84497 h 2795229"/>
                  <a:gd name="csX8" fmla="*/ 985064 w 2036172"/>
                  <a:gd name="csY8" fmla="*/ 0 h 2795229"/>
                  <a:gd name="csX9" fmla="*/ 1692387 w 2036172"/>
                  <a:gd name="csY9" fmla="*/ 319871 h 2795229"/>
                  <a:gd name="csX10" fmla="*/ 1882248 w 2036172"/>
                  <a:gd name="csY10" fmla="*/ 491313 h 2795229"/>
                  <a:gd name="csX11" fmla="*/ 2006675 w 2036172"/>
                  <a:gd name="csY11" fmla="*/ 701182 h 2795229"/>
                  <a:gd name="csX12" fmla="*/ 2036172 w 2036172"/>
                  <a:gd name="csY12" fmla="*/ 1074808 h 2795229"/>
                  <a:gd name="csX13" fmla="*/ 1903114 w 2036172"/>
                  <a:gd name="csY13" fmla="*/ 1247151 h 2795229"/>
                  <a:gd name="csX14" fmla="*/ 1540866 w 2036172"/>
                  <a:gd name="csY14" fmla="*/ 1830045 h 2795229"/>
                  <a:gd name="csX15" fmla="*/ 1544559 w 2036172"/>
                  <a:gd name="csY15" fmla="*/ 2107195 h 2795229"/>
                  <a:gd name="csX16" fmla="*/ 1551300 w 2036172"/>
                  <a:gd name="csY16" fmla="*/ 2221833 h 2795229"/>
                  <a:gd name="csX17" fmla="*/ 911400 w 2036172"/>
                  <a:gd name="csY17" fmla="*/ 2218326 h 2795229"/>
                  <a:gd name="csX18" fmla="*/ 912718 w 2036172"/>
                  <a:gd name="csY18" fmla="*/ 2389497 h 2795229"/>
                  <a:gd name="csX19" fmla="*/ 902036 w 2036172"/>
                  <a:gd name="csY19" fmla="*/ 2795229 h 2795229"/>
                  <a:gd name="csX20" fmla="*/ 256756 w 2036172"/>
                  <a:gd name="csY20" fmla="*/ 2780780 h 2795229"/>
                  <a:gd name="csX21" fmla="*/ 120818 w 2036172"/>
                  <a:gd name="csY21" fmla="*/ 2669943 h 2795229"/>
                  <a:gd name="csX22" fmla="*/ 0 w 2036172"/>
                  <a:gd name="csY22" fmla="*/ 2522608 h 2795229"/>
                  <a:gd name="csX23" fmla="*/ 257917 w 2036172"/>
                  <a:gd name="csY23" fmla="*/ 2174159 h 2795229"/>
                  <a:gd name="csX24" fmla="*/ 275006 w 2036172"/>
                  <a:gd name="csY24" fmla="*/ 1978439 h 2795229"/>
                  <a:gd name="csX0" fmla="*/ 275006 w 2036172"/>
                  <a:gd name="csY0" fmla="*/ 1978439 h 2795229"/>
                  <a:gd name="csX1" fmla="*/ 517378 w 2036172"/>
                  <a:gd name="csY1" fmla="*/ 1975698 h 2795229"/>
                  <a:gd name="csX2" fmla="*/ 519191 w 2036172"/>
                  <a:gd name="csY2" fmla="*/ 2193741 h 2795229"/>
                  <a:gd name="csX3" fmla="*/ 835463 w 2036172"/>
                  <a:gd name="csY3" fmla="*/ 2193823 h 2795229"/>
                  <a:gd name="csX4" fmla="*/ 859421 w 2036172"/>
                  <a:gd name="csY4" fmla="*/ 1203736 h 2795229"/>
                  <a:gd name="csX5" fmla="*/ 574701 w 2036172"/>
                  <a:gd name="csY5" fmla="*/ 1205648 h 2795229"/>
                  <a:gd name="csX6" fmla="*/ 597055 w 2036172"/>
                  <a:gd name="csY6" fmla="*/ 85442 h 2795229"/>
                  <a:gd name="csX7" fmla="*/ 853253 w 2036172"/>
                  <a:gd name="csY7" fmla="*/ 84497 h 2795229"/>
                  <a:gd name="csX8" fmla="*/ 985064 w 2036172"/>
                  <a:gd name="csY8" fmla="*/ 0 h 2795229"/>
                  <a:gd name="csX9" fmla="*/ 1692387 w 2036172"/>
                  <a:gd name="csY9" fmla="*/ 319871 h 2795229"/>
                  <a:gd name="csX10" fmla="*/ 1882248 w 2036172"/>
                  <a:gd name="csY10" fmla="*/ 491313 h 2795229"/>
                  <a:gd name="csX11" fmla="*/ 2006675 w 2036172"/>
                  <a:gd name="csY11" fmla="*/ 701182 h 2795229"/>
                  <a:gd name="csX12" fmla="*/ 2036172 w 2036172"/>
                  <a:gd name="csY12" fmla="*/ 1074808 h 2795229"/>
                  <a:gd name="csX13" fmla="*/ 1903114 w 2036172"/>
                  <a:gd name="csY13" fmla="*/ 1247151 h 2795229"/>
                  <a:gd name="csX14" fmla="*/ 1540866 w 2036172"/>
                  <a:gd name="csY14" fmla="*/ 1830045 h 2795229"/>
                  <a:gd name="csX15" fmla="*/ 1544559 w 2036172"/>
                  <a:gd name="csY15" fmla="*/ 2107195 h 2795229"/>
                  <a:gd name="csX16" fmla="*/ 1551300 w 2036172"/>
                  <a:gd name="csY16" fmla="*/ 2221833 h 2795229"/>
                  <a:gd name="csX17" fmla="*/ 911400 w 2036172"/>
                  <a:gd name="csY17" fmla="*/ 2218326 h 2795229"/>
                  <a:gd name="csX18" fmla="*/ 912718 w 2036172"/>
                  <a:gd name="csY18" fmla="*/ 2389497 h 2795229"/>
                  <a:gd name="csX19" fmla="*/ 902036 w 2036172"/>
                  <a:gd name="csY19" fmla="*/ 2795229 h 2795229"/>
                  <a:gd name="csX20" fmla="*/ 256756 w 2036172"/>
                  <a:gd name="csY20" fmla="*/ 2780780 h 2795229"/>
                  <a:gd name="csX21" fmla="*/ 118509 w 2036172"/>
                  <a:gd name="csY21" fmla="*/ 2762307 h 2795229"/>
                  <a:gd name="csX22" fmla="*/ 0 w 2036172"/>
                  <a:gd name="csY22" fmla="*/ 2522608 h 2795229"/>
                  <a:gd name="csX23" fmla="*/ 257917 w 2036172"/>
                  <a:gd name="csY23" fmla="*/ 2174159 h 2795229"/>
                  <a:gd name="csX24" fmla="*/ 275006 w 2036172"/>
                  <a:gd name="csY24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0 w 2121608"/>
                  <a:gd name="csY22" fmla="*/ 2598808 h 2795229"/>
                  <a:gd name="csX23" fmla="*/ 343353 w 2121608"/>
                  <a:gd name="csY23" fmla="*/ 2174159 h 2795229"/>
                  <a:gd name="csX24" fmla="*/ 360442 w 2121608"/>
                  <a:gd name="csY24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120073 w 2121608"/>
                  <a:gd name="csY22" fmla="*/ 2750384 h 2795229"/>
                  <a:gd name="csX23" fmla="*/ 0 w 2121608"/>
                  <a:gd name="csY23" fmla="*/ 2598808 h 2795229"/>
                  <a:gd name="csX24" fmla="*/ 343353 w 2121608"/>
                  <a:gd name="csY24" fmla="*/ 2174159 h 2795229"/>
                  <a:gd name="csX25" fmla="*/ 360442 w 2121608"/>
                  <a:gd name="csY25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120073 w 2121608"/>
                  <a:gd name="csY22" fmla="*/ 2750384 h 2795229"/>
                  <a:gd name="csX23" fmla="*/ 0 w 2121608"/>
                  <a:gd name="csY23" fmla="*/ 2598808 h 2795229"/>
                  <a:gd name="csX24" fmla="*/ 343353 w 2121608"/>
                  <a:gd name="csY24" fmla="*/ 2174159 h 2795229"/>
                  <a:gd name="csX25" fmla="*/ 360442 w 2121608"/>
                  <a:gd name="csY25" fmla="*/ 1978439 h 2795229"/>
                  <a:gd name="csX0" fmla="*/ 360442 w 2121608"/>
                  <a:gd name="csY0" fmla="*/ 1978439 h 2795229"/>
                  <a:gd name="csX1" fmla="*/ 602814 w 2121608"/>
                  <a:gd name="csY1" fmla="*/ 1975698 h 2795229"/>
                  <a:gd name="csX2" fmla="*/ 604627 w 2121608"/>
                  <a:gd name="csY2" fmla="*/ 2193741 h 2795229"/>
                  <a:gd name="csX3" fmla="*/ 920899 w 2121608"/>
                  <a:gd name="csY3" fmla="*/ 2193823 h 2795229"/>
                  <a:gd name="csX4" fmla="*/ 944857 w 2121608"/>
                  <a:gd name="csY4" fmla="*/ 1203736 h 2795229"/>
                  <a:gd name="csX5" fmla="*/ 660137 w 2121608"/>
                  <a:gd name="csY5" fmla="*/ 1205648 h 2795229"/>
                  <a:gd name="csX6" fmla="*/ 682491 w 2121608"/>
                  <a:gd name="csY6" fmla="*/ 85442 h 2795229"/>
                  <a:gd name="csX7" fmla="*/ 938689 w 2121608"/>
                  <a:gd name="csY7" fmla="*/ 84497 h 2795229"/>
                  <a:gd name="csX8" fmla="*/ 1070500 w 2121608"/>
                  <a:gd name="csY8" fmla="*/ 0 h 2795229"/>
                  <a:gd name="csX9" fmla="*/ 1777823 w 2121608"/>
                  <a:gd name="csY9" fmla="*/ 319871 h 2795229"/>
                  <a:gd name="csX10" fmla="*/ 1967684 w 2121608"/>
                  <a:gd name="csY10" fmla="*/ 491313 h 2795229"/>
                  <a:gd name="csX11" fmla="*/ 2092111 w 2121608"/>
                  <a:gd name="csY11" fmla="*/ 701182 h 2795229"/>
                  <a:gd name="csX12" fmla="*/ 2121608 w 2121608"/>
                  <a:gd name="csY12" fmla="*/ 1074808 h 2795229"/>
                  <a:gd name="csX13" fmla="*/ 1988550 w 2121608"/>
                  <a:gd name="csY13" fmla="*/ 1247151 h 2795229"/>
                  <a:gd name="csX14" fmla="*/ 1626302 w 2121608"/>
                  <a:gd name="csY14" fmla="*/ 1830045 h 2795229"/>
                  <a:gd name="csX15" fmla="*/ 1629995 w 2121608"/>
                  <a:gd name="csY15" fmla="*/ 2107195 h 2795229"/>
                  <a:gd name="csX16" fmla="*/ 1636736 w 2121608"/>
                  <a:gd name="csY16" fmla="*/ 2221833 h 2795229"/>
                  <a:gd name="csX17" fmla="*/ 996836 w 2121608"/>
                  <a:gd name="csY17" fmla="*/ 2218326 h 2795229"/>
                  <a:gd name="csX18" fmla="*/ 998154 w 2121608"/>
                  <a:gd name="csY18" fmla="*/ 2389497 h 2795229"/>
                  <a:gd name="csX19" fmla="*/ 987472 w 2121608"/>
                  <a:gd name="csY19" fmla="*/ 2795229 h 2795229"/>
                  <a:gd name="csX20" fmla="*/ 342192 w 2121608"/>
                  <a:gd name="csY20" fmla="*/ 2780780 h 2795229"/>
                  <a:gd name="csX21" fmla="*/ 203945 w 2121608"/>
                  <a:gd name="csY21" fmla="*/ 2762307 h 2795229"/>
                  <a:gd name="csX22" fmla="*/ 120073 w 2121608"/>
                  <a:gd name="csY22" fmla="*/ 2750384 h 2795229"/>
                  <a:gd name="csX23" fmla="*/ 0 w 2121608"/>
                  <a:gd name="csY23" fmla="*/ 2598808 h 2795229"/>
                  <a:gd name="csX24" fmla="*/ 207818 w 2121608"/>
                  <a:gd name="csY24" fmla="*/ 2422494 h 2795229"/>
                  <a:gd name="csX25" fmla="*/ 343353 w 2121608"/>
                  <a:gd name="csY25" fmla="*/ 2174159 h 2795229"/>
                  <a:gd name="csX26" fmla="*/ 360442 w 2121608"/>
                  <a:gd name="csY26" fmla="*/ 1978439 h 279522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938689 w 2121608"/>
                  <a:gd name="csY7" fmla="*/ 197637 h 2908369"/>
                  <a:gd name="csX8" fmla="*/ 1070500 w 2121608"/>
                  <a:gd name="csY8" fmla="*/ 113140 h 2908369"/>
                  <a:gd name="csX9" fmla="*/ 1777823 w 2121608"/>
                  <a:gd name="csY9" fmla="*/ 433011 h 2908369"/>
                  <a:gd name="csX10" fmla="*/ 1967684 w 2121608"/>
                  <a:gd name="csY10" fmla="*/ 604453 h 2908369"/>
                  <a:gd name="csX11" fmla="*/ 2092111 w 2121608"/>
                  <a:gd name="csY11" fmla="*/ 814322 h 2908369"/>
                  <a:gd name="csX12" fmla="*/ 2121608 w 2121608"/>
                  <a:gd name="csY12" fmla="*/ 1187948 h 2908369"/>
                  <a:gd name="csX13" fmla="*/ 1988550 w 2121608"/>
                  <a:gd name="csY13" fmla="*/ 1360291 h 2908369"/>
                  <a:gd name="csX14" fmla="*/ 1626302 w 2121608"/>
                  <a:gd name="csY14" fmla="*/ 1943185 h 2908369"/>
                  <a:gd name="csX15" fmla="*/ 1629995 w 2121608"/>
                  <a:gd name="csY15" fmla="*/ 2220335 h 2908369"/>
                  <a:gd name="csX16" fmla="*/ 1636736 w 2121608"/>
                  <a:gd name="csY16" fmla="*/ 2334973 h 2908369"/>
                  <a:gd name="csX17" fmla="*/ 996836 w 2121608"/>
                  <a:gd name="csY17" fmla="*/ 2331466 h 2908369"/>
                  <a:gd name="csX18" fmla="*/ 998154 w 2121608"/>
                  <a:gd name="csY18" fmla="*/ 2502637 h 2908369"/>
                  <a:gd name="csX19" fmla="*/ 987472 w 2121608"/>
                  <a:gd name="csY19" fmla="*/ 2908369 h 2908369"/>
                  <a:gd name="csX20" fmla="*/ 342192 w 2121608"/>
                  <a:gd name="csY20" fmla="*/ 2893920 h 2908369"/>
                  <a:gd name="csX21" fmla="*/ 203945 w 2121608"/>
                  <a:gd name="csY21" fmla="*/ 2875447 h 2908369"/>
                  <a:gd name="csX22" fmla="*/ 120073 w 2121608"/>
                  <a:gd name="csY22" fmla="*/ 2863524 h 2908369"/>
                  <a:gd name="csX23" fmla="*/ 0 w 2121608"/>
                  <a:gd name="csY23" fmla="*/ 2711948 h 2908369"/>
                  <a:gd name="csX24" fmla="*/ 207818 w 2121608"/>
                  <a:gd name="csY24" fmla="*/ 2535634 h 2908369"/>
                  <a:gd name="csX25" fmla="*/ 343353 w 2121608"/>
                  <a:gd name="csY25" fmla="*/ 2287299 h 2908369"/>
                  <a:gd name="csX26" fmla="*/ 360442 w 2121608"/>
                  <a:gd name="csY26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38689 w 2121608"/>
                  <a:gd name="csY8" fmla="*/ 197637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29995 w 2121608"/>
                  <a:gd name="csY16" fmla="*/ 2220335 h 2908369"/>
                  <a:gd name="csX17" fmla="*/ 1636736 w 2121608"/>
                  <a:gd name="csY17" fmla="*/ 2334973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29995 w 2121608"/>
                  <a:gd name="csY16" fmla="*/ 2220335 h 2908369"/>
                  <a:gd name="csX17" fmla="*/ 1636736 w 2121608"/>
                  <a:gd name="csY17" fmla="*/ 2334973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36736 w 2121608"/>
                  <a:gd name="csY17" fmla="*/ 2334973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36736 w 2121608"/>
                  <a:gd name="csY17" fmla="*/ 2221828 h 2908369"/>
                  <a:gd name="csX18" fmla="*/ 996836 w 2121608"/>
                  <a:gd name="csY18" fmla="*/ 2331466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36736 w 2121608"/>
                  <a:gd name="csY17" fmla="*/ 2221828 h 2908369"/>
                  <a:gd name="csX18" fmla="*/ 989909 w 2121608"/>
                  <a:gd name="csY18" fmla="*/ 2232175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43663 w 2121608"/>
                  <a:gd name="csY17" fmla="*/ 2254155 h 2908369"/>
                  <a:gd name="csX18" fmla="*/ 989909 w 2121608"/>
                  <a:gd name="csY18" fmla="*/ 2232175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908369"/>
                  <a:gd name="csX1" fmla="*/ 602814 w 2121608"/>
                  <a:gd name="csY1" fmla="*/ 2088838 h 2908369"/>
                  <a:gd name="csX2" fmla="*/ 604627 w 2121608"/>
                  <a:gd name="csY2" fmla="*/ 2306881 h 2908369"/>
                  <a:gd name="csX3" fmla="*/ 920899 w 2121608"/>
                  <a:gd name="csY3" fmla="*/ 2306963 h 2908369"/>
                  <a:gd name="csX4" fmla="*/ 944857 w 2121608"/>
                  <a:gd name="csY4" fmla="*/ 1316876 h 2908369"/>
                  <a:gd name="csX5" fmla="*/ 660137 w 2121608"/>
                  <a:gd name="csY5" fmla="*/ 1318788 h 2908369"/>
                  <a:gd name="csX6" fmla="*/ 684800 w 2121608"/>
                  <a:gd name="csY6" fmla="*/ 0 h 2908369"/>
                  <a:gd name="csX7" fmla="*/ 810491 w 2121608"/>
                  <a:gd name="csY7" fmla="*/ 150343 h 2908369"/>
                  <a:gd name="csX8" fmla="*/ 947925 w 2121608"/>
                  <a:gd name="csY8" fmla="*/ 280765 h 2908369"/>
                  <a:gd name="csX9" fmla="*/ 1070500 w 2121608"/>
                  <a:gd name="csY9" fmla="*/ 113140 h 2908369"/>
                  <a:gd name="csX10" fmla="*/ 1777823 w 2121608"/>
                  <a:gd name="csY10" fmla="*/ 433011 h 2908369"/>
                  <a:gd name="csX11" fmla="*/ 1967684 w 2121608"/>
                  <a:gd name="csY11" fmla="*/ 604453 h 2908369"/>
                  <a:gd name="csX12" fmla="*/ 2092111 w 2121608"/>
                  <a:gd name="csY12" fmla="*/ 814322 h 2908369"/>
                  <a:gd name="csX13" fmla="*/ 2121608 w 2121608"/>
                  <a:gd name="csY13" fmla="*/ 1187948 h 2908369"/>
                  <a:gd name="csX14" fmla="*/ 1988550 w 2121608"/>
                  <a:gd name="csY14" fmla="*/ 1360291 h 2908369"/>
                  <a:gd name="csX15" fmla="*/ 1626302 w 2121608"/>
                  <a:gd name="csY15" fmla="*/ 1943185 h 2908369"/>
                  <a:gd name="csX16" fmla="*/ 1636923 w 2121608"/>
                  <a:gd name="csY16" fmla="*/ 2148754 h 2908369"/>
                  <a:gd name="csX17" fmla="*/ 1643663 w 2121608"/>
                  <a:gd name="csY17" fmla="*/ 2247228 h 2908369"/>
                  <a:gd name="csX18" fmla="*/ 989909 w 2121608"/>
                  <a:gd name="csY18" fmla="*/ 2232175 h 2908369"/>
                  <a:gd name="csX19" fmla="*/ 998154 w 2121608"/>
                  <a:gd name="csY19" fmla="*/ 2502637 h 2908369"/>
                  <a:gd name="csX20" fmla="*/ 987472 w 2121608"/>
                  <a:gd name="csY20" fmla="*/ 2908369 h 2908369"/>
                  <a:gd name="csX21" fmla="*/ 342192 w 2121608"/>
                  <a:gd name="csY21" fmla="*/ 2893920 h 2908369"/>
                  <a:gd name="csX22" fmla="*/ 203945 w 2121608"/>
                  <a:gd name="csY22" fmla="*/ 2875447 h 2908369"/>
                  <a:gd name="csX23" fmla="*/ 120073 w 2121608"/>
                  <a:gd name="csY23" fmla="*/ 2863524 h 2908369"/>
                  <a:gd name="csX24" fmla="*/ 0 w 2121608"/>
                  <a:gd name="csY24" fmla="*/ 2711948 h 2908369"/>
                  <a:gd name="csX25" fmla="*/ 207818 w 2121608"/>
                  <a:gd name="csY25" fmla="*/ 2535634 h 2908369"/>
                  <a:gd name="csX26" fmla="*/ 343353 w 2121608"/>
                  <a:gd name="csY26" fmla="*/ 2287299 h 2908369"/>
                  <a:gd name="csX27" fmla="*/ 360442 w 2121608"/>
                  <a:gd name="csY27" fmla="*/ 2091579 h 2908369"/>
                  <a:gd name="csX0" fmla="*/ 360442 w 2121608"/>
                  <a:gd name="csY0" fmla="*/ 2091579 h 2893920"/>
                  <a:gd name="csX1" fmla="*/ 602814 w 2121608"/>
                  <a:gd name="csY1" fmla="*/ 2088838 h 2893920"/>
                  <a:gd name="csX2" fmla="*/ 604627 w 2121608"/>
                  <a:gd name="csY2" fmla="*/ 2306881 h 2893920"/>
                  <a:gd name="csX3" fmla="*/ 920899 w 2121608"/>
                  <a:gd name="csY3" fmla="*/ 2306963 h 2893920"/>
                  <a:gd name="csX4" fmla="*/ 944857 w 2121608"/>
                  <a:gd name="csY4" fmla="*/ 1316876 h 2893920"/>
                  <a:gd name="csX5" fmla="*/ 660137 w 2121608"/>
                  <a:gd name="csY5" fmla="*/ 1318788 h 2893920"/>
                  <a:gd name="csX6" fmla="*/ 684800 w 2121608"/>
                  <a:gd name="csY6" fmla="*/ 0 h 2893920"/>
                  <a:gd name="csX7" fmla="*/ 810491 w 2121608"/>
                  <a:gd name="csY7" fmla="*/ 150343 h 2893920"/>
                  <a:gd name="csX8" fmla="*/ 947925 w 2121608"/>
                  <a:gd name="csY8" fmla="*/ 280765 h 2893920"/>
                  <a:gd name="csX9" fmla="*/ 1070500 w 2121608"/>
                  <a:gd name="csY9" fmla="*/ 113140 h 2893920"/>
                  <a:gd name="csX10" fmla="*/ 1777823 w 2121608"/>
                  <a:gd name="csY10" fmla="*/ 433011 h 2893920"/>
                  <a:gd name="csX11" fmla="*/ 1967684 w 2121608"/>
                  <a:gd name="csY11" fmla="*/ 604453 h 2893920"/>
                  <a:gd name="csX12" fmla="*/ 2092111 w 2121608"/>
                  <a:gd name="csY12" fmla="*/ 814322 h 2893920"/>
                  <a:gd name="csX13" fmla="*/ 2121608 w 2121608"/>
                  <a:gd name="csY13" fmla="*/ 1187948 h 2893920"/>
                  <a:gd name="csX14" fmla="*/ 1988550 w 2121608"/>
                  <a:gd name="csY14" fmla="*/ 1360291 h 2893920"/>
                  <a:gd name="csX15" fmla="*/ 1626302 w 2121608"/>
                  <a:gd name="csY15" fmla="*/ 1943185 h 2893920"/>
                  <a:gd name="csX16" fmla="*/ 1636923 w 2121608"/>
                  <a:gd name="csY16" fmla="*/ 2148754 h 2893920"/>
                  <a:gd name="csX17" fmla="*/ 1643663 w 2121608"/>
                  <a:gd name="csY17" fmla="*/ 2247228 h 2893920"/>
                  <a:gd name="csX18" fmla="*/ 989909 w 2121608"/>
                  <a:gd name="csY18" fmla="*/ 2232175 h 2893920"/>
                  <a:gd name="csX19" fmla="*/ 998154 w 2121608"/>
                  <a:gd name="csY19" fmla="*/ 2502637 h 2893920"/>
                  <a:gd name="csX20" fmla="*/ 936672 w 2121608"/>
                  <a:gd name="csY20" fmla="*/ 2386514 h 2893920"/>
                  <a:gd name="csX21" fmla="*/ 342192 w 2121608"/>
                  <a:gd name="csY21" fmla="*/ 2893920 h 2893920"/>
                  <a:gd name="csX22" fmla="*/ 203945 w 2121608"/>
                  <a:gd name="csY22" fmla="*/ 2875447 h 2893920"/>
                  <a:gd name="csX23" fmla="*/ 120073 w 2121608"/>
                  <a:gd name="csY23" fmla="*/ 2863524 h 2893920"/>
                  <a:gd name="csX24" fmla="*/ 0 w 2121608"/>
                  <a:gd name="csY24" fmla="*/ 2711948 h 2893920"/>
                  <a:gd name="csX25" fmla="*/ 207818 w 2121608"/>
                  <a:gd name="csY25" fmla="*/ 2535634 h 2893920"/>
                  <a:gd name="csX26" fmla="*/ 343353 w 2121608"/>
                  <a:gd name="csY26" fmla="*/ 2287299 h 2893920"/>
                  <a:gd name="csX27" fmla="*/ 360442 w 2121608"/>
                  <a:gd name="csY27" fmla="*/ 2091579 h 2893920"/>
                  <a:gd name="csX0" fmla="*/ 360442 w 2121608"/>
                  <a:gd name="csY0" fmla="*/ 2091579 h 2893920"/>
                  <a:gd name="csX1" fmla="*/ 602814 w 2121608"/>
                  <a:gd name="csY1" fmla="*/ 2088838 h 2893920"/>
                  <a:gd name="csX2" fmla="*/ 604627 w 2121608"/>
                  <a:gd name="csY2" fmla="*/ 2306881 h 2893920"/>
                  <a:gd name="csX3" fmla="*/ 920899 w 2121608"/>
                  <a:gd name="csY3" fmla="*/ 2306963 h 2893920"/>
                  <a:gd name="csX4" fmla="*/ 944857 w 2121608"/>
                  <a:gd name="csY4" fmla="*/ 1316876 h 2893920"/>
                  <a:gd name="csX5" fmla="*/ 660137 w 2121608"/>
                  <a:gd name="csY5" fmla="*/ 1318788 h 2893920"/>
                  <a:gd name="csX6" fmla="*/ 684800 w 2121608"/>
                  <a:gd name="csY6" fmla="*/ 0 h 2893920"/>
                  <a:gd name="csX7" fmla="*/ 810491 w 2121608"/>
                  <a:gd name="csY7" fmla="*/ 150343 h 2893920"/>
                  <a:gd name="csX8" fmla="*/ 947925 w 2121608"/>
                  <a:gd name="csY8" fmla="*/ 280765 h 2893920"/>
                  <a:gd name="csX9" fmla="*/ 1070500 w 2121608"/>
                  <a:gd name="csY9" fmla="*/ 113140 h 2893920"/>
                  <a:gd name="csX10" fmla="*/ 1777823 w 2121608"/>
                  <a:gd name="csY10" fmla="*/ 433011 h 2893920"/>
                  <a:gd name="csX11" fmla="*/ 1967684 w 2121608"/>
                  <a:gd name="csY11" fmla="*/ 604453 h 2893920"/>
                  <a:gd name="csX12" fmla="*/ 2092111 w 2121608"/>
                  <a:gd name="csY12" fmla="*/ 814322 h 2893920"/>
                  <a:gd name="csX13" fmla="*/ 2121608 w 2121608"/>
                  <a:gd name="csY13" fmla="*/ 1187948 h 2893920"/>
                  <a:gd name="csX14" fmla="*/ 1988550 w 2121608"/>
                  <a:gd name="csY14" fmla="*/ 1360291 h 2893920"/>
                  <a:gd name="csX15" fmla="*/ 1626302 w 2121608"/>
                  <a:gd name="csY15" fmla="*/ 1943185 h 2893920"/>
                  <a:gd name="csX16" fmla="*/ 1636923 w 2121608"/>
                  <a:gd name="csY16" fmla="*/ 2148754 h 2893920"/>
                  <a:gd name="csX17" fmla="*/ 1643663 w 2121608"/>
                  <a:gd name="csY17" fmla="*/ 2247228 h 2893920"/>
                  <a:gd name="csX18" fmla="*/ 989909 w 2121608"/>
                  <a:gd name="csY18" fmla="*/ 2232175 h 2893920"/>
                  <a:gd name="csX19" fmla="*/ 1002773 w 2121608"/>
                  <a:gd name="csY19" fmla="*/ 2371019 h 2893920"/>
                  <a:gd name="csX20" fmla="*/ 936672 w 2121608"/>
                  <a:gd name="csY20" fmla="*/ 2386514 h 2893920"/>
                  <a:gd name="csX21" fmla="*/ 342192 w 2121608"/>
                  <a:gd name="csY21" fmla="*/ 2893920 h 2893920"/>
                  <a:gd name="csX22" fmla="*/ 203945 w 2121608"/>
                  <a:gd name="csY22" fmla="*/ 2875447 h 2893920"/>
                  <a:gd name="csX23" fmla="*/ 120073 w 2121608"/>
                  <a:gd name="csY23" fmla="*/ 2863524 h 2893920"/>
                  <a:gd name="csX24" fmla="*/ 0 w 2121608"/>
                  <a:gd name="csY24" fmla="*/ 2711948 h 2893920"/>
                  <a:gd name="csX25" fmla="*/ 207818 w 2121608"/>
                  <a:gd name="csY25" fmla="*/ 2535634 h 2893920"/>
                  <a:gd name="csX26" fmla="*/ 343353 w 2121608"/>
                  <a:gd name="csY26" fmla="*/ 2287299 h 2893920"/>
                  <a:gd name="csX27" fmla="*/ 360442 w 2121608"/>
                  <a:gd name="csY27" fmla="*/ 2091579 h 2893920"/>
                  <a:gd name="csX0" fmla="*/ 360442 w 2121608"/>
                  <a:gd name="csY0" fmla="*/ 2091579 h 2893920"/>
                  <a:gd name="csX1" fmla="*/ 602814 w 2121608"/>
                  <a:gd name="csY1" fmla="*/ 2088838 h 2893920"/>
                  <a:gd name="csX2" fmla="*/ 604627 w 2121608"/>
                  <a:gd name="csY2" fmla="*/ 2306881 h 2893920"/>
                  <a:gd name="csX3" fmla="*/ 920899 w 2121608"/>
                  <a:gd name="csY3" fmla="*/ 2306963 h 2893920"/>
                  <a:gd name="csX4" fmla="*/ 944857 w 2121608"/>
                  <a:gd name="csY4" fmla="*/ 1316876 h 2893920"/>
                  <a:gd name="csX5" fmla="*/ 660137 w 2121608"/>
                  <a:gd name="csY5" fmla="*/ 1318788 h 2893920"/>
                  <a:gd name="csX6" fmla="*/ 684800 w 2121608"/>
                  <a:gd name="csY6" fmla="*/ 0 h 2893920"/>
                  <a:gd name="csX7" fmla="*/ 810491 w 2121608"/>
                  <a:gd name="csY7" fmla="*/ 150343 h 2893920"/>
                  <a:gd name="csX8" fmla="*/ 947925 w 2121608"/>
                  <a:gd name="csY8" fmla="*/ 280765 h 2893920"/>
                  <a:gd name="csX9" fmla="*/ 1070500 w 2121608"/>
                  <a:gd name="csY9" fmla="*/ 113140 h 2893920"/>
                  <a:gd name="csX10" fmla="*/ 1777823 w 2121608"/>
                  <a:gd name="csY10" fmla="*/ 433011 h 2893920"/>
                  <a:gd name="csX11" fmla="*/ 1967684 w 2121608"/>
                  <a:gd name="csY11" fmla="*/ 604453 h 2893920"/>
                  <a:gd name="csX12" fmla="*/ 2092111 w 2121608"/>
                  <a:gd name="csY12" fmla="*/ 814322 h 2893920"/>
                  <a:gd name="csX13" fmla="*/ 2121608 w 2121608"/>
                  <a:gd name="csY13" fmla="*/ 1187948 h 2893920"/>
                  <a:gd name="csX14" fmla="*/ 1988550 w 2121608"/>
                  <a:gd name="csY14" fmla="*/ 1360291 h 2893920"/>
                  <a:gd name="csX15" fmla="*/ 1626302 w 2121608"/>
                  <a:gd name="csY15" fmla="*/ 1943185 h 2893920"/>
                  <a:gd name="csX16" fmla="*/ 1636923 w 2121608"/>
                  <a:gd name="csY16" fmla="*/ 2148754 h 2893920"/>
                  <a:gd name="csX17" fmla="*/ 1643663 w 2121608"/>
                  <a:gd name="csY17" fmla="*/ 2247228 h 2893920"/>
                  <a:gd name="csX18" fmla="*/ 989909 w 2121608"/>
                  <a:gd name="csY18" fmla="*/ 2232175 h 2893920"/>
                  <a:gd name="csX19" fmla="*/ 1002773 w 2121608"/>
                  <a:gd name="csY19" fmla="*/ 2371019 h 2893920"/>
                  <a:gd name="csX20" fmla="*/ 342192 w 2121608"/>
                  <a:gd name="csY20" fmla="*/ 2893920 h 2893920"/>
                  <a:gd name="csX21" fmla="*/ 203945 w 2121608"/>
                  <a:gd name="csY21" fmla="*/ 2875447 h 2893920"/>
                  <a:gd name="csX22" fmla="*/ 120073 w 2121608"/>
                  <a:gd name="csY22" fmla="*/ 2863524 h 2893920"/>
                  <a:gd name="csX23" fmla="*/ 0 w 2121608"/>
                  <a:gd name="csY23" fmla="*/ 2711948 h 2893920"/>
                  <a:gd name="csX24" fmla="*/ 207818 w 2121608"/>
                  <a:gd name="csY24" fmla="*/ 2535634 h 2893920"/>
                  <a:gd name="csX25" fmla="*/ 343353 w 2121608"/>
                  <a:gd name="csY25" fmla="*/ 2287299 h 2893920"/>
                  <a:gd name="csX26" fmla="*/ 360442 w 2121608"/>
                  <a:gd name="csY26" fmla="*/ 2091579 h 2893920"/>
                  <a:gd name="csX0" fmla="*/ 360442 w 2121608"/>
                  <a:gd name="csY0" fmla="*/ 2091579 h 2875447"/>
                  <a:gd name="csX1" fmla="*/ 602814 w 2121608"/>
                  <a:gd name="csY1" fmla="*/ 2088838 h 2875447"/>
                  <a:gd name="csX2" fmla="*/ 604627 w 2121608"/>
                  <a:gd name="csY2" fmla="*/ 2306881 h 2875447"/>
                  <a:gd name="csX3" fmla="*/ 920899 w 2121608"/>
                  <a:gd name="csY3" fmla="*/ 2306963 h 2875447"/>
                  <a:gd name="csX4" fmla="*/ 944857 w 2121608"/>
                  <a:gd name="csY4" fmla="*/ 1316876 h 2875447"/>
                  <a:gd name="csX5" fmla="*/ 660137 w 2121608"/>
                  <a:gd name="csY5" fmla="*/ 1318788 h 2875447"/>
                  <a:gd name="csX6" fmla="*/ 684800 w 2121608"/>
                  <a:gd name="csY6" fmla="*/ 0 h 2875447"/>
                  <a:gd name="csX7" fmla="*/ 810491 w 2121608"/>
                  <a:gd name="csY7" fmla="*/ 150343 h 2875447"/>
                  <a:gd name="csX8" fmla="*/ 947925 w 2121608"/>
                  <a:gd name="csY8" fmla="*/ 280765 h 2875447"/>
                  <a:gd name="csX9" fmla="*/ 1070500 w 2121608"/>
                  <a:gd name="csY9" fmla="*/ 113140 h 2875447"/>
                  <a:gd name="csX10" fmla="*/ 1777823 w 2121608"/>
                  <a:gd name="csY10" fmla="*/ 433011 h 2875447"/>
                  <a:gd name="csX11" fmla="*/ 1967684 w 2121608"/>
                  <a:gd name="csY11" fmla="*/ 604453 h 2875447"/>
                  <a:gd name="csX12" fmla="*/ 2092111 w 2121608"/>
                  <a:gd name="csY12" fmla="*/ 814322 h 2875447"/>
                  <a:gd name="csX13" fmla="*/ 2121608 w 2121608"/>
                  <a:gd name="csY13" fmla="*/ 1187948 h 2875447"/>
                  <a:gd name="csX14" fmla="*/ 1988550 w 2121608"/>
                  <a:gd name="csY14" fmla="*/ 1360291 h 2875447"/>
                  <a:gd name="csX15" fmla="*/ 1626302 w 2121608"/>
                  <a:gd name="csY15" fmla="*/ 1943185 h 2875447"/>
                  <a:gd name="csX16" fmla="*/ 1636923 w 2121608"/>
                  <a:gd name="csY16" fmla="*/ 2148754 h 2875447"/>
                  <a:gd name="csX17" fmla="*/ 1643663 w 2121608"/>
                  <a:gd name="csY17" fmla="*/ 2247228 h 2875447"/>
                  <a:gd name="csX18" fmla="*/ 989909 w 2121608"/>
                  <a:gd name="csY18" fmla="*/ 2232175 h 2875447"/>
                  <a:gd name="csX19" fmla="*/ 1002773 w 2121608"/>
                  <a:gd name="csY19" fmla="*/ 2371019 h 2875447"/>
                  <a:gd name="csX20" fmla="*/ 321410 w 2121608"/>
                  <a:gd name="csY20" fmla="*/ 2399775 h 2875447"/>
                  <a:gd name="csX21" fmla="*/ 203945 w 2121608"/>
                  <a:gd name="csY21" fmla="*/ 2875447 h 2875447"/>
                  <a:gd name="csX22" fmla="*/ 120073 w 2121608"/>
                  <a:gd name="csY22" fmla="*/ 2863524 h 2875447"/>
                  <a:gd name="csX23" fmla="*/ 0 w 2121608"/>
                  <a:gd name="csY23" fmla="*/ 2711948 h 2875447"/>
                  <a:gd name="csX24" fmla="*/ 207818 w 2121608"/>
                  <a:gd name="csY24" fmla="*/ 2535634 h 2875447"/>
                  <a:gd name="csX25" fmla="*/ 343353 w 2121608"/>
                  <a:gd name="csY25" fmla="*/ 2287299 h 2875447"/>
                  <a:gd name="csX26" fmla="*/ 360442 w 2121608"/>
                  <a:gd name="csY26" fmla="*/ 2091579 h 2875447"/>
                  <a:gd name="csX0" fmla="*/ 360442 w 2121608"/>
                  <a:gd name="csY0" fmla="*/ 2091579 h 2863524"/>
                  <a:gd name="csX1" fmla="*/ 602814 w 2121608"/>
                  <a:gd name="csY1" fmla="*/ 2088838 h 2863524"/>
                  <a:gd name="csX2" fmla="*/ 604627 w 2121608"/>
                  <a:gd name="csY2" fmla="*/ 2306881 h 2863524"/>
                  <a:gd name="csX3" fmla="*/ 920899 w 2121608"/>
                  <a:gd name="csY3" fmla="*/ 2306963 h 2863524"/>
                  <a:gd name="csX4" fmla="*/ 944857 w 2121608"/>
                  <a:gd name="csY4" fmla="*/ 1316876 h 2863524"/>
                  <a:gd name="csX5" fmla="*/ 660137 w 2121608"/>
                  <a:gd name="csY5" fmla="*/ 1318788 h 2863524"/>
                  <a:gd name="csX6" fmla="*/ 684800 w 2121608"/>
                  <a:gd name="csY6" fmla="*/ 0 h 2863524"/>
                  <a:gd name="csX7" fmla="*/ 810491 w 2121608"/>
                  <a:gd name="csY7" fmla="*/ 150343 h 2863524"/>
                  <a:gd name="csX8" fmla="*/ 947925 w 2121608"/>
                  <a:gd name="csY8" fmla="*/ 280765 h 2863524"/>
                  <a:gd name="csX9" fmla="*/ 1070500 w 2121608"/>
                  <a:gd name="csY9" fmla="*/ 113140 h 2863524"/>
                  <a:gd name="csX10" fmla="*/ 1777823 w 2121608"/>
                  <a:gd name="csY10" fmla="*/ 433011 h 2863524"/>
                  <a:gd name="csX11" fmla="*/ 1967684 w 2121608"/>
                  <a:gd name="csY11" fmla="*/ 604453 h 2863524"/>
                  <a:gd name="csX12" fmla="*/ 2092111 w 2121608"/>
                  <a:gd name="csY12" fmla="*/ 814322 h 2863524"/>
                  <a:gd name="csX13" fmla="*/ 2121608 w 2121608"/>
                  <a:gd name="csY13" fmla="*/ 1187948 h 2863524"/>
                  <a:gd name="csX14" fmla="*/ 1988550 w 2121608"/>
                  <a:gd name="csY14" fmla="*/ 1360291 h 2863524"/>
                  <a:gd name="csX15" fmla="*/ 1626302 w 2121608"/>
                  <a:gd name="csY15" fmla="*/ 1943185 h 2863524"/>
                  <a:gd name="csX16" fmla="*/ 1636923 w 2121608"/>
                  <a:gd name="csY16" fmla="*/ 2148754 h 2863524"/>
                  <a:gd name="csX17" fmla="*/ 1643663 w 2121608"/>
                  <a:gd name="csY17" fmla="*/ 2247228 h 2863524"/>
                  <a:gd name="csX18" fmla="*/ 989909 w 2121608"/>
                  <a:gd name="csY18" fmla="*/ 2232175 h 2863524"/>
                  <a:gd name="csX19" fmla="*/ 1002773 w 2121608"/>
                  <a:gd name="csY19" fmla="*/ 2371019 h 2863524"/>
                  <a:gd name="csX20" fmla="*/ 321410 w 2121608"/>
                  <a:gd name="csY20" fmla="*/ 2399775 h 2863524"/>
                  <a:gd name="csX21" fmla="*/ 120073 w 2121608"/>
                  <a:gd name="csY21" fmla="*/ 2863524 h 2863524"/>
                  <a:gd name="csX22" fmla="*/ 0 w 2121608"/>
                  <a:gd name="csY22" fmla="*/ 2711948 h 2863524"/>
                  <a:gd name="csX23" fmla="*/ 207818 w 2121608"/>
                  <a:gd name="csY23" fmla="*/ 2535634 h 2863524"/>
                  <a:gd name="csX24" fmla="*/ 343353 w 2121608"/>
                  <a:gd name="csY24" fmla="*/ 2287299 h 2863524"/>
                  <a:gd name="csX25" fmla="*/ 360442 w 2121608"/>
                  <a:gd name="csY25" fmla="*/ 2091579 h 2863524"/>
                  <a:gd name="csX0" fmla="*/ 360442 w 2121608"/>
                  <a:gd name="csY0" fmla="*/ 2091579 h 2711948"/>
                  <a:gd name="csX1" fmla="*/ 602814 w 2121608"/>
                  <a:gd name="csY1" fmla="*/ 2088838 h 2711948"/>
                  <a:gd name="csX2" fmla="*/ 604627 w 2121608"/>
                  <a:gd name="csY2" fmla="*/ 2306881 h 2711948"/>
                  <a:gd name="csX3" fmla="*/ 920899 w 2121608"/>
                  <a:gd name="csY3" fmla="*/ 2306963 h 2711948"/>
                  <a:gd name="csX4" fmla="*/ 944857 w 2121608"/>
                  <a:gd name="csY4" fmla="*/ 1316876 h 2711948"/>
                  <a:gd name="csX5" fmla="*/ 660137 w 2121608"/>
                  <a:gd name="csY5" fmla="*/ 1318788 h 2711948"/>
                  <a:gd name="csX6" fmla="*/ 684800 w 2121608"/>
                  <a:gd name="csY6" fmla="*/ 0 h 2711948"/>
                  <a:gd name="csX7" fmla="*/ 810491 w 2121608"/>
                  <a:gd name="csY7" fmla="*/ 150343 h 2711948"/>
                  <a:gd name="csX8" fmla="*/ 947925 w 2121608"/>
                  <a:gd name="csY8" fmla="*/ 280765 h 2711948"/>
                  <a:gd name="csX9" fmla="*/ 1070500 w 2121608"/>
                  <a:gd name="csY9" fmla="*/ 113140 h 2711948"/>
                  <a:gd name="csX10" fmla="*/ 1777823 w 2121608"/>
                  <a:gd name="csY10" fmla="*/ 433011 h 2711948"/>
                  <a:gd name="csX11" fmla="*/ 1967684 w 2121608"/>
                  <a:gd name="csY11" fmla="*/ 604453 h 2711948"/>
                  <a:gd name="csX12" fmla="*/ 2092111 w 2121608"/>
                  <a:gd name="csY12" fmla="*/ 814322 h 2711948"/>
                  <a:gd name="csX13" fmla="*/ 2121608 w 2121608"/>
                  <a:gd name="csY13" fmla="*/ 1187948 h 2711948"/>
                  <a:gd name="csX14" fmla="*/ 1988550 w 2121608"/>
                  <a:gd name="csY14" fmla="*/ 1360291 h 2711948"/>
                  <a:gd name="csX15" fmla="*/ 1626302 w 2121608"/>
                  <a:gd name="csY15" fmla="*/ 1943185 h 2711948"/>
                  <a:gd name="csX16" fmla="*/ 1636923 w 2121608"/>
                  <a:gd name="csY16" fmla="*/ 2148754 h 2711948"/>
                  <a:gd name="csX17" fmla="*/ 1643663 w 2121608"/>
                  <a:gd name="csY17" fmla="*/ 2247228 h 2711948"/>
                  <a:gd name="csX18" fmla="*/ 989909 w 2121608"/>
                  <a:gd name="csY18" fmla="*/ 2232175 h 2711948"/>
                  <a:gd name="csX19" fmla="*/ 1002773 w 2121608"/>
                  <a:gd name="csY19" fmla="*/ 2371019 h 2711948"/>
                  <a:gd name="csX20" fmla="*/ 321410 w 2121608"/>
                  <a:gd name="csY20" fmla="*/ 2399775 h 2711948"/>
                  <a:gd name="csX21" fmla="*/ 0 w 2121608"/>
                  <a:gd name="csY21" fmla="*/ 2711948 h 2711948"/>
                  <a:gd name="csX22" fmla="*/ 207818 w 2121608"/>
                  <a:gd name="csY22" fmla="*/ 2535634 h 2711948"/>
                  <a:gd name="csX23" fmla="*/ 343353 w 2121608"/>
                  <a:gd name="csY23" fmla="*/ 2287299 h 2711948"/>
                  <a:gd name="csX24" fmla="*/ 360442 w 2121608"/>
                  <a:gd name="csY24" fmla="*/ 2091579 h 2711948"/>
                  <a:gd name="csX0" fmla="*/ 152624 w 1913790"/>
                  <a:gd name="csY0" fmla="*/ 2091579 h 2535634"/>
                  <a:gd name="csX1" fmla="*/ 394996 w 1913790"/>
                  <a:gd name="csY1" fmla="*/ 2088838 h 2535634"/>
                  <a:gd name="csX2" fmla="*/ 396809 w 1913790"/>
                  <a:gd name="csY2" fmla="*/ 2306881 h 2535634"/>
                  <a:gd name="csX3" fmla="*/ 713081 w 1913790"/>
                  <a:gd name="csY3" fmla="*/ 2306963 h 2535634"/>
                  <a:gd name="csX4" fmla="*/ 737039 w 1913790"/>
                  <a:gd name="csY4" fmla="*/ 1316876 h 2535634"/>
                  <a:gd name="csX5" fmla="*/ 452319 w 1913790"/>
                  <a:gd name="csY5" fmla="*/ 1318788 h 2535634"/>
                  <a:gd name="csX6" fmla="*/ 476982 w 1913790"/>
                  <a:gd name="csY6" fmla="*/ 0 h 2535634"/>
                  <a:gd name="csX7" fmla="*/ 602673 w 1913790"/>
                  <a:gd name="csY7" fmla="*/ 150343 h 2535634"/>
                  <a:gd name="csX8" fmla="*/ 740107 w 1913790"/>
                  <a:gd name="csY8" fmla="*/ 280765 h 2535634"/>
                  <a:gd name="csX9" fmla="*/ 862682 w 1913790"/>
                  <a:gd name="csY9" fmla="*/ 113140 h 2535634"/>
                  <a:gd name="csX10" fmla="*/ 1570005 w 1913790"/>
                  <a:gd name="csY10" fmla="*/ 433011 h 2535634"/>
                  <a:gd name="csX11" fmla="*/ 1759866 w 1913790"/>
                  <a:gd name="csY11" fmla="*/ 604453 h 2535634"/>
                  <a:gd name="csX12" fmla="*/ 1884293 w 1913790"/>
                  <a:gd name="csY12" fmla="*/ 814322 h 2535634"/>
                  <a:gd name="csX13" fmla="*/ 1913790 w 1913790"/>
                  <a:gd name="csY13" fmla="*/ 1187948 h 2535634"/>
                  <a:gd name="csX14" fmla="*/ 1780732 w 1913790"/>
                  <a:gd name="csY14" fmla="*/ 1360291 h 2535634"/>
                  <a:gd name="csX15" fmla="*/ 1418484 w 1913790"/>
                  <a:gd name="csY15" fmla="*/ 1943185 h 2535634"/>
                  <a:gd name="csX16" fmla="*/ 1429105 w 1913790"/>
                  <a:gd name="csY16" fmla="*/ 2148754 h 2535634"/>
                  <a:gd name="csX17" fmla="*/ 1435845 w 1913790"/>
                  <a:gd name="csY17" fmla="*/ 2247228 h 2535634"/>
                  <a:gd name="csX18" fmla="*/ 782091 w 1913790"/>
                  <a:gd name="csY18" fmla="*/ 2232175 h 2535634"/>
                  <a:gd name="csX19" fmla="*/ 794955 w 1913790"/>
                  <a:gd name="csY19" fmla="*/ 2371019 h 2535634"/>
                  <a:gd name="csX20" fmla="*/ 113592 w 1913790"/>
                  <a:gd name="csY20" fmla="*/ 2399775 h 2535634"/>
                  <a:gd name="csX21" fmla="*/ 0 w 1913790"/>
                  <a:gd name="csY21" fmla="*/ 2535634 h 2535634"/>
                  <a:gd name="csX22" fmla="*/ 135535 w 1913790"/>
                  <a:gd name="csY22" fmla="*/ 2287299 h 2535634"/>
                  <a:gd name="csX23" fmla="*/ 152624 w 1913790"/>
                  <a:gd name="csY23" fmla="*/ 2091579 h 2535634"/>
                  <a:gd name="csX0" fmla="*/ 39032 w 1800198"/>
                  <a:gd name="csY0" fmla="*/ 2091579 h 2410361"/>
                  <a:gd name="csX1" fmla="*/ 281404 w 1800198"/>
                  <a:gd name="csY1" fmla="*/ 2088838 h 2410361"/>
                  <a:gd name="csX2" fmla="*/ 283217 w 1800198"/>
                  <a:gd name="csY2" fmla="*/ 2306881 h 2410361"/>
                  <a:gd name="csX3" fmla="*/ 599489 w 1800198"/>
                  <a:gd name="csY3" fmla="*/ 2306963 h 2410361"/>
                  <a:gd name="csX4" fmla="*/ 623447 w 1800198"/>
                  <a:gd name="csY4" fmla="*/ 1316876 h 2410361"/>
                  <a:gd name="csX5" fmla="*/ 338727 w 1800198"/>
                  <a:gd name="csY5" fmla="*/ 1318788 h 2410361"/>
                  <a:gd name="csX6" fmla="*/ 363390 w 1800198"/>
                  <a:gd name="csY6" fmla="*/ 0 h 2410361"/>
                  <a:gd name="csX7" fmla="*/ 489081 w 1800198"/>
                  <a:gd name="csY7" fmla="*/ 150343 h 2410361"/>
                  <a:gd name="csX8" fmla="*/ 626515 w 1800198"/>
                  <a:gd name="csY8" fmla="*/ 280765 h 2410361"/>
                  <a:gd name="csX9" fmla="*/ 749090 w 1800198"/>
                  <a:gd name="csY9" fmla="*/ 113140 h 2410361"/>
                  <a:gd name="csX10" fmla="*/ 1456413 w 1800198"/>
                  <a:gd name="csY10" fmla="*/ 433011 h 2410361"/>
                  <a:gd name="csX11" fmla="*/ 1646274 w 1800198"/>
                  <a:gd name="csY11" fmla="*/ 604453 h 2410361"/>
                  <a:gd name="csX12" fmla="*/ 1770701 w 1800198"/>
                  <a:gd name="csY12" fmla="*/ 814322 h 2410361"/>
                  <a:gd name="csX13" fmla="*/ 1800198 w 1800198"/>
                  <a:gd name="csY13" fmla="*/ 1187948 h 2410361"/>
                  <a:gd name="csX14" fmla="*/ 1667140 w 1800198"/>
                  <a:gd name="csY14" fmla="*/ 1360291 h 2410361"/>
                  <a:gd name="csX15" fmla="*/ 1304892 w 1800198"/>
                  <a:gd name="csY15" fmla="*/ 1943185 h 2410361"/>
                  <a:gd name="csX16" fmla="*/ 1315513 w 1800198"/>
                  <a:gd name="csY16" fmla="*/ 2148754 h 2410361"/>
                  <a:gd name="csX17" fmla="*/ 1322253 w 1800198"/>
                  <a:gd name="csY17" fmla="*/ 2247228 h 2410361"/>
                  <a:gd name="csX18" fmla="*/ 668499 w 1800198"/>
                  <a:gd name="csY18" fmla="*/ 2232175 h 2410361"/>
                  <a:gd name="csX19" fmla="*/ 681363 w 1800198"/>
                  <a:gd name="csY19" fmla="*/ 2371019 h 2410361"/>
                  <a:gd name="csX20" fmla="*/ 0 w 1800198"/>
                  <a:gd name="csY20" fmla="*/ 2399775 h 2410361"/>
                  <a:gd name="csX21" fmla="*/ 21943 w 1800198"/>
                  <a:gd name="csY21" fmla="*/ 2287299 h 2410361"/>
                  <a:gd name="csX22" fmla="*/ 39032 w 1800198"/>
                  <a:gd name="csY22" fmla="*/ 2091579 h 2410361"/>
                  <a:gd name="csX0" fmla="*/ 39032 w 1800198"/>
                  <a:gd name="csY0" fmla="*/ 2091579 h 2410361"/>
                  <a:gd name="csX1" fmla="*/ 283217 w 1800198"/>
                  <a:gd name="csY1" fmla="*/ 2306881 h 2410361"/>
                  <a:gd name="csX2" fmla="*/ 599489 w 1800198"/>
                  <a:gd name="csY2" fmla="*/ 2306963 h 2410361"/>
                  <a:gd name="csX3" fmla="*/ 623447 w 1800198"/>
                  <a:gd name="csY3" fmla="*/ 1316876 h 2410361"/>
                  <a:gd name="csX4" fmla="*/ 338727 w 1800198"/>
                  <a:gd name="csY4" fmla="*/ 1318788 h 2410361"/>
                  <a:gd name="csX5" fmla="*/ 363390 w 1800198"/>
                  <a:gd name="csY5" fmla="*/ 0 h 2410361"/>
                  <a:gd name="csX6" fmla="*/ 489081 w 1800198"/>
                  <a:gd name="csY6" fmla="*/ 150343 h 2410361"/>
                  <a:gd name="csX7" fmla="*/ 626515 w 1800198"/>
                  <a:gd name="csY7" fmla="*/ 280765 h 2410361"/>
                  <a:gd name="csX8" fmla="*/ 749090 w 1800198"/>
                  <a:gd name="csY8" fmla="*/ 113140 h 2410361"/>
                  <a:gd name="csX9" fmla="*/ 1456413 w 1800198"/>
                  <a:gd name="csY9" fmla="*/ 433011 h 2410361"/>
                  <a:gd name="csX10" fmla="*/ 1646274 w 1800198"/>
                  <a:gd name="csY10" fmla="*/ 604453 h 2410361"/>
                  <a:gd name="csX11" fmla="*/ 1770701 w 1800198"/>
                  <a:gd name="csY11" fmla="*/ 814322 h 2410361"/>
                  <a:gd name="csX12" fmla="*/ 1800198 w 1800198"/>
                  <a:gd name="csY12" fmla="*/ 1187948 h 2410361"/>
                  <a:gd name="csX13" fmla="*/ 1667140 w 1800198"/>
                  <a:gd name="csY13" fmla="*/ 1360291 h 2410361"/>
                  <a:gd name="csX14" fmla="*/ 1304892 w 1800198"/>
                  <a:gd name="csY14" fmla="*/ 1943185 h 2410361"/>
                  <a:gd name="csX15" fmla="*/ 1315513 w 1800198"/>
                  <a:gd name="csY15" fmla="*/ 2148754 h 2410361"/>
                  <a:gd name="csX16" fmla="*/ 1322253 w 1800198"/>
                  <a:gd name="csY16" fmla="*/ 2247228 h 2410361"/>
                  <a:gd name="csX17" fmla="*/ 668499 w 1800198"/>
                  <a:gd name="csY17" fmla="*/ 2232175 h 2410361"/>
                  <a:gd name="csX18" fmla="*/ 681363 w 1800198"/>
                  <a:gd name="csY18" fmla="*/ 2371019 h 2410361"/>
                  <a:gd name="csX19" fmla="*/ 0 w 1800198"/>
                  <a:gd name="csY19" fmla="*/ 2399775 h 2410361"/>
                  <a:gd name="csX20" fmla="*/ 21943 w 1800198"/>
                  <a:gd name="csY20" fmla="*/ 2287299 h 2410361"/>
                  <a:gd name="csX21" fmla="*/ 39032 w 1800198"/>
                  <a:gd name="csY21" fmla="*/ 2091579 h 2410361"/>
                  <a:gd name="csX0" fmla="*/ 21943 w 1800198"/>
                  <a:gd name="csY0" fmla="*/ 2287299 h 2410361"/>
                  <a:gd name="csX1" fmla="*/ 283217 w 1800198"/>
                  <a:gd name="csY1" fmla="*/ 2306881 h 2410361"/>
                  <a:gd name="csX2" fmla="*/ 599489 w 1800198"/>
                  <a:gd name="csY2" fmla="*/ 2306963 h 2410361"/>
                  <a:gd name="csX3" fmla="*/ 623447 w 1800198"/>
                  <a:gd name="csY3" fmla="*/ 1316876 h 2410361"/>
                  <a:gd name="csX4" fmla="*/ 338727 w 1800198"/>
                  <a:gd name="csY4" fmla="*/ 1318788 h 2410361"/>
                  <a:gd name="csX5" fmla="*/ 363390 w 1800198"/>
                  <a:gd name="csY5" fmla="*/ 0 h 2410361"/>
                  <a:gd name="csX6" fmla="*/ 489081 w 1800198"/>
                  <a:gd name="csY6" fmla="*/ 150343 h 2410361"/>
                  <a:gd name="csX7" fmla="*/ 626515 w 1800198"/>
                  <a:gd name="csY7" fmla="*/ 280765 h 2410361"/>
                  <a:gd name="csX8" fmla="*/ 749090 w 1800198"/>
                  <a:gd name="csY8" fmla="*/ 113140 h 2410361"/>
                  <a:gd name="csX9" fmla="*/ 1456413 w 1800198"/>
                  <a:gd name="csY9" fmla="*/ 433011 h 2410361"/>
                  <a:gd name="csX10" fmla="*/ 1646274 w 1800198"/>
                  <a:gd name="csY10" fmla="*/ 604453 h 2410361"/>
                  <a:gd name="csX11" fmla="*/ 1770701 w 1800198"/>
                  <a:gd name="csY11" fmla="*/ 814322 h 2410361"/>
                  <a:gd name="csX12" fmla="*/ 1800198 w 1800198"/>
                  <a:gd name="csY12" fmla="*/ 1187948 h 2410361"/>
                  <a:gd name="csX13" fmla="*/ 1667140 w 1800198"/>
                  <a:gd name="csY13" fmla="*/ 1360291 h 2410361"/>
                  <a:gd name="csX14" fmla="*/ 1304892 w 1800198"/>
                  <a:gd name="csY14" fmla="*/ 1943185 h 2410361"/>
                  <a:gd name="csX15" fmla="*/ 1315513 w 1800198"/>
                  <a:gd name="csY15" fmla="*/ 2148754 h 2410361"/>
                  <a:gd name="csX16" fmla="*/ 1322253 w 1800198"/>
                  <a:gd name="csY16" fmla="*/ 2247228 h 2410361"/>
                  <a:gd name="csX17" fmla="*/ 668499 w 1800198"/>
                  <a:gd name="csY17" fmla="*/ 2232175 h 2410361"/>
                  <a:gd name="csX18" fmla="*/ 681363 w 1800198"/>
                  <a:gd name="csY18" fmla="*/ 2371019 h 2410361"/>
                  <a:gd name="csX19" fmla="*/ 0 w 1800198"/>
                  <a:gd name="csY19" fmla="*/ 2399775 h 2410361"/>
                  <a:gd name="csX20" fmla="*/ 21943 w 1800198"/>
                  <a:gd name="csY20" fmla="*/ 2287299 h 2410361"/>
                  <a:gd name="csX0" fmla="*/ 21943 w 1800198"/>
                  <a:gd name="csY0" fmla="*/ 2294226 h 2410361"/>
                  <a:gd name="csX1" fmla="*/ 283217 w 1800198"/>
                  <a:gd name="csY1" fmla="*/ 2306881 h 2410361"/>
                  <a:gd name="csX2" fmla="*/ 599489 w 1800198"/>
                  <a:gd name="csY2" fmla="*/ 2306963 h 2410361"/>
                  <a:gd name="csX3" fmla="*/ 623447 w 1800198"/>
                  <a:gd name="csY3" fmla="*/ 1316876 h 2410361"/>
                  <a:gd name="csX4" fmla="*/ 338727 w 1800198"/>
                  <a:gd name="csY4" fmla="*/ 1318788 h 2410361"/>
                  <a:gd name="csX5" fmla="*/ 363390 w 1800198"/>
                  <a:gd name="csY5" fmla="*/ 0 h 2410361"/>
                  <a:gd name="csX6" fmla="*/ 489081 w 1800198"/>
                  <a:gd name="csY6" fmla="*/ 150343 h 2410361"/>
                  <a:gd name="csX7" fmla="*/ 626515 w 1800198"/>
                  <a:gd name="csY7" fmla="*/ 280765 h 2410361"/>
                  <a:gd name="csX8" fmla="*/ 749090 w 1800198"/>
                  <a:gd name="csY8" fmla="*/ 113140 h 2410361"/>
                  <a:gd name="csX9" fmla="*/ 1456413 w 1800198"/>
                  <a:gd name="csY9" fmla="*/ 433011 h 2410361"/>
                  <a:gd name="csX10" fmla="*/ 1646274 w 1800198"/>
                  <a:gd name="csY10" fmla="*/ 604453 h 2410361"/>
                  <a:gd name="csX11" fmla="*/ 1770701 w 1800198"/>
                  <a:gd name="csY11" fmla="*/ 814322 h 2410361"/>
                  <a:gd name="csX12" fmla="*/ 1800198 w 1800198"/>
                  <a:gd name="csY12" fmla="*/ 1187948 h 2410361"/>
                  <a:gd name="csX13" fmla="*/ 1667140 w 1800198"/>
                  <a:gd name="csY13" fmla="*/ 1360291 h 2410361"/>
                  <a:gd name="csX14" fmla="*/ 1304892 w 1800198"/>
                  <a:gd name="csY14" fmla="*/ 1943185 h 2410361"/>
                  <a:gd name="csX15" fmla="*/ 1315513 w 1800198"/>
                  <a:gd name="csY15" fmla="*/ 2148754 h 2410361"/>
                  <a:gd name="csX16" fmla="*/ 1322253 w 1800198"/>
                  <a:gd name="csY16" fmla="*/ 2247228 h 2410361"/>
                  <a:gd name="csX17" fmla="*/ 668499 w 1800198"/>
                  <a:gd name="csY17" fmla="*/ 2232175 h 2410361"/>
                  <a:gd name="csX18" fmla="*/ 681363 w 1800198"/>
                  <a:gd name="csY18" fmla="*/ 2371019 h 2410361"/>
                  <a:gd name="csX19" fmla="*/ 0 w 1800198"/>
                  <a:gd name="csY19" fmla="*/ 2399775 h 2410361"/>
                  <a:gd name="csX20" fmla="*/ 21943 w 1800198"/>
                  <a:gd name="csY20" fmla="*/ 2294226 h 2410361"/>
                  <a:gd name="csX0" fmla="*/ 21943 w 1800198"/>
                  <a:gd name="csY0" fmla="*/ 2294226 h 2399775"/>
                  <a:gd name="csX1" fmla="*/ 283217 w 1800198"/>
                  <a:gd name="csY1" fmla="*/ 2306881 h 2399775"/>
                  <a:gd name="csX2" fmla="*/ 599489 w 1800198"/>
                  <a:gd name="csY2" fmla="*/ 2306963 h 2399775"/>
                  <a:gd name="csX3" fmla="*/ 623447 w 1800198"/>
                  <a:gd name="csY3" fmla="*/ 1316876 h 2399775"/>
                  <a:gd name="csX4" fmla="*/ 338727 w 1800198"/>
                  <a:gd name="csY4" fmla="*/ 1318788 h 2399775"/>
                  <a:gd name="csX5" fmla="*/ 363390 w 1800198"/>
                  <a:gd name="csY5" fmla="*/ 0 h 2399775"/>
                  <a:gd name="csX6" fmla="*/ 489081 w 1800198"/>
                  <a:gd name="csY6" fmla="*/ 150343 h 2399775"/>
                  <a:gd name="csX7" fmla="*/ 626515 w 1800198"/>
                  <a:gd name="csY7" fmla="*/ 280765 h 2399775"/>
                  <a:gd name="csX8" fmla="*/ 749090 w 1800198"/>
                  <a:gd name="csY8" fmla="*/ 113140 h 2399775"/>
                  <a:gd name="csX9" fmla="*/ 1456413 w 1800198"/>
                  <a:gd name="csY9" fmla="*/ 433011 h 2399775"/>
                  <a:gd name="csX10" fmla="*/ 1646274 w 1800198"/>
                  <a:gd name="csY10" fmla="*/ 604453 h 2399775"/>
                  <a:gd name="csX11" fmla="*/ 1770701 w 1800198"/>
                  <a:gd name="csY11" fmla="*/ 814322 h 2399775"/>
                  <a:gd name="csX12" fmla="*/ 1800198 w 1800198"/>
                  <a:gd name="csY12" fmla="*/ 1187948 h 2399775"/>
                  <a:gd name="csX13" fmla="*/ 1667140 w 1800198"/>
                  <a:gd name="csY13" fmla="*/ 1360291 h 2399775"/>
                  <a:gd name="csX14" fmla="*/ 1304892 w 1800198"/>
                  <a:gd name="csY14" fmla="*/ 1943185 h 2399775"/>
                  <a:gd name="csX15" fmla="*/ 1315513 w 1800198"/>
                  <a:gd name="csY15" fmla="*/ 2148754 h 2399775"/>
                  <a:gd name="csX16" fmla="*/ 1322253 w 1800198"/>
                  <a:gd name="csY16" fmla="*/ 2247228 h 2399775"/>
                  <a:gd name="csX17" fmla="*/ 668499 w 1800198"/>
                  <a:gd name="csY17" fmla="*/ 2232175 h 2399775"/>
                  <a:gd name="csX18" fmla="*/ 681363 w 1800198"/>
                  <a:gd name="csY18" fmla="*/ 2371019 h 2399775"/>
                  <a:gd name="csX19" fmla="*/ 0 w 1800198"/>
                  <a:gd name="csY19" fmla="*/ 2399775 h 2399775"/>
                  <a:gd name="csX20" fmla="*/ 21943 w 1800198"/>
                  <a:gd name="csY20" fmla="*/ 2294226 h 2399775"/>
                  <a:gd name="csX0" fmla="*/ 21943 w 1800198"/>
                  <a:gd name="csY0" fmla="*/ 2294226 h 2372066"/>
                  <a:gd name="csX1" fmla="*/ 283217 w 1800198"/>
                  <a:gd name="csY1" fmla="*/ 2306881 h 2372066"/>
                  <a:gd name="csX2" fmla="*/ 599489 w 1800198"/>
                  <a:gd name="csY2" fmla="*/ 2306963 h 2372066"/>
                  <a:gd name="csX3" fmla="*/ 623447 w 1800198"/>
                  <a:gd name="csY3" fmla="*/ 1316876 h 2372066"/>
                  <a:gd name="csX4" fmla="*/ 338727 w 1800198"/>
                  <a:gd name="csY4" fmla="*/ 1318788 h 2372066"/>
                  <a:gd name="csX5" fmla="*/ 363390 w 1800198"/>
                  <a:gd name="csY5" fmla="*/ 0 h 2372066"/>
                  <a:gd name="csX6" fmla="*/ 489081 w 1800198"/>
                  <a:gd name="csY6" fmla="*/ 150343 h 2372066"/>
                  <a:gd name="csX7" fmla="*/ 626515 w 1800198"/>
                  <a:gd name="csY7" fmla="*/ 280765 h 2372066"/>
                  <a:gd name="csX8" fmla="*/ 749090 w 1800198"/>
                  <a:gd name="csY8" fmla="*/ 113140 h 2372066"/>
                  <a:gd name="csX9" fmla="*/ 1456413 w 1800198"/>
                  <a:gd name="csY9" fmla="*/ 433011 h 2372066"/>
                  <a:gd name="csX10" fmla="*/ 1646274 w 1800198"/>
                  <a:gd name="csY10" fmla="*/ 604453 h 2372066"/>
                  <a:gd name="csX11" fmla="*/ 1770701 w 1800198"/>
                  <a:gd name="csY11" fmla="*/ 814322 h 2372066"/>
                  <a:gd name="csX12" fmla="*/ 1800198 w 1800198"/>
                  <a:gd name="csY12" fmla="*/ 1187948 h 2372066"/>
                  <a:gd name="csX13" fmla="*/ 1667140 w 1800198"/>
                  <a:gd name="csY13" fmla="*/ 1360291 h 2372066"/>
                  <a:gd name="csX14" fmla="*/ 1304892 w 1800198"/>
                  <a:gd name="csY14" fmla="*/ 1943185 h 2372066"/>
                  <a:gd name="csX15" fmla="*/ 1315513 w 1800198"/>
                  <a:gd name="csY15" fmla="*/ 2148754 h 2372066"/>
                  <a:gd name="csX16" fmla="*/ 1322253 w 1800198"/>
                  <a:gd name="csY16" fmla="*/ 2247228 h 2372066"/>
                  <a:gd name="csX17" fmla="*/ 668499 w 1800198"/>
                  <a:gd name="csY17" fmla="*/ 2232175 h 2372066"/>
                  <a:gd name="csX18" fmla="*/ 681363 w 1800198"/>
                  <a:gd name="csY18" fmla="*/ 2371019 h 2372066"/>
                  <a:gd name="csX19" fmla="*/ 0 w 1800198"/>
                  <a:gd name="csY19" fmla="*/ 2372066 h 2372066"/>
                  <a:gd name="csX20" fmla="*/ 21943 w 1800198"/>
                  <a:gd name="csY20" fmla="*/ 2294226 h 2372066"/>
                  <a:gd name="csX0" fmla="*/ 17325 w 1800198"/>
                  <a:gd name="csY0" fmla="*/ 2308081 h 2372066"/>
                  <a:gd name="csX1" fmla="*/ 283217 w 1800198"/>
                  <a:gd name="csY1" fmla="*/ 2306881 h 2372066"/>
                  <a:gd name="csX2" fmla="*/ 599489 w 1800198"/>
                  <a:gd name="csY2" fmla="*/ 2306963 h 2372066"/>
                  <a:gd name="csX3" fmla="*/ 623447 w 1800198"/>
                  <a:gd name="csY3" fmla="*/ 1316876 h 2372066"/>
                  <a:gd name="csX4" fmla="*/ 338727 w 1800198"/>
                  <a:gd name="csY4" fmla="*/ 1318788 h 2372066"/>
                  <a:gd name="csX5" fmla="*/ 363390 w 1800198"/>
                  <a:gd name="csY5" fmla="*/ 0 h 2372066"/>
                  <a:gd name="csX6" fmla="*/ 489081 w 1800198"/>
                  <a:gd name="csY6" fmla="*/ 150343 h 2372066"/>
                  <a:gd name="csX7" fmla="*/ 626515 w 1800198"/>
                  <a:gd name="csY7" fmla="*/ 280765 h 2372066"/>
                  <a:gd name="csX8" fmla="*/ 749090 w 1800198"/>
                  <a:gd name="csY8" fmla="*/ 113140 h 2372066"/>
                  <a:gd name="csX9" fmla="*/ 1456413 w 1800198"/>
                  <a:gd name="csY9" fmla="*/ 433011 h 2372066"/>
                  <a:gd name="csX10" fmla="*/ 1646274 w 1800198"/>
                  <a:gd name="csY10" fmla="*/ 604453 h 2372066"/>
                  <a:gd name="csX11" fmla="*/ 1770701 w 1800198"/>
                  <a:gd name="csY11" fmla="*/ 814322 h 2372066"/>
                  <a:gd name="csX12" fmla="*/ 1800198 w 1800198"/>
                  <a:gd name="csY12" fmla="*/ 1187948 h 2372066"/>
                  <a:gd name="csX13" fmla="*/ 1667140 w 1800198"/>
                  <a:gd name="csY13" fmla="*/ 1360291 h 2372066"/>
                  <a:gd name="csX14" fmla="*/ 1304892 w 1800198"/>
                  <a:gd name="csY14" fmla="*/ 1943185 h 2372066"/>
                  <a:gd name="csX15" fmla="*/ 1315513 w 1800198"/>
                  <a:gd name="csY15" fmla="*/ 2148754 h 2372066"/>
                  <a:gd name="csX16" fmla="*/ 1322253 w 1800198"/>
                  <a:gd name="csY16" fmla="*/ 2247228 h 2372066"/>
                  <a:gd name="csX17" fmla="*/ 668499 w 1800198"/>
                  <a:gd name="csY17" fmla="*/ 2232175 h 2372066"/>
                  <a:gd name="csX18" fmla="*/ 681363 w 1800198"/>
                  <a:gd name="csY18" fmla="*/ 2371019 h 2372066"/>
                  <a:gd name="csX19" fmla="*/ 0 w 1800198"/>
                  <a:gd name="csY19" fmla="*/ 2372066 h 2372066"/>
                  <a:gd name="csX20" fmla="*/ 17325 w 1800198"/>
                  <a:gd name="csY20" fmla="*/ 2308081 h 2372066"/>
                  <a:gd name="csX0" fmla="*/ 19635 w 1800198"/>
                  <a:gd name="csY0" fmla="*/ 2298845 h 2372066"/>
                  <a:gd name="csX1" fmla="*/ 283217 w 1800198"/>
                  <a:gd name="csY1" fmla="*/ 2306881 h 2372066"/>
                  <a:gd name="csX2" fmla="*/ 599489 w 1800198"/>
                  <a:gd name="csY2" fmla="*/ 2306963 h 2372066"/>
                  <a:gd name="csX3" fmla="*/ 623447 w 1800198"/>
                  <a:gd name="csY3" fmla="*/ 1316876 h 2372066"/>
                  <a:gd name="csX4" fmla="*/ 338727 w 1800198"/>
                  <a:gd name="csY4" fmla="*/ 1318788 h 2372066"/>
                  <a:gd name="csX5" fmla="*/ 363390 w 1800198"/>
                  <a:gd name="csY5" fmla="*/ 0 h 2372066"/>
                  <a:gd name="csX6" fmla="*/ 489081 w 1800198"/>
                  <a:gd name="csY6" fmla="*/ 150343 h 2372066"/>
                  <a:gd name="csX7" fmla="*/ 626515 w 1800198"/>
                  <a:gd name="csY7" fmla="*/ 280765 h 2372066"/>
                  <a:gd name="csX8" fmla="*/ 749090 w 1800198"/>
                  <a:gd name="csY8" fmla="*/ 113140 h 2372066"/>
                  <a:gd name="csX9" fmla="*/ 1456413 w 1800198"/>
                  <a:gd name="csY9" fmla="*/ 433011 h 2372066"/>
                  <a:gd name="csX10" fmla="*/ 1646274 w 1800198"/>
                  <a:gd name="csY10" fmla="*/ 604453 h 2372066"/>
                  <a:gd name="csX11" fmla="*/ 1770701 w 1800198"/>
                  <a:gd name="csY11" fmla="*/ 814322 h 2372066"/>
                  <a:gd name="csX12" fmla="*/ 1800198 w 1800198"/>
                  <a:gd name="csY12" fmla="*/ 1187948 h 2372066"/>
                  <a:gd name="csX13" fmla="*/ 1667140 w 1800198"/>
                  <a:gd name="csY13" fmla="*/ 1360291 h 2372066"/>
                  <a:gd name="csX14" fmla="*/ 1304892 w 1800198"/>
                  <a:gd name="csY14" fmla="*/ 1943185 h 2372066"/>
                  <a:gd name="csX15" fmla="*/ 1315513 w 1800198"/>
                  <a:gd name="csY15" fmla="*/ 2148754 h 2372066"/>
                  <a:gd name="csX16" fmla="*/ 1322253 w 1800198"/>
                  <a:gd name="csY16" fmla="*/ 2247228 h 2372066"/>
                  <a:gd name="csX17" fmla="*/ 668499 w 1800198"/>
                  <a:gd name="csY17" fmla="*/ 2232175 h 2372066"/>
                  <a:gd name="csX18" fmla="*/ 681363 w 1800198"/>
                  <a:gd name="csY18" fmla="*/ 2371019 h 2372066"/>
                  <a:gd name="csX19" fmla="*/ 0 w 1800198"/>
                  <a:gd name="csY19" fmla="*/ 2372066 h 2372066"/>
                  <a:gd name="csX20" fmla="*/ 19635 w 1800198"/>
                  <a:gd name="csY20" fmla="*/ 2298845 h 2372066"/>
                  <a:gd name="csX0" fmla="*/ 19635 w 1800198"/>
                  <a:gd name="csY0" fmla="*/ 2298845 h 2373328"/>
                  <a:gd name="csX1" fmla="*/ 283217 w 1800198"/>
                  <a:gd name="csY1" fmla="*/ 2306881 h 2373328"/>
                  <a:gd name="csX2" fmla="*/ 599489 w 1800198"/>
                  <a:gd name="csY2" fmla="*/ 2306963 h 2373328"/>
                  <a:gd name="csX3" fmla="*/ 623447 w 1800198"/>
                  <a:gd name="csY3" fmla="*/ 1316876 h 2373328"/>
                  <a:gd name="csX4" fmla="*/ 338727 w 1800198"/>
                  <a:gd name="csY4" fmla="*/ 1318788 h 2373328"/>
                  <a:gd name="csX5" fmla="*/ 363390 w 1800198"/>
                  <a:gd name="csY5" fmla="*/ 0 h 2373328"/>
                  <a:gd name="csX6" fmla="*/ 489081 w 1800198"/>
                  <a:gd name="csY6" fmla="*/ 150343 h 2373328"/>
                  <a:gd name="csX7" fmla="*/ 626515 w 1800198"/>
                  <a:gd name="csY7" fmla="*/ 280765 h 2373328"/>
                  <a:gd name="csX8" fmla="*/ 749090 w 1800198"/>
                  <a:gd name="csY8" fmla="*/ 113140 h 2373328"/>
                  <a:gd name="csX9" fmla="*/ 1456413 w 1800198"/>
                  <a:gd name="csY9" fmla="*/ 433011 h 2373328"/>
                  <a:gd name="csX10" fmla="*/ 1646274 w 1800198"/>
                  <a:gd name="csY10" fmla="*/ 604453 h 2373328"/>
                  <a:gd name="csX11" fmla="*/ 1770701 w 1800198"/>
                  <a:gd name="csY11" fmla="*/ 814322 h 2373328"/>
                  <a:gd name="csX12" fmla="*/ 1800198 w 1800198"/>
                  <a:gd name="csY12" fmla="*/ 1187948 h 2373328"/>
                  <a:gd name="csX13" fmla="*/ 1667140 w 1800198"/>
                  <a:gd name="csY13" fmla="*/ 1360291 h 2373328"/>
                  <a:gd name="csX14" fmla="*/ 1304892 w 1800198"/>
                  <a:gd name="csY14" fmla="*/ 1943185 h 2373328"/>
                  <a:gd name="csX15" fmla="*/ 1315513 w 1800198"/>
                  <a:gd name="csY15" fmla="*/ 2148754 h 2373328"/>
                  <a:gd name="csX16" fmla="*/ 1322253 w 1800198"/>
                  <a:gd name="csY16" fmla="*/ 2247228 h 2373328"/>
                  <a:gd name="csX17" fmla="*/ 668499 w 1800198"/>
                  <a:gd name="csY17" fmla="*/ 2232175 h 2373328"/>
                  <a:gd name="csX18" fmla="*/ 672126 w 1800198"/>
                  <a:gd name="csY18" fmla="*/ 2373328 h 2373328"/>
                  <a:gd name="csX19" fmla="*/ 0 w 1800198"/>
                  <a:gd name="csY19" fmla="*/ 2372066 h 2373328"/>
                  <a:gd name="csX20" fmla="*/ 19635 w 1800198"/>
                  <a:gd name="csY20" fmla="*/ 2298845 h 2373328"/>
                  <a:gd name="csX0" fmla="*/ 19635 w 3142357"/>
                  <a:gd name="csY0" fmla="*/ 2298845 h 3517243"/>
                  <a:gd name="csX1" fmla="*/ 283217 w 3142357"/>
                  <a:gd name="csY1" fmla="*/ 2306881 h 3517243"/>
                  <a:gd name="csX2" fmla="*/ 599489 w 3142357"/>
                  <a:gd name="csY2" fmla="*/ 2306963 h 3517243"/>
                  <a:gd name="csX3" fmla="*/ 623447 w 3142357"/>
                  <a:gd name="csY3" fmla="*/ 1316876 h 3517243"/>
                  <a:gd name="csX4" fmla="*/ 338727 w 3142357"/>
                  <a:gd name="csY4" fmla="*/ 1318788 h 3517243"/>
                  <a:gd name="csX5" fmla="*/ 363390 w 3142357"/>
                  <a:gd name="csY5" fmla="*/ 0 h 3517243"/>
                  <a:gd name="csX6" fmla="*/ 489081 w 3142357"/>
                  <a:gd name="csY6" fmla="*/ 150343 h 3517243"/>
                  <a:gd name="csX7" fmla="*/ 626515 w 3142357"/>
                  <a:gd name="csY7" fmla="*/ 280765 h 3517243"/>
                  <a:gd name="csX8" fmla="*/ 749090 w 3142357"/>
                  <a:gd name="csY8" fmla="*/ 113140 h 3517243"/>
                  <a:gd name="csX9" fmla="*/ 1456413 w 3142357"/>
                  <a:gd name="csY9" fmla="*/ 433011 h 3517243"/>
                  <a:gd name="csX10" fmla="*/ 1646274 w 3142357"/>
                  <a:gd name="csY10" fmla="*/ 604453 h 3517243"/>
                  <a:gd name="csX11" fmla="*/ 1770701 w 3142357"/>
                  <a:gd name="csY11" fmla="*/ 814322 h 3517243"/>
                  <a:gd name="csX12" fmla="*/ 3142357 w 3142357"/>
                  <a:gd name="csY12" fmla="*/ 3517243 h 3517243"/>
                  <a:gd name="csX13" fmla="*/ 1667140 w 3142357"/>
                  <a:gd name="csY13" fmla="*/ 1360291 h 3517243"/>
                  <a:gd name="csX14" fmla="*/ 1304892 w 3142357"/>
                  <a:gd name="csY14" fmla="*/ 1943185 h 3517243"/>
                  <a:gd name="csX15" fmla="*/ 1315513 w 3142357"/>
                  <a:gd name="csY15" fmla="*/ 2148754 h 3517243"/>
                  <a:gd name="csX16" fmla="*/ 1322253 w 3142357"/>
                  <a:gd name="csY16" fmla="*/ 2247228 h 3517243"/>
                  <a:gd name="csX17" fmla="*/ 668499 w 3142357"/>
                  <a:gd name="csY17" fmla="*/ 2232175 h 3517243"/>
                  <a:gd name="csX18" fmla="*/ 672126 w 3142357"/>
                  <a:gd name="csY18" fmla="*/ 2373328 h 3517243"/>
                  <a:gd name="csX19" fmla="*/ 0 w 3142357"/>
                  <a:gd name="csY19" fmla="*/ 2372066 h 3517243"/>
                  <a:gd name="csX20" fmla="*/ 19635 w 3142357"/>
                  <a:gd name="csY20" fmla="*/ 2298845 h 3517243"/>
                  <a:gd name="csX0" fmla="*/ 19635 w 3142357"/>
                  <a:gd name="csY0" fmla="*/ 2298845 h 3568358"/>
                  <a:gd name="csX1" fmla="*/ 283217 w 3142357"/>
                  <a:gd name="csY1" fmla="*/ 2306881 h 3568358"/>
                  <a:gd name="csX2" fmla="*/ 599489 w 3142357"/>
                  <a:gd name="csY2" fmla="*/ 2306963 h 3568358"/>
                  <a:gd name="csX3" fmla="*/ 623447 w 3142357"/>
                  <a:gd name="csY3" fmla="*/ 1316876 h 3568358"/>
                  <a:gd name="csX4" fmla="*/ 338727 w 3142357"/>
                  <a:gd name="csY4" fmla="*/ 1318788 h 3568358"/>
                  <a:gd name="csX5" fmla="*/ 363390 w 3142357"/>
                  <a:gd name="csY5" fmla="*/ 0 h 3568358"/>
                  <a:gd name="csX6" fmla="*/ 489081 w 3142357"/>
                  <a:gd name="csY6" fmla="*/ 150343 h 3568358"/>
                  <a:gd name="csX7" fmla="*/ 626515 w 3142357"/>
                  <a:gd name="csY7" fmla="*/ 280765 h 3568358"/>
                  <a:gd name="csX8" fmla="*/ 749090 w 3142357"/>
                  <a:gd name="csY8" fmla="*/ 113140 h 3568358"/>
                  <a:gd name="csX9" fmla="*/ 1456413 w 3142357"/>
                  <a:gd name="csY9" fmla="*/ 433011 h 3568358"/>
                  <a:gd name="csX10" fmla="*/ 1646274 w 3142357"/>
                  <a:gd name="csY10" fmla="*/ 604453 h 3568358"/>
                  <a:gd name="csX11" fmla="*/ 1770701 w 3142357"/>
                  <a:gd name="csY11" fmla="*/ 814322 h 3568358"/>
                  <a:gd name="csX12" fmla="*/ 3142357 w 3142357"/>
                  <a:gd name="csY12" fmla="*/ 3517243 h 3568358"/>
                  <a:gd name="csX13" fmla="*/ 2671594 w 3142357"/>
                  <a:gd name="csY13" fmla="*/ 3568358 h 3568358"/>
                  <a:gd name="csX14" fmla="*/ 1304892 w 3142357"/>
                  <a:gd name="csY14" fmla="*/ 1943185 h 3568358"/>
                  <a:gd name="csX15" fmla="*/ 1315513 w 3142357"/>
                  <a:gd name="csY15" fmla="*/ 2148754 h 3568358"/>
                  <a:gd name="csX16" fmla="*/ 1322253 w 3142357"/>
                  <a:gd name="csY16" fmla="*/ 2247228 h 3568358"/>
                  <a:gd name="csX17" fmla="*/ 668499 w 3142357"/>
                  <a:gd name="csY17" fmla="*/ 2232175 h 3568358"/>
                  <a:gd name="csX18" fmla="*/ 672126 w 3142357"/>
                  <a:gd name="csY18" fmla="*/ 2373328 h 3568358"/>
                  <a:gd name="csX19" fmla="*/ 0 w 3142357"/>
                  <a:gd name="csY19" fmla="*/ 2372066 h 3568358"/>
                  <a:gd name="csX20" fmla="*/ 19635 w 3142357"/>
                  <a:gd name="csY20" fmla="*/ 2298845 h 3568358"/>
                  <a:gd name="csX0" fmla="*/ 19635 w 2865266"/>
                  <a:gd name="csY0" fmla="*/ 2298845 h 3568358"/>
                  <a:gd name="csX1" fmla="*/ 283217 w 2865266"/>
                  <a:gd name="csY1" fmla="*/ 2306881 h 3568358"/>
                  <a:gd name="csX2" fmla="*/ 599489 w 2865266"/>
                  <a:gd name="csY2" fmla="*/ 2306963 h 3568358"/>
                  <a:gd name="csX3" fmla="*/ 623447 w 2865266"/>
                  <a:gd name="csY3" fmla="*/ 1316876 h 3568358"/>
                  <a:gd name="csX4" fmla="*/ 338727 w 2865266"/>
                  <a:gd name="csY4" fmla="*/ 1318788 h 3568358"/>
                  <a:gd name="csX5" fmla="*/ 363390 w 2865266"/>
                  <a:gd name="csY5" fmla="*/ 0 h 3568358"/>
                  <a:gd name="csX6" fmla="*/ 489081 w 2865266"/>
                  <a:gd name="csY6" fmla="*/ 150343 h 3568358"/>
                  <a:gd name="csX7" fmla="*/ 626515 w 2865266"/>
                  <a:gd name="csY7" fmla="*/ 280765 h 3568358"/>
                  <a:gd name="csX8" fmla="*/ 749090 w 2865266"/>
                  <a:gd name="csY8" fmla="*/ 113140 h 3568358"/>
                  <a:gd name="csX9" fmla="*/ 1456413 w 2865266"/>
                  <a:gd name="csY9" fmla="*/ 433011 h 3568358"/>
                  <a:gd name="csX10" fmla="*/ 1646274 w 2865266"/>
                  <a:gd name="csY10" fmla="*/ 604453 h 3568358"/>
                  <a:gd name="csX11" fmla="*/ 1770701 w 2865266"/>
                  <a:gd name="csY11" fmla="*/ 814322 h 3568358"/>
                  <a:gd name="csX12" fmla="*/ 2865266 w 2865266"/>
                  <a:gd name="csY12" fmla="*/ 3456630 h 3568358"/>
                  <a:gd name="csX13" fmla="*/ 2671594 w 2865266"/>
                  <a:gd name="csY13" fmla="*/ 3568358 h 3568358"/>
                  <a:gd name="csX14" fmla="*/ 1304892 w 2865266"/>
                  <a:gd name="csY14" fmla="*/ 1943185 h 3568358"/>
                  <a:gd name="csX15" fmla="*/ 1315513 w 2865266"/>
                  <a:gd name="csY15" fmla="*/ 2148754 h 3568358"/>
                  <a:gd name="csX16" fmla="*/ 1322253 w 2865266"/>
                  <a:gd name="csY16" fmla="*/ 2247228 h 3568358"/>
                  <a:gd name="csX17" fmla="*/ 668499 w 2865266"/>
                  <a:gd name="csY17" fmla="*/ 2232175 h 3568358"/>
                  <a:gd name="csX18" fmla="*/ 672126 w 2865266"/>
                  <a:gd name="csY18" fmla="*/ 2373328 h 3568358"/>
                  <a:gd name="csX19" fmla="*/ 0 w 2865266"/>
                  <a:gd name="csY19" fmla="*/ 2372066 h 3568358"/>
                  <a:gd name="csX20" fmla="*/ 19635 w 2865266"/>
                  <a:gd name="csY20" fmla="*/ 2298845 h 3568358"/>
                  <a:gd name="csX0" fmla="*/ 19635 w 2993866"/>
                  <a:gd name="csY0" fmla="*/ 2298845 h 3568358"/>
                  <a:gd name="csX1" fmla="*/ 283217 w 2993866"/>
                  <a:gd name="csY1" fmla="*/ 2306881 h 3568358"/>
                  <a:gd name="csX2" fmla="*/ 599489 w 2993866"/>
                  <a:gd name="csY2" fmla="*/ 2306963 h 3568358"/>
                  <a:gd name="csX3" fmla="*/ 623447 w 2993866"/>
                  <a:gd name="csY3" fmla="*/ 1316876 h 3568358"/>
                  <a:gd name="csX4" fmla="*/ 338727 w 2993866"/>
                  <a:gd name="csY4" fmla="*/ 1318788 h 3568358"/>
                  <a:gd name="csX5" fmla="*/ 363390 w 2993866"/>
                  <a:gd name="csY5" fmla="*/ 0 h 3568358"/>
                  <a:gd name="csX6" fmla="*/ 489081 w 2993866"/>
                  <a:gd name="csY6" fmla="*/ 150343 h 3568358"/>
                  <a:gd name="csX7" fmla="*/ 626515 w 2993866"/>
                  <a:gd name="csY7" fmla="*/ 280765 h 3568358"/>
                  <a:gd name="csX8" fmla="*/ 749090 w 2993866"/>
                  <a:gd name="csY8" fmla="*/ 113140 h 3568358"/>
                  <a:gd name="csX9" fmla="*/ 1456413 w 2993866"/>
                  <a:gd name="csY9" fmla="*/ 433011 h 3568358"/>
                  <a:gd name="csX10" fmla="*/ 1646274 w 2993866"/>
                  <a:gd name="csY10" fmla="*/ 604453 h 3568358"/>
                  <a:gd name="csX11" fmla="*/ 1770701 w 2993866"/>
                  <a:gd name="csY11" fmla="*/ 814322 h 3568358"/>
                  <a:gd name="csX12" fmla="*/ 2993866 w 2993866"/>
                  <a:gd name="csY12" fmla="*/ 2951270 h 3568358"/>
                  <a:gd name="csX13" fmla="*/ 2865266 w 2993866"/>
                  <a:gd name="csY13" fmla="*/ 3456630 h 3568358"/>
                  <a:gd name="csX14" fmla="*/ 2671594 w 2993866"/>
                  <a:gd name="csY14" fmla="*/ 3568358 h 3568358"/>
                  <a:gd name="csX15" fmla="*/ 1304892 w 2993866"/>
                  <a:gd name="csY15" fmla="*/ 1943185 h 3568358"/>
                  <a:gd name="csX16" fmla="*/ 1315513 w 2993866"/>
                  <a:gd name="csY16" fmla="*/ 2148754 h 3568358"/>
                  <a:gd name="csX17" fmla="*/ 1322253 w 2993866"/>
                  <a:gd name="csY17" fmla="*/ 2247228 h 3568358"/>
                  <a:gd name="csX18" fmla="*/ 668499 w 2993866"/>
                  <a:gd name="csY18" fmla="*/ 2232175 h 3568358"/>
                  <a:gd name="csX19" fmla="*/ 672126 w 2993866"/>
                  <a:gd name="csY19" fmla="*/ 2373328 h 3568358"/>
                  <a:gd name="csX20" fmla="*/ 0 w 2993866"/>
                  <a:gd name="csY20" fmla="*/ 2372066 h 3568358"/>
                  <a:gd name="csX21" fmla="*/ 19635 w 2993866"/>
                  <a:gd name="csY21" fmla="*/ 2298845 h 3568358"/>
                  <a:gd name="csX0" fmla="*/ 19635 w 3195122"/>
                  <a:gd name="csY0" fmla="*/ 2298845 h 3568358"/>
                  <a:gd name="csX1" fmla="*/ 283217 w 3195122"/>
                  <a:gd name="csY1" fmla="*/ 2306881 h 3568358"/>
                  <a:gd name="csX2" fmla="*/ 599489 w 3195122"/>
                  <a:gd name="csY2" fmla="*/ 2306963 h 3568358"/>
                  <a:gd name="csX3" fmla="*/ 623447 w 3195122"/>
                  <a:gd name="csY3" fmla="*/ 1316876 h 3568358"/>
                  <a:gd name="csX4" fmla="*/ 338727 w 3195122"/>
                  <a:gd name="csY4" fmla="*/ 1318788 h 3568358"/>
                  <a:gd name="csX5" fmla="*/ 363390 w 3195122"/>
                  <a:gd name="csY5" fmla="*/ 0 h 3568358"/>
                  <a:gd name="csX6" fmla="*/ 489081 w 3195122"/>
                  <a:gd name="csY6" fmla="*/ 150343 h 3568358"/>
                  <a:gd name="csX7" fmla="*/ 626515 w 3195122"/>
                  <a:gd name="csY7" fmla="*/ 280765 h 3568358"/>
                  <a:gd name="csX8" fmla="*/ 749090 w 3195122"/>
                  <a:gd name="csY8" fmla="*/ 113140 h 3568358"/>
                  <a:gd name="csX9" fmla="*/ 1456413 w 3195122"/>
                  <a:gd name="csY9" fmla="*/ 433011 h 3568358"/>
                  <a:gd name="csX10" fmla="*/ 1646274 w 3195122"/>
                  <a:gd name="csY10" fmla="*/ 604453 h 3568358"/>
                  <a:gd name="csX11" fmla="*/ 1770701 w 3195122"/>
                  <a:gd name="csY11" fmla="*/ 814322 h 3568358"/>
                  <a:gd name="csX12" fmla="*/ 3132411 w 3195122"/>
                  <a:gd name="csY12" fmla="*/ 2440384 h 3568358"/>
                  <a:gd name="csX13" fmla="*/ 2993866 w 3195122"/>
                  <a:gd name="csY13" fmla="*/ 2951270 h 3568358"/>
                  <a:gd name="csX14" fmla="*/ 2865266 w 3195122"/>
                  <a:gd name="csY14" fmla="*/ 3456630 h 3568358"/>
                  <a:gd name="csX15" fmla="*/ 2671594 w 3195122"/>
                  <a:gd name="csY15" fmla="*/ 3568358 h 3568358"/>
                  <a:gd name="csX16" fmla="*/ 1304892 w 3195122"/>
                  <a:gd name="csY16" fmla="*/ 1943185 h 3568358"/>
                  <a:gd name="csX17" fmla="*/ 1315513 w 3195122"/>
                  <a:gd name="csY17" fmla="*/ 2148754 h 3568358"/>
                  <a:gd name="csX18" fmla="*/ 1322253 w 3195122"/>
                  <a:gd name="csY18" fmla="*/ 2247228 h 3568358"/>
                  <a:gd name="csX19" fmla="*/ 668499 w 3195122"/>
                  <a:gd name="csY19" fmla="*/ 2232175 h 3568358"/>
                  <a:gd name="csX20" fmla="*/ 672126 w 3195122"/>
                  <a:gd name="csY20" fmla="*/ 2373328 h 3568358"/>
                  <a:gd name="csX21" fmla="*/ 0 w 3195122"/>
                  <a:gd name="csY21" fmla="*/ 2372066 h 3568358"/>
                  <a:gd name="csX22" fmla="*/ 19635 w 3195122"/>
                  <a:gd name="csY22" fmla="*/ 2298845 h 3568358"/>
                  <a:gd name="csX0" fmla="*/ 19635 w 3183549"/>
                  <a:gd name="csY0" fmla="*/ 2298845 h 3568358"/>
                  <a:gd name="csX1" fmla="*/ 283217 w 3183549"/>
                  <a:gd name="csY1" fmla="*/ 2306881 h 3568358"/>
                  <a:gd name="csX2" fmla="*/ 599489 w 3183549"/>
                  <a:gd name="csY2" fmla="*/ 2306963 h 3568358"/>
                  <a:gd name="csX3" fmla="*/ 623447 w 3183549"/>
                  <a:gd name="csY3" fmla="*/ 1316876 h 3568358"/>
                  <a:gd name="csX4" fmla="*/ 338727 w 3183549"/>
                  <a:gd name="csY4" fmla="*/ 1318788 h 3568358"/>
                  <a:gd name="csX5" fmla="*/ 363390 w 3183549"/>
                  <a:gd name="csY5" fmla="*/ 0 h 3568358"/>
                  <a:gd name="csX6" fmla="*/ 489081 w 3183549"/>
                  <a:gd name="csY6" fmla="*/ 150343 h 3568358"/>
                  <a:gd name="csX7" fmla="*/ 626515 w 3183549"/>
                  <a:gd name="csY7" fmla="*/ 280765 h 3568358"/>
                  <a:gd name="csX8" fmla="*/ 749090 w 3183549"/>
                  <a:gd name="csY8" fmla="*/ 113140 h 3568358"/>
                  <a:gd name="csX9" fmla="*/ 1456413 w 3183549"/>
                  <a:gd name="csY9" fmla="*/ 433011 h 3568358"/>
                  <a:gd name="csX10" fmla="*/ 1646274 w 3183549"/>
                  <a:gd name="csY10" fmla="*/ 604453 h 3568358"/>
                  <a:gd name="csX11" fmla="*/ 1770701 w 3183549"/>
                  <a:gd name="csY11" fmla="*/ 814322 h 3568358"/>
                  <a:gd name="csX12" fmla="*/ 3063138 w 3183549"/>
                  <a:gd name="csY12" fmla="*/ 2163293 h 3568358"/>
                  <a:gd name="csX13" fmla="*/ 3132411 w 3183549"/>
                  <a:gd name="csY13" fmla="*/ 2440384 h 3568358"/>
                  <a:gd name="csX14" fmla="*/ 2993866 w 3183549"/>
                  <a:gd name="csY14" fmla="*/ 2951270 h 3568358"/>
                  <a:gd name="csX15" fmla="*/ 2865266 w 3183549"/>
                  <a:gd name="csY15" fmla="*/ 3456630 h 3568358"/>
                  <a:gd name="csX16" fmla="*/ 2671594 w 3183549"/>
                  <a:gd name="csY16" fmla="*/ 3568358 h 3568358"/>
                  <a:gd name="csX17" fmla="*/ 1304892 w 3183549"/>
                  <a:gd name="csY17" fmla="*/ 1943185 h 3568358"/>
                  <a:gd name="csX18" fmla="*/ 1315513 w 3183549"/>
                  <a:gd name="csY18" fmla="*/ 2148754 h 3568358"/>
                  <a:gd name="csX19" fmla="*/ 1322253 w 3183549"/>
                  <a:gd name="csY19" fmla="*/ 2247228 h 3568358"/>
                  <a:gd name="csX20" fmla="*/ 668499 w 3183549"/>
                  <a:gd name="csY20" fmla="*/ 2232175 h 3568358"/>
                  <a:gd name="csX21" fmla="*/ 672126 w 3183549"/>
                  <a:gd name="csY21" fmla="*/ 2373328 h 3568358"/>
                  <a:gd name="csX22" fmla="*/ 0 w 3183549"/>
                  <a:gd name="csY22" fmla="*/ 2372066 h 3568358"/>
                  <a:gd name="csX23" fmla="*/ 19635 w 3183549"/>
                  <a:gd name="csY23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2578229 w 3132643"/>
                  <a:gd name="csY12" fmla="*/ 1782293 h 3568358"/>
                  <a:gd name="csX13" fmla="*/ 3063138 w 3132643"/>
                  <a:gd name="csY13" fmla="*/ 2163293 h 3568358"/>
                  <a:gd name="csX14" fmla="*/ 3132411 w 3132643"/>
                  <a:gd name="csY14" fmla="*/ 2440384 h 3568358"/>
                  <a:gd name="csX15" fmla="*/ 2993866 w 3132643"/>
                  <a:gd name="csY15" fmla="*/ 2951270 h 3568358"/>
                  <a:gd name="csX16" fmla="*/ 2865266 w 3132643"/>
                  <a:gd name="csY16" fmla="*/ 3456630 h 3568358"/>
                  <a:gd name="csX17" fmla="*/ 2671594 w 3132643"/>
                  <a:gd name="csY17" fmla="*/ 3568358 h 3568358"/>
                  <a:gd name="csX18" fmla="*/ 1304892 w 3132643"/>
                  <a:gd name="csY18" fmla="*/ 1943185 h 3568358"/>
                  <a:gd name="csX19" fmla="*/ 1315513 w 3132643"/>
                  <a:gd name="csY19" fmla="*/ 2148754 h 3568358"/>
                  <a:gd name="csX20" fmla="*/ 1322253 w 3132643"/>
                  <a:gd name="csY20" fmla="*/ 2247228 h 3568358"/>
                  <a:gd name="csX21" fmla="*/ 668499 w 3132643"/>
                  <a:gd name="csY21" fmla="*/ 2232175 h 3568358"/>
                  <a:gd name="csX22" fmla="*/ 672126 w 3132643"/>
                  <a:gd name="csY22" fmla="*/ 2373328 h 3568358"/>
                  <a:gd name="csX23" fmla="*/ 0 w 3132643"/>
                  <a:gd name="csY23" fmla="*/ 2372066 h 3568358"/>
                  <a:gd name="csX24" fmla="*/ 19635 w 3132643"/>
                  <a:gd name="csY24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2067343 w 3132643"/>
                  <a:gd name="csY12" fmla="*/ 1539839 h 3568358"/>
                  <a:gd name="csX13" fmla="*/ 2578229 w 3132643"/>
                  <a:gd name="csY13" fmla="*/ 1782293 h 3568358"/>
                  <a:gd name="csX14" fmla="*/ 3063138 w 3132643"/>
                  <a:gd name="csY14" fmla="*/ 2163293 h 3568358"/>
                  <a:gd name="csX15" fmla="*/ 3132411 w 3132643"/>
                  <a:gd name="csY15" fmla="*/ 2440384 h 3568358"/>
                  <a:gd name="csX16" fmla="*/ 2993866 w 3132643"/>
                  <a:gd name="csY16" fmla="*/ 2951270 h 3568358"/>
                  <a:gd name="csX17" fmla="*/ 2865266 w 3132643"/>
                  <a:gd name="csY17" fmla="*/ 3456630 h 3568358"/>
                  <a:gd name="csX18" fmla="*/ 2671594 w 3132643"/>
                  <a:gd name="csY18" fmla="*/ 3568358 h 3568358"/>
                  <a:gd name="csX19" fmla="*/ 1304892 w 3132643"/>
                  <a:gd name="csY19" fmla="*/ 1943185 h 3568358"/>
                  <a:gd name="csX20" fmla="*/ 1315513 w 3132643"/>
                  <a:gd name="csY20" fmla="*/ 2148754 h 3568358"/>
                  <a:gd name="csX21" fmla="*/ 1322253 w 3132643"/>
                  <a:gd name="csY21" fmla="*/ 2247228 h 3568358"/>
                  <a:gd name="csX22" fmla="*/ 668499 w 3132643"/>
                  <a:gd name="csY22" fmla="*/ 2232175 h 3568358"/>
                  <a:gd name="csX23" fmla="*/ 672126 w 3132643"/>
                  <a:gd name="csY23" fmla="*/ 2373328 h 3568358"/>
                  <a:gd name="csX24" fmla="*/ 0 w 3132643"/>
                  <a:gd name="csY24" fmla="*/ 2372066 h 3568358"/>
                  <a:gd name="csX25" fmla="*/ 19635 w 3132643"/>
                  <a:gd name="csY25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067343 w 3132643"/>
                  <a:gd name="csY13" fmla="*/ 1539839 h 3568358"/>
                  <a:gd name="csX14" fmla="*/ 2578229 w 3132643"/>
                  <a:gd name="csY14" fmla="*/ 1782293 h 3568358"/>
                  <a:gd name="csX15" fmla="*/ 3063138 w 3132643"/>
                  <a:gd name="csY15" fmla="*/ 2163293 h 3568358"/>
                  <a:gd name="csX16" fmla="*/ 3132411 w 3132643"/>
                  <a:gd name="csY16" fmla="*/ 2440384 h 3568358"/>
                  <a:gd name="csX17" fmla="*/ 2993866 w 3132643"/>
                  <a:gd name="csY17" fmla="*/ 2951270 h 3568358"/>
                  <a:gd name="csX18" fmla="*/ 2865266 w 3132643"/>
                  <a:gd name="csY18" fmla="*/ 3456630 h 3568358"/>
                  <a:gd name="csX19" fmla="*/ 2671594 w 3132643"/>
                  <a:gd name="csY19" fmla="*/ 3568358 h 3568358"/>
                  <a:gd name="csX20" fmla="*/ 1304892 w 3132643"/>
                  <a:gd name="csY20" fmla="*/ 1943185 h 3568358"/>
                  <a:gd name="csX21" fmla="*/ 1315513 w 3132643"/>
                  <a:gd name="csY21" fmla="*/ 2148754 h 3568358"/>
                  <a:gd name="csX22" fmla="*/ 1322253 w 3132643"/>
                  <a:gd name="csY22" fmla="*/ 2247228 h 3568358"/>
                  <a:gd name="csX23" fmla="*/ 668499 w 3132643"/>
                  <a:gd name="csY23" fmla="*/ 2232175 h 3568358"/>
                  <a:gd name="csX24" fmla="*/ 672126 w 3132643"/>
                  <a:gd name="csY24" fmla="*/ 2373328 h 3568358"/>
                  <a:gd name="csX25" fmla="*/ 0 w 3132643"/>
                  <a:gd name="csY25" fmla="*/ 2372066 h 3568358"/>
                  <a:gd name="csX26" fmla="*/ 19635 w 3132643"/>
                  <a:gd name="csY26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067343 w 3132643"/>
                  <a:gd name="csY13" fmla="*/ 1539839 h 3568358"/>
                  <a:gd name="csX14" fmla="*/ 2387730 w 3132643"/>
                  <a:gd name="csY14" fmla="*/ 1713020 h 3568358"/>
                  <a:gd name="csX15" fmla="*/ 2578229 w 3132643"/>
                  <a:gd name="csY15" fmla="*/ 1782293 h 3568358"/>
                  <a:gd name="csX16" fmla="*/ 3063138 w 3132643"/>
                  <a:gd name="csY16" fmla="*/ 2163293 h 3568358"/>
                  <a:gd name="csX17" fmla="*/ 3132411 w 3132643"/>
                  <a:gd name="csY17" fmla="*/ 2440384 h 3568358"/>
                  <a:gd name="csX18" fmla="*/ 2993866 w 3132643"/>
                  <a:gd name="csY18" fmla="*/ 2951270 h 3568358"/>
                  <a:gd name="csX19" fmla="*/ 2865266 w 3132643"/>
                  <a:gd name="csY19" fmla="*/ 3456630 h 3568358"/>
                  <a:gd name="csX20" fmla="*/ 2671594 w 3132643"/>
                  <a:gd name="csY20" fmla="*/ 3568358 h 3568358"/>
                  <a:gd name="csX21" fmla="*/ 1304892 w 3132643"/>
                  <a:gd name="csY21" fmla="*/ 1943185 h 3568358"/>
                  <a:gd name="csX22" fmla="*/ 1315513 w 3132643"/>
                  <a:gd name="csY22" fmla="*/ 2148754 h 3568358"/>
                  <a:gd name="csX23" fmla="*/ 1322253 w 3132643"/>
                  <a:gd name="csY23" fmla="*/ 2247228 h 3568358"/>
                  <a:gd name="csX24" fmla="*/ 668499 w 3132643"/>
                  <a:gd name="csY24" fmla="*/ 2232175 h 3568358"/>
                  <a:gd name="csX25" fmla="*/ 672126 w 3132643"/>
                  <a:gd name="csY25" fmla="*/ 2373328 h 3568358"/>
                  <a:gd name="csX26" fmla="*/ 0 w 3132643"/>
                  <a:gd name="csY26" fmla="*/ 2372066 h 3568358"/>
                  <a:gd name="csX27" fmla="*/ 19635 w 3132643"/>
                  <a:gd name="csY27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136616 w 3132643"/>
                  <a:gd name="csY13" fmla="*/ 1522520 h 3568358"/>
                  <a:gd name="csX14" fmla="*/ 2387730 w 3132643"/>
                  <a:gd name="csY14" fmla="*/ 1713020 h 3568358"/>
                  <a:gd name="csX15" fmla="*/ 2578229 w 3132643"/>
                  <a:gd name="csY15" fmla="*/ 1782293 h 3568358"/>
                  <a:gd name="csX16" fmla="*/ 3063138 w 3132643"/>
                  <a:gd name="csY16" fmla="*/ 2163293 h 3568358"/>
                  <a:gd name="csX17" fmla="*/ 3132411 w 3132643"/>
                  <a:gd name="csY17" fmla="*/ 2440384 h 3568358"/>
                  <a:gd name="csX18" fmla="*/ 2993866 w 3132643"/>
                  <a:gd name="csY18" fmla="*/ 2951270 h 3568358"/>
                  <a:gd name="csX19" fmla="*/ 2865266 w 3132643"/>
                  <a:gd name="csY19" fmla="*/ 3456630 h 3568358"/>
                  <a:gd name="csX20" fmla="*/ 2671594 w 3132643"/>
                  <a:gd name="csY20" fmla="*/ 3568358 h 3568358"/>
                  <a:gd name="csX21" fmla="*/ 1304892 w 3132643"/>
                  <a:gd name="csY21" fmla="*/ 1943185 h 3568358"/>
                  <a:gd name="csX22" fmla="*/ 1315513 w 3132643"/>
                  <a:gd name="csY22" fmla="*/ 2148754 h 3568358"/>
                  <a:gd name="csX23" fmla="*/ 1322253 w 3132643"/>
                  <a:gd name="csY23" fmla="*/ 2247228 h 3568358"/>
                  <a:gd name="csX24" fmla="*/ 668499 w 3132643"/>
                  <a:gd name="csY24" fmla="*/ 2232175 h 3568358"/>
                  <a:gd name="csX25" fmla="*/ 672126 w 3132643"/>
                  <a:gd name="csY25" fmla="*/ 2373328 h 3568358"/>
                  <a:gd name="csX26" fmla="*/ 0 w 3132643"/>
                  <a:gd name="csY26" fmla="*/ 2372066 h 3568358"/>
                  <a:gd name="csX27" fmla="*/ 19635 w 3132643"/>
                  <a:gd name="csY27" fmla="*/ 2298845 h 3568358"/>
                  <a:gd name="csX0" fmla="*/ 19635 w 3132643"/>
                  <a:gd name="csY0" fmla="*/ 2298845 h 3568358"/>
                  <a:gd name="csX1" fmla="*/ 283217 w 3132643"/>
                  <a:gd name="csY1" fmla="*/ 2306881 h 3568358"/>
                  <a:gd name="csX2" fmla="*/ 599489 w 3132643"/>
                  <a:gd name="csY2" fmla="*/ 2306963 h 3568358"/>
                  <a:gd name="csX3" fmla="*/ 623447 w 3132643"/>
                  <a:gd name="csY3" fmla="*/ 1316876 h 3568358"/>
                  <a:gd name="csX4" fmla="*/ 338727 w 3132643"/>
                  <a:gd name="csY4" fmla="*/ 1318788 h 3568358"/>
                  <a:gd name="csX5" fmla="*/ 363390 w 3132643"/>
                  <a:gd name="csY5" fmla="*/ 0 h 3568358"/>
                  <a:gd name="csX6" fmla="*/ 489081 w 3132643"/>
                  <a:gd name="csY6" fmla="*/ 150343 h 3568358"/>
                  <a:gd name="csX7" fmla="*/ 626515 w 3132643"/>
                  <a:gd name="csY7" fmla="*/ 280765 h 3568358"/>
                  <a:gd name="csX8" fmla="*/ 749090 w 3132643"/>
                  <a:gd name="csY8" fmla="*/ 113140 h 3568358"/>
                  <a:gd name="csX9" fmla="*/ 1456413 w 3132643"/>
                  <a:gd name="csY9" fmla="*/ 433011 h 3568358"/>
                  <a:gd name="csX10" fmla="*/ 1646274 w 3132643"/>
                  <a:gd name="csY10" fmla="*/ 604453 h 3568358"/>
                  <a:gd name="csX11" fmla="*/ 1770701 w 3132643"/>
                  <a:gd name="csY11" fmla="*/ 814322 h 3568358"/>
                  <a:gd name="csX12" fmla="*/ 1859525 w 3132643"/>
                  <a:gd name="csY12" fmla="*/ 1167498 h 3568358"/>
                  <a:gd name="csX13" fmla="*/ 2136616 w 3132643"/>
                  <a:gd name="csY13" fmla="*/ 1522520 h 3568358"/>
                  <a:gd name="csX14" fmla="*/ 2387730 w 3132643"/>
                  <a:gd name="csY14" fmla="*/ 1713020 h 3568358"/>
                  <a:gd name="csX15" fmla="*/ 2829343 w 3132643"/>
                  <a:gd name="csY15" fmla="*/ 1886202 h 3568358"/>
                  <a:gd name="csX16" fmla="*/ 3063138 w 3132643"/>
                  <a:gd name="csY16" fmla="*/ 2163293 h 3568358"/>
                  <a:gd name="csX17" fmla="*/ 3132411 w 3132643"/>
                  <a:gd name="csY17" fmla="*/ 2440384 h 3568358"/>
                  <a:gd name="csX18" fmla="*/ 2993866 w 3132643"/>
                  <a:gd name="csY18" fmla="*/ 2951270 h 3568358"/>
                  <a:gd name="csX19" fmla="*/ 2865266 w 3132643"/>
                  <a:gd name="csY19" fmla="*/ 3456630 h 3568358"/>
                  <a:gd name="csX20" fmla="*/ 2671594 w 3132643"/>
                  <a:gd name="csY20" fmla="*/ 3568358 h 3568358"/>
                  <a:gd name="csX21" fmla="*/ 1304892 w 3132643"/>
                  <a:gd name="csY21" fmla="*/ 1943185 h 3568358"/>
                  <a:gd name="csX22" fmla="*/ 1315513 w 3132643"/>
                  <a:gd name="csY22" fmla="*/ 2148754 h 3568358"/>
                  <a:gd name="csX23" fmla="*/ 1322253 w 3132643"/>
                  <a:gd name="csY23" fmla="*/ 2247228 h 3568358"/>
                  <a:gd name="csX24" fmla="*/ 668499 w 3132643"/>
                  <a:gd name="csY24" fmla="*/ 2232175 h 3568358"/>
                  <a:gd name="csX25" fmla="*/ 672126 w 3132643"/>
                  <a:gd name="csY25" fmla="*/ 2373328 h 3568358"/>
                  <a:gd name="csX26" fmla="*/ 0 w 3132643"/>
                  <a:gd name="csY26" fmla="*/ 2372066 h 3568358"/>
                  <a:gd name="csX27" fmla="*/ 19635 w 3132643"/>
                  <a:gd name="csY27" fmla="*/ 2298845 h 3568358"/>
                  <a:gd name="csX0" fmla="*/ 19635 w 3162897"/>
                  <a:gd name="csY0" fmla="*/ 2298845 h 3568358"/>
                  <a:gd name="csX1" fmla="*/ 283217 w 3162897"/>
                  <a:gd name="csY1" fmla="*/ 2306881 h 3568358"/>
                  <a:gd name="csX2" fmla="*/ 599489 w 3162897"/>
                  <a:gd name="csY2" fmla="*/ 2306963 h 3568358"/>
                  <a:gd name="csX3" fmla="*/ 623447 w 3162897"/>
                  <a:gd name="csY3" fmla="*/ 1316876 h 3568358"/>
                  <a:gd name="csX4" fmla="*/ 338727 w 3162897"/>
                  <a:gd name="csY4" fmla="*/ 1318788 h 3568358"/>
                  <a:gd name="csX5" fmla="*/ 363390 w 3162897"/>
                  <a:gd name="csY5" fmla="*/ 0 h 3568358"/>
                  <a:gd name="csX6" fmla="*/ 489081 w 3162897"/>
                  <a:gd name="csY6" fmla="*/ 150343 h 3568358"/>
                  <a:gd name="csX7" fmla="*/ 626515 w 3162897"/>
                  <a:gd name="csY7" fmla="*/ 280765 h 3568358"/>
                  <a:gd name="csX8" fmla="*/ 749090 w 3162897"/>
                  <a:gd name="csY8" fmla="*/ 113140 h 3568358"/>
                  <a:gd name="csX9" fmla="*/ 1456413 w 3162897"/>
                  <a:gd name="csY9" fmla="*/ 433011 h 3568358"/>
                  <a:gd name="csX10" fmla="*/ 1646274 w 3162897"/>
                  <a:gd name="csY10" fmla="*/ 604453 h 3568358"/>
                  <a:gd name="csX11" fmla="*/ 1770701 w 3162897"/>
                  <a:gd name="csY11" fmla="*/ 814322 h 3568358"/>
                  <a:gd name="csX12" fmla="*/ 1859525 w 3162897"/>
                  <a:gd name="csY12" fmla="*/ 1167498 h 3568358"/>
                  <a:gd name="csX13" fmla="*/ 2136616 w 3162897"/>
                  <a:gd name="csY13" fmla="*/ 1522520 h 3568358"/>
                  <a:gd name="csX14" fmla="*/ 2387730 w 3162897"/>
                  <a:gd name="csY14" fmla="*/ 1713020 h 3568358"/>
                  <a:gd name="csX15" fmla="*/ 2829343 w 3162897"/>
                  <a:gd name="csY15" fmla="*/ 1886202 h 3568358"/>
                  <a:gd name="csX16" fmla="*/ 3123752 w 3162897"/>
                  <a:gd name="csY16" fmla="*/ 2180611 h 3568358"/>
                  <a:gd name="csX17" fmla="*/ 3132411 w 3162897"/>
                  <a:gd name="csY17" fmla="*/ 2440384 h 3568358"/>
                  <a:gd name="csX18" fmla="*/ 2993866 w 3162897"/>
                  <a:gd name="csY18" fmla="*/ 2951270 h 3568358"/>
                  <a:gd name="csX19" fmla="*/ 2865266 w 3162897"/>
                  <a:gd name="csY19" fmla="*/ 3456630 h 3568358"/>
                  <a:gd name="csX20" fmla="*/ 2671594 w 3162897"/>
                  <a:gd name="csY20" fmla="*/ 3568358 h 3568358"/>
                  <a:gd name="csX21" fmla="*/ 1304892 w 3162897"/>
                  <a:gd name="csY21" fmla="*/ 1943185 h 3568358"/>
                  <a:gd name="csX22" fmla="*/ 1315513 w 3162897"/>
                  <a:gd name="csY22" fmla="*/ 2148754 h 3568358"/>
                  <a:gd name="csX23" fmla="*/ 1322253 w 3162897"/>
                  <a:gd name="csY23" fmla="*/ 2247228 h 3568358"/>
                  <a:gd name="csX24" fmla="*/ 668499 w 3162897"/>
                  <a:gd name="csY24" fmla="*/ 2232175 h 3568358"/>
                  <a:gd name="csX25" fmla="*/ 672126 w 3162897"/>
                  <a:gd name="csY25" fmla="*/ 2373328 h 3568358"/>
                  <a:gd name="csX26" fmla="*/ 0 w 3162897"/>
                  <a:gd name="csY26" fmla="*/ 2372066 h 3568358"/>
                  <a:gd name="csX27" fmla="*/ 19635 w 3162897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2993866 w 3184859"/>
                  <a:gd name="csY18" fmla="*/ 2951270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37162 w 3184859"/>
                  <a:gd name="csY18" fmla="*/ 3020543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37162 w 3184859"/>
                  <a:gd name="csY18" fmla="*/ 3020543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65266 w 3184859"/>
                  <a:gd name="csY19" fmla="*/ 3456630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1304892 w 3184859"/>
                  <a:gd name="csY21" fmla="*/ 1943185 h 3568358"/>
                  <a:gd name="csX22" fmla="*/ 1315513 w 3184859"/>
                  <a:gd name="csY22" fmla="*/ 2148754 h 3568358"/>
                  <a:gd name="csX23" fmla="*/ 1322253 w 3184859"/>
                  <a:gd name="csY23" fmla="*/ 2247228 h 3568358"/>
                  <a:gd name="csX24" fmla="*/ 668499 w 3184859"/>
                  <a:gd name="csY24" fmla="*/ 2232175 h 3568358"/>
                  <a:gd name="csX25" fmla="*/ 672126 w 3184859"/>
                  <a:gd name="csY25" fmla="*/ 2373328 h 3568358"/>
                  <a:gd name="csX26" fmla="*/ 0 w 3184859"/>
                  <a:gd name="csY26" fmla="*/ 2372066 h 3568358"/>
                  <a:gd name="csX27" fmla="*/ 19635 w 3184859"/>
                  <a:gd name="csY27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86889 w 3184859"/>
                  <a:gd name="csY21" fmla="*/ 3219702 h 3568358"/>
                  <a:gd name="csX22" fmla="*/ 1304892 w 3184859"/>
                  <a:gd name="csY22" fmla="*/ 1943185 h 3568358"/>
                  <a:gd name="csX23" fmla="*/ 1315513 w 3184859"/>
                  <a:gd name="csY23" fmla="*/ 2148754 h 3568358"/>
                  <a:gd name="csX24" fmla="*/ 1322253 w 3184859"/>
                  <a:gd name="csY24" fmla="*/ 2247228 h 3568358"/>
                  <a:gd name="csX25" fmla="*/ 668499 w 3184859"/>
                  <a:gd name="csY25" fmla="*/ 2232175 h 3568358"/>
                  <a:gd name="csX26" fmla="*/ 672126 w 3184859"/>
                  <a:gd name="csY26" fmla="*/ 2373328 h 3568358"/>
                  <a:gd name="csX27" fmla="*/ 0 w 3184859"/>
                  <a:gd name="csY27" fmla="*/ 2372066 h 3568358"/>
                  <a:gd name="csX28" fmla="*/ 19635 w 3184859"/>
                  <a:gd name="csY28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86889 w 3184859"/>
                  <a:gd name="csY21" fmla="*/ 3219702 h 3568358"/>
                  <a:gd name="csX22" fmla="*/ 2595548 w 3184859"/>
                  <a:gd name="csY22" fmla="*/ 2942611 h 3568358"/>
                  <a:gd name="csX23" fmla="*/ 1304892 w 3184859"/>
                  <a:gd name="csY23" fmla="*/ 1943185 h 3568358"/>
                  <a:gd name="csX24" fmla="*/ 1315513 w 3184859"/>
                  <a:gd name="csY24" fmla="*/ 2148754 h 3568358"/>
                  <a:gd name="csX25" fmla="*/ 1322253 w 3184859"/>
                  <a:gd name="csY25" fmla="*/ 2247228 h 3568358"/>
                  <a:gd name="csX26" fmla="*/ 668499 w 3184859"/>
                  <a:gd name="csY26" fmla="*/ 2232175 h 3568358"/>
                  <a:gd name="csX27" fmla="*/ 672126 w 3184859"/>
                  <a:gd name="csY27" fmla="*/ 2373328 h 3568358"/>
                  <a:gd name="csX28" fmla="*/ 0 w 3184859"/>
                  <a:gd name="csY28" fmla="*/ 2372066 h 3568358"/>
                  <a:gd name="csX29" fmla="*/ 19635 w 3184859"/>
                  <a:gd name="csY29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86889 w 3184859"/>
                  <a:gd name="csY21" fmla="*/ 3219702 h 3568358"/>
                  <a:gd name="csX22" fmla="*/ 3002525 w 3184859"/>
                  <a:gd name="csY22" fmla="*/ 2483679 h 3568358"/>
                  <a:gd name="csX23" fmla="*/ 1304892 w 3184859"/>
                  <a:gd name="csY23" fmla="*/ 1943185 h 3568358"/>
                  <a:gd name="csX24" fmla="*/ 1315513 w 3184859"/>
                  <a:gd name="csY24" fmla="*/ 2148754 h 3568358"/>
                  <a:gd name="csX25" fmla="*/ 1322253 w 3184859"/>
                  <a:gd name="csY25" fmla="*/ 2247228 h 3568358"/>
                  <a:gd name="csX26" fmla="*/ 668499 w 3184859"/>
                  <a:gd name="csY26" fmla="*/ 2232175 h 3568358"/>
                  <a:gd name="csX27" fmla="*/ 672126 w 3184859"/>
                  <a:gd name="csY27" fmla="*/ 2373328 h 3568358"/>
                  <a:gd name="csX28" fmla="*/ 0 w 3184859"/>
                  <a:gd name="csY28" fmla="*/ 2372066 h 3568358"/>
                  <a:gd name="csX29" fmla="*/ 19635 w 3184859"/>
                  <a:gd name="csY29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1304892 w 3184859"/>
                  <a:gd name="csY23" fmla="*/ 1943185 h 3568358"/>
                  <a:gd name="csX24" fmla="*/ 1315513 w 3184859"/>
                  <a:gd name="csY24" fmla="*/ 2148754 h 3568358"/>
                  <a:gd name="csX25" fmla="*/ 1322253 w 3184859"/>
                  <a:gd name="csY25" fmla="*/ 2247228 h 3568358"/>
                  <a:gd name="csX26" fmla="*/ 668499 w 3184859"/>
                  <a:gd name="csY26" fmla="*/ 2232175 h 3568358"/>
                  <a:gd name="csX27" fmla="*/ 672126 w 3184859"/>
                  <a:gd name="csY27" fmla="*/ 2373328 h 3568358"/>
                  <a:gd name="csX28" fmla="*/ 0 w 3184859"/>
                  <a:gd name="csY28" fmla="*/ 2372066 h 3568358"/>
                  <a:gd name="csX29" fmla="*/ 19635 w 3184859"/>
                  <a:gd name="csY29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1304892 w 3184859"/>
                  <a:gd name="csY24" fmla="*/ 1943185 h 3568358"/>
                  <a:gd name="csX25" fmla="*/ 1315513 w 3184859"/>
                  <a:gd name="csY25" fmla="*/ 2148754 h 3568358"/>
                  <a:gd name="csX26" fmla="*/ 1322253 w 3184859"/>
                  <a:gd name="csY26" fmla="*/ 2247228 h 3568358"/>
                  <a:gd name="csX27" fmla="*/ 668499 w 3184859"/>
                  <a:gd name="csY27" fmla="*/ 2232175 h 3568358"/>
                  <a:gd name="csX28" fmla="*/ 672126 w 3184859"/>
                  <a:gd name="csY28" fmla="*/ 2373328 h 3568358"/>
                  <a:gd name="csX29" fmla="*/ 0 w 3184859"/>
                  <a:gd name="csY29" fmla="*/ 2372066 h 3568358"/>
                  <a:gd name="csX30" fmla="*/ 19635 w 3184859"/>
                  <a:gd name="csY30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1304892 w 3184859"/>
                  <a:gd name="csY24" fmla="*/ 1943185 h 3568358"/>
                  <a:gd name="csX25" fmla="*/ 1315513 w 3184859"/>
                  <a:gd name="csY25" fmla="*/ 2148754 h 3568358"/>
                  <a:gd name="csX26" fmla="*/ 1322253 w 3184859"/>
                  <a:gd name="csY26" fmla="*/ 2247228 h 3568358"/>
                  <a:gd name="csX27" fmla="*/ 668499 w 3184859"/>
                  <a:gd name="csY27" fmla="*/ 2232175 h 3568358"/>
                  <a:gd name="csX28" fmla="*/ 672126 w 3184859"/>
                  <a:gd name="csY28" fmla="*/ 2373328 h 3568358"/>
                  <a:gd name="csX29" fmla="*/ 0 w 3184859"/>
                  <a:gd name="csY29" fmla="*/ 2372066 h 3568358"/>
                  <a:gd name="csX30" fmla="*/ 19635 w 3184859"/>
                  <a:gd name="csY30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093321 w 3184859"/>
                  <a:gd name="csY24" fmla="*/ 1825589 h 3568358"/>
                  <a:gd name="csX25" fmla="*/ 1304892 w 3184859"/>
                  <a:gd name="csY25" fmla="*/ 1943185 h 3568358"/>
                  <a:gd name="csX26" fmla="*/ 1315513 w 3184859"/>
                  <a:gd name="csY26" fmla="*/ 2148754 h 3568358"/>
                  <a:gd name="csX27" fmla="*/ 1322253 w 3184859"/>
                  <a:gd name="csY27" fmla="*/ 2247228 h 3568358"/>
                  <a:gd name="csX28" fmla="*/ 668499 w 3184859"/>
                  <a:gd name="csY28" fmla="*/ 2232175 h 3568358"/>
                  <a:gd name="csX29" fmla="*/ 672126 w 3184859"/>
                  <a:gd name="csY29" fmla="*/ 2373328 h 3568358"/>
                  <a:gd name="csX30" fmla="*/ 0 w 3184859"/>
                  <a:gd name="csY30" fmla="*/ 2372066 h 3568358"/>
                  <a:gd name="csX31" fmla="*/ 19635 w 3184859"/>
                  <a:gd name="csY31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093321 w 3184859"/>
                  <a:gd name="csY24" fmla="*/ 1825589 h 3568358"/>
                  <a:gd name="csX25" fmla="*/ 1738298 w 3184859"/>
                  <a:gd name="csY25" fmla="*/ 1357998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093321 w 3184859"/>
                  <a:gd name="csY24" fmla="*/ 1825589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49608 w 3184859"/>
                  <a:gd name="csY25" fmla="*/ 1454131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178144 w 3184859"/>
                  <a:gd name="csY24" fmla="*/ 1865174 h 3568358"/>
                  <a:gd name="csX25" fmla="*/ 1715678 w 3184859"/>
                  <a:gd name="csY25" fmla="*/ 1403237 h 3568358"/>
                  <a:gd name="csX26" fmla="*/ 1304892 w 3184859"/>
                  <a:gd name="csY26" fmla="*/ 1943185 h 3568358"/>
                  <a:gd name="csX27" fmla="*/ 1315513 w 3184859"/>
                  <a:gd name="csY27" fmla="*/ 2148754 h 3568358"/>
                  <a:gd name="csX28" fmla="*/ 1322253 w 3184859"/>
                  <a:gd name="csY28" fmla="*/ 2247228 h 3568358"/>
                  <a:gd name="csX29" fmla="*/ 668499 w 3184859"/>
                  <a:gd name="csY29" fmla="*/ 2232175 h 3568358"/>
                  <a:gd name="csX30" fmla="*/ 672126 w 3184859"/>
                  <a:gd name="csY30" fmla="*/ 2373328 h 3568358"/>
                  <a:gd name="csX31" fmla="*/ 0 w 3184859"/>
                  <a:gd name="csY31" fmla="*/ 2372066 h 3568358"/>
                  <a:gd name="csX32" fmla="*/ 19635 w 3184859"/>
                  <a:gd name="csY32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413354 w 3184859"/>
                  <a:gd name="csY24" fmla="*/ 2008313 h 3568358"/>
                  <a:gd name="csX25" fmla="*/ 2178144 w 3184859"/>
                  <a:gd name="csY25" fmla="*/ 1865174 h 3568358"/>
                  <a:gd name="csX26" fmla="*/ 1715678 w 3184859"/>
                  <a:gd name="csY26" fmla="*/ 1403237 h 3568358"/>
                  <a:gd name="csX27" fmla="*/ 1304892 w 3184859"/>
                  <a:gd name="csY27" fmla="*/ 1943185 h 3568358"/>
                  <a:gd name="csX28" fmla="*/ 1315513 w 3184859"/>
                  <a:gd name="csY28" fmla="*/ 2148754 h 3568358"/>
                  <a:gd name="csX29" fmla="*/ 1322253 w 3184859"/>
                  <a:gd name="csY29" fmla="*/ 2247228 h 3568358"/>
                  <a:gd name="csX30" fmla="*/ 668499 w 3184859"/>
                  <a:gd name="csY30" fmla="*/ 2232175 h 3568358"/>
                  <a:gd name="csX31" fmla="*/ 672126 w 3184859"/>
                  <a:gd name="csY31" fmla="*/ 2373328 h 3568358"/>
                  <a:gd name="csX32" fmla="*/ 0 w 3184859"/>
                  <a:gd name="csY32" fmla="*/ 2372066 h 3568358"/>
                  <a:gd name="csX33" fmla="*/ 19635 w 3184859"/>
                  <a:gd name="csY33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673480 w 3184859"/>
                  <a:gd name="csY23" fmla="*/ 2111338 h 3568358"/>
                  <a:gd name="csX24" fmla="*/ 2413354 w 3184859"/>
                  <a:gd name="csY24" fmla="*/ 2008313 h 3568358"/>
                  <a:gd name="csX25" fmla="*/ 2178144 w 3184859"/>
                  <a:gd name="csY25" fmla="*/ 1865174 h 3568358"/>
                  <a:gd name="csX26" fmla="*/ 1715678 w 3184859"/>
                  <a:gd name="csY26" fmla="*/ 1403237 h 3568358"/>
                  <a:gd name="csX27" fmla="*/ 1304892 w 3184859"/>
                  <a:gd name="csY27" fmla="*/ 1943185 h 3568358"/>
                  <a:gd name="csX28" fmla="*/ 1315513 w 3184859"/>
                  <a:gd name="csY28" fmla="*/ 2148754 h 3568358"/>
                  <a:gd name="csX29" fmla="*/ 1322253 w 3184859"/>
                  <a:gd name="csY29" fmla="*/ 2247228 h 3568358"/>
                  <a:gd name="csX30" fmla="*/ 668499 w 3184859"/>
                  <a:gd name="csY30" fmla="*/ 2232175 h 3568358"/>
                  <a:gd name="csX31" fmla="*/ 672126 w 3184859"/>
                  <a:gd name="csY31" fmla="*/ 2373328 h 3568358"/>
                  <a:gd name="csX32" fmla="*/ 0 w 3184859"/>
                  <a:gd name="csY32" fmla="*/ 2372066 h 3568358"/>
                  <a:gd name="csX33" fmla="*/ 19635 w 3184859"/>
                  <a:gd name="csY33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888367 w 3184859"/>
                  <a:gd name="csY23" fmla="*/ 2268439 h 3568358"/>
                  <a:gd name="csX24" fmla="*/ 2673480 w 3184859"/>
                  <a:gd name="csY24" fmla="*/ 2111338 h 3568358"/>
                  <a:gd name="csX25" fmla="*/ 2413354 w 3184859"/>
                  <a:gd name="csY25" fmla="*/ 2008313 h 3568358"/>
                  <a:gd name="csX26" fmla="*/ 2178144 w 3184859"/>
                  <a:gd name="csY26" fmla="*/ 1865174 h 3568358"/>
                  <a:gd name="csX27" fmla="*/ 1715678 w 3184859"/>
                  <a:gd name="csY27" fmla="*/ 1403237 h 3568358"/>
                  <a:gd name="csX28" fmla="*/ 1304892 w 3184859"/>
                  <a:gd name="csY28" fmla="*/ 1943185 h 3568358"/>
                  <a:gd name="csX29" fmla="*/ 1315513 w 3184859"/>
                  <a:gd name="csY29" fmla="*/ 2148754 h 3568358"/>
                  <a:gd name="csX30" fmla="*/ 1322253 w 3184859"/>
                  <a:gd name="csY30" fmla="*/ 2247228 h 3568358"/>
                  <a:gd name="csX31" fmla="*/ 668499 w 3184859"/>
                  <a:gd name="csY31" fmla="*/ 2232175 h 3568358"/>
                  <a:gd name="csX32" fmla="*/ 672126 w 3184859"/>
                  <a:gd name="csY32" fmla="*/ 2373328 h 3568358"/>
                  <a:gd name="csX33" fmla="*/ 0 w 3184859"/>
                  <a:gd name="csY33" fmla="*/ 2372066 h 3568358"/>
                  <a:gd name="csX34" fmla="*/ 19635 w 3184859"/>
                  <a:gd name="csY34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888367 w 3184859"/>
                  <a:gd name="csY23" fmla="*/ 2268439 h 3568358"/>
                  <a:gd name="csX24" fmla="*/ 2673480 w 3184859"/>
                  <a:gd name="csY24" fmla="*/ 2111338 h 3568358"/>
                  <a:gd name="csX25" fmla="*/ 2413354 w 3184859"/>
                  <a:gd name="csY25" fmla="*/ 2008313 h 3568358"/>
                  <a:gd name="csX26" fmla="*/ 2178144 w 3184859"/>
                  <a:gd name="csY26" fmla="*/ 1865174 h 3568358"/>
                  <a:gd name="csX27" fmla="*/ 1715678 w 3184859"/>
                  <a:gd name="csY27" fmla="*/ 1403237 h 3568358"/>
                  <a:gd name="csX28" fmla="*/ 1304892 w 3184859"/>
                  <a:gd name="csY28" fmla="*/ 1943185 h 3568358"/>
                  <a:gd name="csX29" fmla="*/ 1315513 w 3184859"/>
                  <a:gd name="csY29" fmla="*/ 2148754 h 3568358"/>
                  <a:gd name="csX30" fmla="*/ 1322253 w 3184859"/>
                  <a:gd name="csY30" fmla="*/ 2247228 h 3568358"/>
                  <a:gd name="csX31" fmla="*/ 668499 w 3184859"/>
                  <a:gd name="csY31" fmla="*/ 2232175 h 3568358"/>
                  <a:gd name="csX32" fmla="*/ 672126 w 3184859"/>
                  <a:gd name="csY32" fmla="*/ 2373328 h 3568358"/>
                  <a:gd name="csX33" fmla="*/ 0 w 3184859"/>
                  <a:gd name="csY33" fmla="*/ 2372066 h 3568358"/>
                  <a:gd name="csX34" fmla="*/ 19635 w 3184859"/>
                  <a:gd name="csY34" fmla="*/ 2298845 h 3568358"/>
                  <a:gd name="csX0" fmla="*/ 19635 w 3184859"/>
                  <a:gd name="csY0" fmla="*/ 2298845 h 3568358"/>
                  <a:gd name="csX1" fmla="*/ 283217 w 3184859"/>
                  <a:gd name="csY1" fmla="*/ 2306881 h 3568358"/>
                  <a:gd name="csX2" fmla="*/ 599489 w 3184859"/>
                  <a:gd name="csY2" fmla="*/ 2306963 h 3568358"/>
                  <a:gd name="csX3" fmla="*/ 623447 w 3184859"/>
                  <a:gd name="csY3" fmla="*/ 1316876 h 3568358"/>
                  <a:gd name="csX4" fmla="*/ 338727 w 3184859"/>
                  <a:gd name="csY4" fmla="*/ 1318788 h 3568358"/>
                  <a:gd name="csX5" fmla="*/ 363390 w 3184859"/>
                  <a:gd name="csY5" fmla="*/ 0 h 3568358"/>
                  <a:gd name="csX6" fmla="*/ 489081 w 3184859"/>
                  <a:gd name="csY6" fmla="*/ 150343 h 3568358"/>
                  <a:gd name="csX7" fmla="*/ 626515 w 3184859"/>
                  <a:gd name="csY7" fmla="*/ 280765 h 3568358"/>
                  <a:gd name="csX8" fmla="*/ 749090 w 3184859"/>
                  <a:gd name="csY8" fmla="*/ 113140 h 3568358"/>
                  <a:gd name="csX9" fmla="*/ 1456413 w 3184859"/>
                  <a:gd name="csY9" fmla="*/ 433011 h 3568358"/>
                  <a:gd name="csX10" fmla="*/ 1646274 w 3184859"/>
                  <a:gd name="csY10" fmla="*/ 604453 h 3568358"/>
                  <a:gd name="csX11" fmla="*/ 1770701 w 3184859"/>
                  <a:gd name="csY11" fmla="*/ 814322 h 3568358"/>
                  <a:gd name="csX12" fmla="*/ 1859525 w 3184859"/>
                  <a:gd name="csY12" fmla="*/ 1167498 h 3568358"/>
                  <a:gd name="csX13" fmla="*/ 2136616 w 3184859"/>
                  <a:gd name="csY13" fmla="*/ 1522520 h 3568358"/>
                  <a:gd name="csX14" fmla="*/ 2387730 w 3184859"/>
                  <a:gd name="csY14" fmla="*/ 1713020 h 3568358"/>
                  <a:gd name="csX15" fmla="*/ 2829343 w 3184859"/>
                  <a:gd name="csY15" fmla="*/ 1886202 h 3568358"/>
                  <a:gd name="csX16" fmla="*/ 3123752 w 3184859"/>
                  <a:gd name="csY16" fmla="*/ 2180611 h 3568358"/>
                  <a:gd name="csX17" fmla="*/ 3184366 w 3184859"/>
                  <a:gd name="csY17" fmla="*/ 2509657 h 3568358"/>
                  <a:gd name="csX18" fmla="*/ 3011184 w 3184859"/>
                  <a:gd name="csY18" fmla="*/ 3020543 h 3568358"/>
                  <a:gd name="csX19" fmla="*/ 2882584 w 3184859"/>
                  <a:gd name="csY19" fmla="*/ 3499925 h 3568358"/>
                  <a:gd name="csX20" fmla="*/ 2671594 w 3184859"/>
                  <a:gd name="csY20" fmla="*/ 3568358 h 3568358"/>
                  <a:gd name="csX21" fmla="*/ 2578230 w 3184859"/>
                  <a:gd name="csY21" fmla="*/ 2665520 h 3568358"/>
                  <a:gd name="csX22" fmla="*/ 3002525 w 3184859"/>
                  <a:gd name="csY22" fmla="*/ 2483679 h 3568358"/>
                  <a:gd name="csX23" fmla="*/ 2888367 w 3184859"/>
                  <a:gd name="csY23" fmla="*/ 2268439 h 3568358"/>
                  <a:gd name="csX24" fmla="*/ 2673480 w 3184859"/>
                  <a:gd name="csY24" fmla="*/ 2111338 h 3568358"/>
                  <a:gd name="csX25" fmla="*/ 2413354 w 3184859"/>
                  <a:gd name="csY25" fmla="*/ 2008313 h 3568358"/>
                  <a:gd name="csX26" fmla="*/ 2178144 w 3184859"/>
                  <a:gd name="csY26" fmla="*/ 1865174 h 3568358"/>
                  <a:gd name="csX27" fmla="*/ 1715678 w 3184859"/>
                  <a:gd name="csY27" fmla="*/ 1403237 h 3568358"/>
                  <a:gd name="csX28" fmla="*/ 1304892 w 3184859"/>
                  <a:gd name="csY28" fmla="*/ 1943185 h 3568358"/>
                  <a:gd name="csX29" fmla="*/ 1315513 w 3184859"/>
                  <a:gd name="csY29" fmla="*/ 2148754 h 3568358"/>
                  <a:gd name="csX30" fmla="*/ 1322253 w 3184859"/>
                  <a:gd name="csY30" fmla="*/ 2247228 h 3568358"/>
                  <a:gd name="csX31" fmla="*/ 668499 w 3184859"/>
                  <a:gd name="csY31" fmla="*/ 2232175 h 3568358"/>
                  <a:gd name="csX32" fmla="*/ 672126 w 3184859"/>
                  <a:gd name="csY32" fmla="*/ 2373328 h 3568358"/>
                  <a:gd name="csX33" fmla="*/ 0 w 3184859"/>
                  <a:gd name="csY33" fmla="*/ 2372066 h 3568358"/>
                  <a:gd name="csX34" fmla="*/ 19635 w 3184859"/>
                  <a:gd name="csY34" fmla="*/ 2298845 h 3568358"/>
                  <a:gd name="csX0" fmla="*/ 19635 w 3184859"/>
                  <a:gd name="csY0" fmla="*/ 2298845 h 3499925"/>
                  <a:gd name="csX1" fmla="*/ 283217 w 3184859"/>
                  <a:gd name="csY1" fmla="*/ 2306881 h 3499925"/>
                  <a:gd name="csX2" fmla="*/ 599489 w 3184859"/>
                  <a:gd name="csY2" fmla="*/ 2306963 h 3499925"/>
                  <a:gd name="csX3" fmla="*/ 623447 w 3184859"/>
                  <a:gd name="csY3" fmla="*/ 1316876 h 3499925"/>
                  <a:gd name="csX4" fmla="*/ 338727 w 3184859"/>
                  <a:gd name="csY4" fmla="*/ 1318788 h 3499925"/>
                  <a:gd name="csX5" fmla="*/ 363390 w 3184859"/>
                  <a:gd name="csY5" fmla="*/ 0 h 3499925"/>
                  <a:gd name="csX6" fmla="*/ 489081 w 3184859"/>
                  <a:gd name="csY6" fmla="*/ 150343 h 3499925"/>
                  <a:gd name="csX7" fmla="*/ 626515 w 3184859"/>
                  <a:gd name="csY7" fmla="*/ 280765 h 3499925"/>
                  <a:gd name="csX8" fmla="*/ 749090 w 3184859"/>
                  <a:gd name="csY8" fmla="*/ 113140 h 3499925"/>
                  <a:gd name="csX9" fmla="*/ 1456413 w 3184859"/>
                  <a:gd name="csY9" fmla="*/ 433011 h 3499925"/>
                  <a:gd name="csX10" fmla="*/ 1646274 w 3184859"/>
                  <a:gd name="csY10" fmla="*/ 604453 h 3499925"/>
                  <a:gd name="csX11" fmla="*/ 1770701 w 3184859"/>
                  <a:gd name="csY11" fmla="*/ 814322 h 3499925"/>
                  <a:gd name="csX12" fmla="*/ 1859525 w 3184859"/>
                  <a:gd name="csY12" fmla="*/ 1167498 h 3499925"/>
                  <a:gd name="csX13" fmla="*/ 2136616 w 3184859"/>
                  <a:gd name="csY13" fmla="*/ 1522520 h 3499925"/>
                  <a:gd name="csX14" fmla="*/ 2387730 w 3184859"/>
                  <a:gd name="csY14" fmla="*/ 1713020 h 3499925"/>
                  <a:gd name="csX15" fmla="*/ 2829343 w 3184859"/>
                  <a:gd name="csY15" fmla="*/ 1886202 h 3499925"/>
                  <a:gd name="csX16" fmla="*/ 3123752 w 3184859"/>
                  <a:gd name="csY16" fmla="*/ 2180611 h 3499925"/>
                  <a:gd name="csX17" fmla="*/ 3184366 w 3184859"/>
                  <a:gd name="csY17" fmla="*/ 2509657 h 3499925"/>
                  <a:gd name="csX18" fmla="*/ 3011184 w 3184859"/>
                  <a:gd name="csY18" fmla="*/ 3020543 h 3499925"/>
                  <a:gd name="csX19" fmla="*/ 2882584 w 3184859"/>
                  <a:gd name="csY19" fmla="*/ 3499925 h 3499925"/>
                  <a:gd name="csX20" fmla="*/ 2694214 w 3184859"/>
                  <a:gd name="csY20" fmla="*/ 3438294 h 3499925"/>
                  <a:gd name="csX21" fmla="*/ 2578230 w 3184859"/>
                  <a:gd name="csY21" fmla="*/ 2665520 h 3499925"/>
                  <a:gd name="csX22" fmla="*/ 3002525 w 3184859"/>
                  <a:gd name="csY22" fmla="*/ 2483679 h 3499925"/>
                  <a:gd name="csX23" fmla="*/ 2888367 w 3184859"/>
                  <a:gd name="csY23" fmla="*/ 2268439 h 3499925"/>
                  <a:gd name="csX24" fmla="*/ 2673480 w 3184859"/>
                  <a:gd name="csY24" fmla="*/ 2111338 h 3499925"/>
                  <a:gd name="csX25" fmla="*/ 2413354 w 3184859"/>
                  <a:gd name="csY25" fmla="*/ 2008313 h 3499925"/>
                  <a:gd name="csX26" fmla="*/ 2178144 w 3184859"/>
                  <a:gd name="csY26" fmla="*/ 1865174 h 3499925"/>
                  <a:gd name="csX27" fmla="*/ 1715678 w 3184859"/>
                  <a:gd name="csY27" fmla="*/ 1403237 h 3499925"/>
                  <a:gd name="csX28" fmla="*/ 1304892 w 3184859"/>
                  <a:gd name="csY28" fmla="*/ 1943185 h 3499925"/>
                  <a:gd name="csX29" fmla="*/ 1315513 w 3184859"/>
                  <a:gd name="csY29" fmla="*/ 2148754 h 3499925"/>
                  <a:gd name="csX30" fmla="*/ 1322253 w 3184859"/>
                  <a:gd name="csY30" fmla="*/ 2247228 h 3499925"/>
                  <a:gd name="csX31" fmla="*/ 668499 w 3184859"/>
                  <a:gd name="csY31" fmla="*/ 2232175 h 3499925"/>
                  <a:gd name="csX32" fmla="*/ 672126 w 3184859"/>
                  <a:gd name="csY32" fmla="*/ 2373328 h 3499925"/>
                  <a:gd name="csX33" fmla="*/ 0 w 3184859"/>
                  <a:gd name="csY33" fmla="*/ 2372066 h 3499925"/>
                  <a:gd name="csX34" fmla="*/ 19635 w 3184859"/>
                  <a:gd name="csY34" fmla="*/ 2298845 h 3499925"/>
                  <a:gd name="csX0" fmla="*/ 19635 w 3184859"/>
                  <a:gd name="csY0" fmla="*/ 2298845 h 3499925"/>
                  <a:gd name="csX1" fmla="*/ 283217 w 3184859"/>
                  <a:gd name="csY1" fmla="*/ 2306881 h 3499925"/>
                  <a:gd name="csX2" fmla="*/ 599489 w 3184859"/>
                  <a:gd name="csY2" fmla="*/ 2306963 h 3499925"/>
                  <a:gd name="csX3" fmla="*/ 623447 w 3184859"/>
                  <a:gd name="csY3" fmla="*/ 1316876 h 3499925"/>
                  <a:gd name="csX4" fmla="*/ 338727 w 3184859"/>
                  <a:gd name="csY4" fmla="*/ 1318788 h 3499925"/>
                  <a:gd name="csX5" fmla="*/ 363390 w 3184859"/>
                  <a:gd name="csY5" fmla="*/ 0 h 3499925"/>
                  <a:gd name="csX6" fmla="*/ 489081 w 3184859"/>
                  <a:gd name="csY6" fmla="*/ 150343 h 3499925"/>
                  <a:gd name="csX7" fmla="*/ 626515 w 3184859"/>
                  <a:gd name="csY7" fmla="*/ 280765 h 3499925"/>
                  <a:gd name="csX8" fmla="*/ 749090 w 3184859"/>
                  <a:gd name="csY8" fmla="*/ 113140 h 3499925"/>
                  <a:gd name="csX9" fmla="*/ 1456413 w 3184859"/>
                  <a:gd name="csY9" fmla="*/ 433011 h 3499925"/>
                  <a:gd name="csX10" fmla="*/ 1646274 w 3184859"/>
                  <a:gd name="csY10" fmla="*/ 604453 h 3499925"/>
                  <a:gd name="csX11" fmla="*/ 1770701 w 3184859"/>
                  <a:gd name="csY11" fmla="*/ 814322 h 3499925"/>
                  <a:gd name="csX12" fmla="*/ 1859525 w 3184859"/>
                  <a:gd name="csY12" fmla="*/ 1167498 h 3499925"/>
                  <a:gd name="csX13" fmla="*/ 2136616 w 3184859"/>
                  <a:gd name="csY13" fmla="*/ 1522520 h 3499925"/>
                  <a:gd name="csX14" fmla="*/ 2387730 w 3184859"/>
                  <a:gd name="csY14" fmla="*/ 1713020 h 3499925"/>
                  <a:gd name="csX15" fmla="*/ 2829343 w 3184859"/>
                  <a:gd name="csY15" fmla="*/ 1886202 h 3499925"/>
                  <a:gd name="csX16" fmla="*/ 3123752 w 3184859"/>
                  <a:gd name="csY16" fmla="*/ 2180611 h 3499925"/>
                  <a:gd name="csX17" fmla="*/ 3184366 w 3184859"/>
                  <a:gd name="csY17" fmla="*/ 2509657 h 3499925"/>
                  <a:gd name="csX18" fmla="*/ 3011184 w 3184859"/>
                  <a:gd name="csY18" fmla="*/ 3020543 h 3499925"/>
                  <a:gd name="csX19" fmla="*/ 2882584 w 3184859"/>
                  <a:gd name="csY19" fmla="*/ 3499925 h 3499925"/>
                  <a:gd name="csX20" fmla="*/ 2694214 w 3184859"/>
                  <a:gd name="csY20" fmla="*/ 3438294 h 3499925"/>
                  <a:gd name="csX21" fmla="*/ 2578230 w 3184859"/>
                  <a:gd name="csY21" fmla="*/ 2665520 h 3499925"/>
                  <a:gd name="csX22" fmla="*/ 3002525 w 3184859"/>
                  <a:gd name="csY22" fmla="*/ 2483679 h 3499925"/>
                  <a:gd name="csX23" fmla="*/ 2888367 w 3184859"/>
                  <a:gd name="csY23" fmla="*/ 2268439 h 3499925"/>
                  <a:gd name="csX24" fmla="*/ 2673480 w 3184859"/>
                  <a:gd name="csY24" fmla="*/ 2111338 h 3499925"/>
                  <a:gd name="csX25" fmla="*/ 2413354 w 3184859"/>
                  <a:gd name="csY25" fmla="*/ 2008313 h 3499925"/>
                  <a:gd name="csX26" fmla="*/ 2178144 w 3184859"/>
                  <a:gd name="csY26" fmla="*/ 1865174 h 3499925"/>
                  <a:gd name="csX27" fmla="*/ 1715678 w 3184859"/>
                  <a:gd name="csY27" fmla="*/ 1403237 h 3499925"/>
                  <a:gd name="csX28" fmla="*/ 1304892 w 3184859"/>
                  <a:gd name="csY28" fmla="*/ 1943185 h 3499925"/>
                  <a:gd name="csX29" fmla="*/ 1315513 w 3184859"/>
                  <a:gd name="csY29" fmla="*/ 2148754 h 3499925"/>
                  <a:gd name="csX30" fmla="*/ 1322253 w 3184859"/>
                  <a:gd name="csY30" fmla="*/ 2247228 h 3499925"/>
                  <a:gd name="csX31" fmla="*/ 668499 w 3184859"/>
                  <a:gd name="csY31" fmla="*/ 2232175 h 3499925"/>
                  <a:gd name="csX32" fmla="*/ 672126 w 3184859"/>
                  <a:gd name="csY32" fmla="*/ 2373328 h 3499925"/>
                  <a:gd name="csX33" fmla="*/ 0 w 3184859"/>
                  <a:gd name="csY33" fmla="*/ 2372066 h 3499925"/>
                  <a:gd name="csX34" fmla="*/ 19635 w 3184859"/>
                  <a:gd name="csY34" fmla="*/ 2298845 h 3499925"/>
                  <a:gd name="csX0" fmla="*/ 19635 w 3184859"/>
                  <a:gd name="csY0" fmla="*/ 2298845 h 3557047"/>
                  <a:gd name="csX1" fmla="*/ 283217 w 3184859"/>
                  <a:gd name="csY1" fmla="*/ 2306881 h 3557047"/>
                  <a:gd name="csX2" fmla="*/ 599489 w 3184859"/>
                  <a:gd name="csY2" fmla="*/ 2306963 h 3557047"/>
                  <a:gd name="csX3" fmla="*/ 623447 w 3184859"/>
                  <a:gd name="csY3" fmla="*/ 1316876 h 3557047"/>
                  <a:gd name="csX4" fmla="*/ 338727 w 3184859"/>
                  <a:gd name="csY4" fmla="*/ 1318788 h 3557047"/>
                  <a:gd name="csX5" fmla="*/ 363390 w 3184859"/>
                  <a:gd name="csY5" fmla="*/ 0 h 3557047"/>
                  <a:gd name="csX6" fmla="*/ 489081 w 3184859"/>
                  <a:gd name="csY6" fmla="*/ 150343 h 3557047"/>
                  <a:gd name="csX7" fmla="*/ 626515 w 3184859"/>
                  <a:gd name="csY7" fmla="*/ 280765 h 3557047"/>
                  <a:gd name="csX8" fmla="*/ 749090 w 3184859"/>
                  <a:gd name="csY8" fmla="*/ 113140 h 3557047"/>
                  <a:gd name="csX9" fmla="*/ 1456413 w 3184859"/>
                  <a:gd name="csY9" fmla="*/ 433011 h 3557047"/>
                  <a:gd name="csX10" fmla="*/ 1646274 w 3184859"/>
                  <a:gd name="csY10" fmla="*/ 604453 h 3557047"/>
                  <a:gd name="csX11" fmla="*/ 1770701 w 3184859"/>
                  <a:gd name="csY11" fmla="*/ 814322 h 3557047"/>
                  <a:gd name="csX12" fmla="*/ 1859525 w 3184859"/>
                  <a:gd name="csY12" fmla="*/ 1167498 h 3557047"/>
                  <a:gd name="csX13" fmla="*/ 2136616 w 3184859"/>
                  <a:gd name="csY13" fmla="*/ 1522520 h 3557047"/>
                  <a:gd name="csX14" fmla="*/ 2387730 w 3184859"/>
                  <a:gd name="csY14" fmla="*/ 1713020 h 3557047"/>
                  <a:gd name="csX15" fmla="*/ 2829343 w 3184859"/>
                  <a:gd name="csY15" fmla="*/ 1886202 h 3557047"/>
                  <a:gd name="csX16" fmla="*/ 3123752 w 3184859"/>
                  <a:gd name="csY16" fmla="*/ 2180611 h 3557047"/>
                  <a:gd name="csX17" fmla="*/ 3184366 w 3184859"/>
                  <a:gd name="csY17" fmla="*/ 2509657 h 3557047"/>
                  <a:gd name="csX18" fmla="*/ 3011184 w 3184859"/>
                  <a:gd name="csY18" fmla="*/ 3020543 h 3557047"/>
                  <a:gd name="csX19" fmla="*/ 2882584 w 3184859"/>
                  <a:gd name="csY19" fmla="*/ 3499925 h 3557047"/>
                  <a:gd name="csX20" fmla="*/ 2699869 w 3184859"/>
                  <a:gd name="csY20" fmla="*/ 3557047 h 3557047"/>
                  <a:gd name="csX21" fmla="*/ 2578230 w 3184859"/>
                  <a:gd name="csY21" fmla="*/ 2665520 h 3557047"/>
                  <a:gd name="csX22" fmla="*/ 3002525 w 3184859"/>
                  <a:gd name="csY22" fmla="*/ 2483679 h 3557047"/>
                  <a:gd name="csX23" fmla="*/ 2888367 w 3184859"/>
                  <a:gd name="csY23" fmla="*/ 2268439 h 3557047"/>
                  <a:gd name="csX24" fmla="*/ 2673480 w 3184859"/>
                  <a:gd name="csY24" fmla="*/ 2111338 h 3557047"/>
                  <a:gd name="csX25" fmla="*/ 2413354 w 3184859"/>
                  <a:gd name="csY25" fmla="*/ 2008313 h 3557047"/>
                  <a:gd name="csX26" fmla="*/ 2178144 w 3184859"/>
                  <a:gd name="csY26" fmla="*/ 1865174 h 3557047"/>
                  <a:gd name="csX27" fmla="*/ 1715678 w 3184859"/>
                  <a:gd name="csY27" fmla="*/ 1403237 h 3557047"/>
                  <a:gd name="csX28" fmla="*/ 1304892 w 3184859"/>
                  <a:gd name="csY28" fmla="*/ 1943185 h 3557047"/>
                  <a:gd name="csX29" fmla="*/ 1315513 w 3184859"/>
                  <a:gd name="csY29" fmla="*/ 2148754 h 3557047"/>
                  <a:gd name="csX30" fmla="*/ 1322253 w 3184859"/>
                  <a:gd name="csY30" fmla="*/ 2247228 h 3557047"/>
                  <a:gd name="csX31" fmla="*/ 668499 w 3184859"/>
                  <a:gd name="csY31" fmla="*/ 2232175 h 3557047"/>
                  <a:gd name="csX32" fmla="*/ 672126 w 3184859"/>
                  <a:gd name="csY32" fmla="*/ 2373328 h 3557047"/>
                  <a:gd name="csX33" fmla="*/ 0 w 3184859"/>
                  <a:gd name="csY33" fmla="*/ 2372066 h 3557047"/>
                  <a:gd name="csX34" fmla="*/ 19635 w 3184859"/>
                  <a:gd name="csY34" fmla="*/ 2298845 h 3557047"/>
                  <a:gd name="csX0" fmla="*/ 19635 w 3184859"/>
                  <a:gd name="csY0" fmla="*/ 2351720 h 3609922"/>
                  <a:gd name="csX1" fmla="*/ 283217 w 3184859"/>
                  <a:gd name="csY1" fmla="*/ 2359756 h 3609922"/>
                  <a:gd name="csX2" fmla="*/ 599489 w 3184859"/>
                  <a:gd name="csY2" fmla="*/ 2359838 h 3609922"/>
                  <a:gd name="csX3" fmla="*/ 623447 w 3184859"/>
                  <a:gd name="csY3" fmla="*/ 1369751 h 3609922"/>
                  <a:gd name="csX4" fmla="*/ 338727 w 3184859"/>
                  <a:gd name="csY4" fmla="*/ 1371663 h 3609922"/>
                  <a:gd name="csX5" fmla="*/ 363390 w 3184859"/>
                  <a:gd name="csY5" fmla="*/ 52875 h 3609922"/>
                  <a:gd name="csX6" fmla="*/ 489081 w 3184859"/>
                  <a:gd name="csY6" fmla="*/ 203218 h 3609922"/>
                  <a:gd name="csX7" fmla="*/ 569966 w 3184859"/>
                  <a:gd name="csY7" fmla="*/ 0 h 3609922"/>
                  <a:gd name="csX8" fmla="*/ 749090 w 3184859"/>
                  <a:gd name="csY8" fmla="*/ 166015 h 3609922"/>
                  <a:gd name="csX9" fmla="*/ 1456413 w 3184859"/>
                  <a:gd name="csY9" fmla="*/ 485886 h 3609922"/>
                  <a:gd name="csX10" fmla="*/ 1646274 w 3184859"/>
                  <a:gd name="csY10" fmla="*/ 657328 h 3609922"/>
                  <a:gd name="csX11" fmla="*/ 1770701 w 3184859"/>
                  <a:gd name="csY11" fmla="*/ 867197 h 3609922"/>
                  <a:gd name="csX12" fmla="*/ 1859525 w 3184859"/>
                  <a:gd name="csY12" fmla="*/ 1220373 h 3609922"/>
                  <a:gd name="csX13" fmla="*/ 2136616 w 3184859"/>
                  <a:gd name="csY13" fmla="*/ 1575395 h 3609922"/>
                  <a:gd name="csX14" fmla="*/ 2387730 w 3184859"/>
                  <a:gd name="csY14" fmla="*/ 1765895 h 3609922"/>
                  <a:gd name="csX15" fmla="*/ 2829343 w 3184859"/>
                  <a:gd name="csY15" fmla="*/ 1939077 h 3609922"/>
                  <a:gd name="csX16" fmla="*/ 3123752 w 3184859"/>
                  <a:gd name="csY16" fmla="*/ 2233486 h 3609922"/>
                  <a:gd name="csX17" fmla="*/ 3184366 w 3184859"/>
                  <a:gd name="csY17" fmla="*/ 2562532 h 3609922"/>
                  <a:gd name="csX18" fmla="*/ 3011184 w 3184859"/>
                  <a:gd name="csY18" fmla="*/ 3073418 h 3609922"/>
                  <a:gd name="csX19" fmla="*/ 2882584 w 3184859"/>
                  <a:gd name="csY19" fmla="*/ 3552800 h 3609922"/>
                  <a:gd name="csX20" fmla="*/ 2699869 w 3184859"/>
                  <a:gd name="csY20" fmla="*/ 3609922 h 3609922"/>
                  <a:gd name="csX21" fmla="*/ 2578230 w 3184859"/>
                  <a:gd name="csY21" fmla="*/ 2718395 h 3609922"/>
                  <a:gd name="csX22" fmla="*/ 3002525 w 3184859"/>
                  <a:gd name="csY22" fmla="*/ 2536554 h 3609922"/>
                  <a:gd name="csX23" fmla="*/ 2888367 w 3184859"/>
                  <a:gd name="csY23" fmla="*/ 2321314 h 3609922"/>
                  <a:gd name="csX24" fmla="*/ 2673480 w 3184859"/>
                  <a:gd name="csY24" fmla="*/ 2164213 h 3609922"/>
                  <a:gd name="csX25" fmla="*/ 2413354 w 3184859"/>
                  <a:gd name="csY25" fmla="*/ 2061188 h 3609922"/>
                  <a:gd name="csX26" fmla="*/ 2178144 w 3184859"/>
                  <a:gd name="csY26" fmla="*/ 1918049 h 3609922"/>
                  <a:gd name="csX27" fmla="*/ 1715678 w 3184859"/>
                  <a:gd name="csY27" fmla="*/ 1456112 h 3609922"/>
                  <a:gd name="csX28" fmla="*/ 1304892 w 3184859"/>
                  <a:gd name="csY28" fmla="*/ 1996060 h 3609922"/>
                  <a:gd name="csX29" fmla="*/ 1315513 w 3184859"/>
                  <a:gd name="csY29" fmla="*/ 2201629 h 3609922"/>
                  <a:gd name="csX30" fmla="*/ 1322253 w 3184859"/>
                  <a:gd name="csY30" fmla="*/ 2300103 h 3609922"/>
                  <a:gd name="csX31" fmla="*/ 668499 w 3184859"/>
                  <a:gd name="csY31" fmla="*/ 2285050 h 3609922"/>
                  <a:gd name="csX32" fmla="*/ 672126 w 3184859"/>
                  <a:gd name="csY32" fmla="*/ 2426203 h 3609922"/>
                  <a:gd name="csX33" fmla="*/ 0 w 3184859"/>
                  <a:gd name="csY33" fmla="*/ 2424941 h 3609922"/>
                  <a:gd name="csX34" fmla="*/ 19635 w 3184859"/>
                  <a:gd name="csY34" fmla="*/ 2351720 h 3609922"/>
                  <a:gd name="csX0" fmla="*/ 19635 w 3184859"/>
                  <a:gd name="csY0" fmla="*/ 2574996 h 3833198"/>
                  <a:gd name="csX1" fmla="*/ 283217 w 3184859"/>
                  <a:gd name="csY1" fmla="*/ 2583032 h 3833198"/>
                  <a:gd name="csX2" fmla="*/ 599489 w 3184859"/>
                  <a:gd name="csY2" fmla="*/ 2583114 h 3833198"/>
                  <a:gd name="csX3" fmla="*/ 623447 w 3184859"/>
                  <a:gd name="csY3" fmla="*/ 1593027 h 3833198"/>
                  <a:gd name="csX4" fmla="*/ 338727 w 3184859"/>
                  <a:gd name="csY4" fmla="*/ 1594939 h 3833198"/>
                  <a:gd name="csX5" fmla="*/ 363390 w 3184859"/>
                  <a:gd name="csY5" fmla="*/ 276151 h 3833198"/>
                  <a:gd name="csX6" fmla="*/ 500391 w 3184859"/>
                  <a:gd name="csY6" fmla="*/ 2376 h 3833198"/>
                  <a:gd name="csX7" fmla="*/ 569966 w 3184859"/>
                  <a:gd name="csY7" fmla="*/ 223276 h 3833198"/>
                  <a:gd name="csX8" fmla="*/ 749090 w 3184859"/>
                  <a:gd name="csY8" fmla="*/ 389291 h 3833198"/>
                  <a:gd name="csX9" fmla="*/ 1456413 w 3184859"/>
                  <a:gd name="csY9" fmla="*/ 709162 h 3833198"/>
                  <a:gd name="csX10" fmla="*/ 1646274 w 3184859"/>
                  <a:gd name="csY10" fmla="*/ 880604 h 3833198"/>
                  <a:gd name="csX11" fmla="*/ 1770701 w 3184859"/>
                  <a:gd name="csY11" fmla="*/ 1090473 h 3833198"/>
                  <a:gd name="csX12" fmla="*/ 1859525 w 3184859"/>
                  <a:gd name="csY12" fmla="*/ 1443649 h 3833198"/>
                  <a:gd name="csX13" fmla="*/ 2136616 w 3184859"/>
                  <a:gd name="csY13" fmla="*/ 1798671 h 3833198"/>
                  <a:gd name="csX14" fmla="*/ 2387730 w 3184859"/>
                  <a:gd name="csY14" fmla="*/ 1989171 h 3833198"/>
                  <a:gd name="csX15" fmla="*/ 2829343 w 3184859"/>
                  <a:gd name="csY15" fmla="*/ 2162353 h 3833198"/>
                  <a:gd name="csX16" fmla="*/ 3123752 w 3184859"/>
                  <a:gd name="csY16" fmla="*/ 2456762 h 3833198"/>
                  <a:gd name="csX17" fmla="*/ 3184366 w 3184859"/>
                  <a:gd name="csY17" fmla="*/ 2785808 h 3833198"/>
                  <a:gd name="csX18" fmla="*/ 3011184 w 3184859"/>
                  <a:gd name="csY18" fmla="*/ 3296694 h 3833198"/>
                  <a:gd name="csX19" fmla="*/ 2882584 w 3184859"/>
                  <a:gd name="csY19" fmla="*/ 3776076 h 3833198"/>
                  <a:gd name="csX20" fmla="*/ 2699869 w 3184859"/>
                  <a:gd name="csY20" fmla="*/ 3833198 h 3833198"/>
                  <a:gd name="csX21" fmla="*/ 2578230 w 3184859"/>
                  <a:gd name="csY21" fmla="*/ 2941671 h 3833198"/>
                  <a:gd name="csX22" fmla="*/ 3002525 w 3184859"/>
                  <a:gd name="csY22" fmla="*/ 2759830 h 3833198"/>
                  <a:gd name="csX23" fmla="*/ 2888367 w 3184859"/>
                  <a:gd name="csY23" fmla="*/ 2544590 h 3833198"/>
                  <a:gd name="csX24" fmla="*/ 2673480 w 3184859"/>
                  <a:gd name="csY24" fmla="*/ 2387489 h 3833198"/>
                  <a:gd name="csX25" fmla="*/ 2413354 w 3184859"/>
                  <a:gd name="csY25" fmla="*/ 2284464 h 3833198"/>
                  <a:gd name="csX26" fmla="*/ 2178144 w 3184859"/>
                  <a:gd name="csY26" fmla="*/ 2141325 h 3833198"/>
                  <a:gd name="csX27" fmla="*/ 1715678 w 3184859"/>
                  <a:gd name="csY27" fmla="*/ 1679388 h 3833198"/>
                  <a:gd name="csX28" fmla="*/ 1304892 w 3184859"/>
                  <a:gd name="csY28" fmla="*/ 2219336 h 3833198"/>
                  <a:gd name="csX29" fmla="*/ 1315513 w 3184859"/>
                  <a:gd name="csY29" fmla="*/ 2424905 h 3833198"/>
                  <a:gd name="csX30" fmla="*/ 1322253 w 3184859"/>
                  <a:gd name="csY30" fmla="*/ 2523379 h 3833198"/>
                  <a:gd name="csX31" fmla="*/ 668499 w 3184859"/>
                  <a:gd name="csY31" fmla="*/ 2508326 h 3833198"/>
                  <a:gd name="csX32" fmla="*/ 672126 w 3184859"/>
                  <a:gd name="csY32" fmla="*/ 2649479 h 3833198"/>
                  <a:gd name="csX33" fmla="*/ 0 w 3184859"/>
                  <a:gd name="csY33" fmla="*/ 2648217 h 3833198"/>
                  <a:gd name="csX34" fmla="*/ 19635 w 3184859"/>
                  <a:gd name="csY34" fmla="*/ 2574996 h 3833198"/>
                  <a:gd name="csX0" fmla="*/ 19635 w 3184859"/>
                  <a:gd name="csY0" fmla="*/ 2579769 h 3837971"/>
                  <a:gd name="csX1" fmla="*/ 283217 w 3184859"/>
                  <a:gd name="csY1" fmla="*/ 2587805 h 3837971"/>
                  <a:gd name="csX2" fmla="*/ 599489 w 3184859"/>
                  <a:gd name="csY2" fmla="*/ 2587887 h 3837971"/>
                  <a:gd name="csX3" fmla="*/ 623447 w 3184859"/>
                  <a:gd name="csY3" fmla="*/ 1597800 h 3837971"/>
                  <a:gd name="csX4" fmla="*/ 338727 w 3184859"/>
                  <a:gd name="csY4" fmla="*/ 1599712 h 3837971"/>
                  <a:gd name="csX5" fmla="*/ 363390 w 3184859"/>
                  <a:gd name="csY5" fmla="*/ 280924 h 3837971"/>
                  <a:gd name="csX6" fmla="*/ 326690 w 3184859"/>
                  <a:gd name="csY6" fmla="*/ 49891 h 3837971"/>
                  <a:gd name="csX7" fmla="*/ 500391 w 3184859"/>
                  <a:gd name="csY7" fmla="*/ 7149 h 3837971"/>
                  <a:gd name="csX8" fmla="*/ 569966 w 3184859"/>
                  <a:gd name="csY8" fmla="*/ 228049 h 3837971"/>
                  <a:gd name="csX9" fmla="*/ 749090 w 3184859"/>
                  <a:gd name="csY9" fmla="*/ 394064 h 3837971"/>
                  <a:gd name="csX10" fmla="*/ 1456413 w 3184859"/>
                  <a:gd name="csY10" fmla="*/ 713935 h 3837971"/>
                  <a:gd name="csX11" fmla="*/ 1646274 w 3184859"/>
                  <a:gd name="csY11" fmla="*/ 885377 h 3837971"/>
                  <a:gd name="csX12" fmla="*/ 1770701 w 3184859"/>
                  <a:gd name="csY12" fmla="*/ 1095246 h 3837971"/>
                  <a:gd name="csX13" fmla="*/ 1859525 w 3184859"/>
                  <a:gd name="csY13" fmla="*/ 1448422 h 3837971"/>
                  <a:gd name="csX14" fmla="*/ 2136616 w 3184859"/>
                  <a:gd name="csY14" fmla="*/ 1803444 h 3837971"/>
                  <a:gd name="csX15" fmla="*/ 2387730 w 3184859"/>
                  <a:gd name="csY15" fmla="*/ 1993944 h 3837971"/>
                  <a:gd name="csX16" fmla="*/ 2829343 w 3184859"/>
                  <a:gd name="csY16" fmla="*/ 2167126 h 3837971"/>
                  <a:gd name="csX17" fmla="*/ 3123752 w 3184859"/>
                  <a:gd name="csY17" fmla="*/ 2461535 h 3837971"/>
                  <a:gd name="csX18" fmla="*/ 3184366 w 3184859"/>
                  <a:gd name="csY18" fmla="*/ 2790581 h 3837971"/>
                  <a:gd name="csX19" fmla="*/ 3011184 w 3184859"/>
                  <a:gd name="csY19" fmla="*/ 3301467 h 3837971"/>
                  <a:gd name="csX20" fmla="*/ 2882584 w 3184859"/>
                  <a:gd name="csY20" fmla="*/ 3780849 h 3837971"/>
                  <a:gd name="csX21" fmla="*/ 2699869 w 3184859"/>
                  <a:gd name="csY21" fmla="*/ 3837971 h 3837971"/>
                  <a:gd name="csX22" fmla="*/ 2578230 w 3184859"/>
                  <a:gd name="csY22" fmla="*/ 2946444 h 3837971"/>
                  <a:gd name="csX23" fmla="*/ 3002525 w 3184859"/>
                  <a:gd name="csY23" fmla="*/ 2764603 h 3837971"/>
                  <a:gd name="csX24" fmla="*/ 2888367 w 3184859"/>
                  <a:gd name="csY24" fmla="*/ 2549363 h 3837971"/>
                  <a:gd name="csX25" fmla="*/ 2673480 w 3184859"/>
                  <a:gd name="csY25" fmla="*/ 2392262 h 3837971"/>
                  <a:gd name="csX26" fmla="*/ 2413354 w 3184859"/>
                  <a:gd name="csY26" fmla="*/ 2289237 h 3837971"/>
                  <a:gd name="csX27" fmla="*/ 2178144 w 3184859"/>
                  <a:gd name="csY27" fmla="*/ 2146098 h 3837971"/>
                  <a:gd name="csX28" fmla="*/ 1715678 w 3184859"/>
                  <a:gd name="csY28" fmla="*/ 1684161 h 3837971"/>
                  <a:gd name="csX29" fmla="*/ 1304892 w 3184859"/>
                  <a:gd name="csY29" fmla="*/ 2224109 h 3837971"/>
                  <a:gd name="csX30" fmla="*/ 1315513 w 3184859"/>
                  <a:gd name="csY30" fmla="*/ 2429678 h 3837971"/>
                  <a:gd name="csX31" fmla="*/ 1322253 w 3184859"/>
                  <a:gd name="csY31" fmla="*/ 2528152 h 3837971"/>
                  <a:gd name="csX32" fmla="*/ 668499 w 3184859"/>
                  <a:gd name="csY32" fmla="*/ 2513099 h 3837971"/>
                  <a:gd name="csX33" fmla="*/ 672126 w 3184859"/>
                  <a:gd name="csY33" fmla="*/ 2654252 h 3837971"/>
                  <a:gd name="csX34" fmla="*/ 0 w 3184859"/>
                  <a:gd name="csY34" fmla="*/ 2652990 h 3837971"/>
                  <a:gd name="csX35" fmla="*/ 19635 w 3184859"/>
                  <a:gd name="csY35" fmla="*/ 2579769 h 3837971"/>
                  <a:gd name="csX0" fmla="*/ 19635 w 3184859"/>
                  <a:gd name="csY0" fmla="*/ 2579769 h 3837971"/>
                  <a:gd name="csX1" fmla="*/ 283217 w 3184859"/>
                  <a:gd name="csY1" fmla="*/ 2587805 h 3837971"/>
                  <a:gd name="csX2" fmla="*/ 599489 w 3184859"/>
                  <a:gd name="csY2" fmla="*/ 2587887 h 3837971"/>
                  <a:gd name="csX3" fmla="*/ 623447 w 3184859"/>
                  <a:gd name="csY3" fmla="*/ 1597800 h 3837971"/>
                  <a:gd name="csX4" fmla="*/ 338727 w 3184859"/>
                  <a:gd name="csY4" fmla="*/ 1599712 h 3837971"/>
                  <a:gd name="csX5" fmla="*/ 363390 w 3184859"/>
                  <a:gd name="csY5" fmla="*/ 280924 h 3837971"/>
                  <a:gd name="csX6" fmla="*/ 326690 w 3184859"/>
                  <a:gd name="csY6" fmla="*/ 49891 h 3837971"/>
                  <a:gd name="csX7" fmla="*/ 500391 w 3184859"/>
                  <a:gd name="csY7" fmla="*/ 7149 h 3837971"/>
                  <a:gd name="csX8" fmla="*/ 569966 w 3184859"/>
                  <a:gd name="csY8" fmla="*/ 228049 h 3837971"/>
                  <a:gd name="csX9" fmla="*/ 749090 w 3184859"/>
                  <a:gd name="csY9" fmla="*/ 394064 h 3837971"/>
                  <a:gd name="csX10" fmla="*/ 1456413 w 3184859"/>
                  <a:gd name="csY10" fmla="*/ 713935 h 3837971"/>
                  <a:gd name="csX11" fmla="*/ 1646274 w 3184859"/>
                  <a:gd name="csY11" fmla="*/ 885377 h 3837971"/>
                  <a:gd name="csX12" fmla="*/ 1770701 w 3184859"/>
                  <a:gd name="csY12" fmla="*/ 1095246 h 3837971"/>
                  <a:gd name="csX13" fmla="*/ 1859525 w 3184859"/>
                  <a:gd name="csY13" fmla="*/ 1448422 h 3837971"/>
                  <a:gd name="csX14" fmla="*/ 2136616 w 3184859"/>
                  <a:gd name="csY14" fmla="*/ 1803444 h 3837971"/>
                  <a:gd name="csX15" fmla="*/ 2387730 w 3184859"/>
                  <a:gd name="csY15" fmla="*/ 1993944 h 3837971"/>
                  <a:gd name="csX16" fmla="*/ 2829343 w 3184859"/>
                  <a:gd name="csY16" fmla="*/ 2167126 h 3837971"/>
                  <a:gd name="csX17" fmla="*/ 3123752 w 3184859"/>
                  <a:gd name="csY17" fmla="*/ 2461535 h 3837971"/>
                  <a:gd name="csX18" fmla="*/ 3184366 w 3184859"/>
                  <a:gd name="csY18" fmla="*/ 2790581 h 3837971"/>
                  <a:gd name="csX19" fmla="*/ 3011184 w 3184859"/>
                  <a:gd name="csY19" fmla="*/ 3301467 h 3837971"/>
                  <a:gd name="csX20" fmla="*/ 2882584 w 3184859"/>
                  <a:gd name="csY20" fmla="*/ 3780849 h 3837971"/>
                  <a:gd name="csX21" fmla="*/ 2699869 w 3184859"/>
                  <a:gd name="csY21" fmla="*/ 3837971 h 3837971"/>
                  <a:gd name="csX22" fmla="*/ 2578230 w 3184859"/>
                  <a:gd name="csY22" fmla="*/ 2946444 h 3837971"/>
                  <a:gd name="csX23" fmla="*/ 3002525 w 3184859"/>
                  <a:gd name="csY23" fmla="*/ 2764603 h 3837971"/>
                  <a:gd name="csX24" fmla="*/ 2888367 w 3184859"/>
                  <a:gd name="csY24" fmla="*/ 2549363 h 3837971"/>
                  <a:gd name="csX25" fmla="*/ 2673480 w 3184859"/>
                  <a:gd name="csY25" fmla="*/ 2392262 h 3837971"/>
                  <a:gd name="csX26" fmla="*/ 2413354 w 3184859"/>
                  <a:gd name="csY26" fmla="*/ 2289237 h 3837971"/>
                  <a:gd name="csX27" fmla="*/ 2178144 w 3184859"/>
                  <a:gd name="csY27" fmla="*/ 2146098 h 3837971"/>
                  <a:gd name="csX28" fmla="*/ 1715678 w 3184859"/>
                  <a:gd name="csY28" fmla="*/ 1684161 h 3837971"/>
                  <a:gd name="csX29" fmla="*/ 1304892 w 3184859"/>
                  <a:gd name="csY29" fmla="*/ 2224109 h 3837971"/>
                  <a:gd name="csX30" fmla="*/ 1315513 w 3184859"/>
                  <a:gd name="csY30" fmla="*/ 2429678 h 3837971"/>
                  <a:gd name="csX31" fmla="*/ 1322253 w 3184859"/>
                  <a:gd name="csY31" fmla="*/ 2528152 h 3837971"/>
                  <a:gd name="csX32" fmla="*/ 668499 w 3184859"/>
                  <a:gd name="csY32" fmla="*/ 2513099 h 3837971"/>
                  <a:gd name="csX33" fmla="*/ 672126 w 3184859"/>
                  <a:gd name="csY33" fmla="*/ 2654252 h 3837971"/>
                  <a:gd name="csX34" fmla="*/ 0 w 3184859"/>
                  <a:gd name="csY34" fmla="*/ 2652990 h 3837971"/>
                  <a:gd name="csX35" fmla="*/ 19635 w 3184859"/>
                  <a:gd name="csY35" fmla="*/ 2579769 h 3837971"/>
                  <a:gd name="csX0" fmla="*/ 19635 w 3184859"/>
                  <a:gd name="csY0" fmla="*/ 2572620 h 3830822"/>
                  <a:gd name="csX1" fmla="*/ 283217 w 3184859"/>
                  <a:gd name="csY1" fmla="*/ 2580656 h 3830822"/>
                  <a:gd name="csX2" fmla="*/ 599489 w 3184859"/>
                  <a:gd name="csY2" fmla="*/ 2580738 h 3830822"/>
                  <a:gd name="csX3" fmla="*/ 623447 w 3184859"/>
                  <a:gd name="csY3" fmla="*/ 1590651 h 3830822"/>
                  <a:gd name="csX4" fmla="*/ 338727 w 3184859"/>
                  <a:gd name="csY4" fmla="*/ 1592563 h 3830822"/>
                  <a:gd name="csX5" fmla="*/ 363390 w 3184859"/>
                  <a:gd name="csY5" fmla="*/ 273775 h 3830822"/>
                  <a:gd name="csX6" fmla="*/ 326690 w 3184859"/>
                  <a:gd name="csY6" fmla="*/ 42742 h 3830822"/>
                  <a:gd name="csX7" fmla="*/ 500391 w 3184859"/>
                  <a:gd name="csY7" fmla="*/ 0 h 3830822"/>
                  <a:gd name="csX8" fmla="*/ 569966 w 3184859"/>
                  <a:gd name="csY8" fmla="*/ 220900 h 3830822"/>
                  <a:gd name="csX9" fmla="*/ 749090 w 3184859"/>
                  <a:gd name="csY9" fmla="*/ 386915 h 3830822"/>
                  <a:gd name="csX10" fmla="*/ 1456413 w 3184859"/>
                  <a:gd name="csY10" fmla="*/ 706786 h 3830822"/>
                  <a:gd name="csX11" fmla="*/ 1646274 w 3184859"/>
                  <a:gd name="csY11" fmla="*/ 878228 h 3830822"/>
                  <a:gd name="csX12" fmla="*/ 1770701 w 3184859"/>
                  <a:gd name="csY12" fmla="*/ 1088097 h 3830822"/>
                  <a:gd name="csX13" fmla="*/ 1859525 w 3184859"/>
                  <a:gd name="csY13" fmla="*/ 1441273 h 3830822"/>
                  <a:gd name="csX14" fmla="*/ 2136616 w 3184859"/>
                  <a:gd name="csY14" fmla="*/ 1796295 h 3830822"/>
                  <a:gd name="csX15" fmla="*/ 2387730 w 3184859"/>
                  <a:gd name="csY15" fmla="*/ 1986795 h 3830822"/>
                  <a:gd name="csX16" fmla="*/ 2829343 w 3184859"/>
                  <a:gd name="csY16" fmla="*/ 2159977 h 3830822"/>
                  <a:gd name="csX17" fmla="*/ 3123752 w 3184859"/>
                  <a:gd name="csY17" fmla="*/ 2454386 h 3830822"/>
                  <a:gd name="csX18" fmla="*/ 3184366 w 3184859"/>
                  <a:gd name="csY18" fmla="*/ 2783432 h 3830822"/>
                  <a:gd name="csX19" fmla="*/ 3011184 w 3184859"/>
                  <a:gd name="csY19" fmla="*/ 3294318 h 3830822"/>
                  <a:gd name="csX20" fmla="*/ 2882584 w 3184859"/>
                  <a:gd name="csY20" fmla="*/ 3773700 h 3830822"/>
                  <a:gd name="csX21" fmla="*/ 2699869 w 3184859"/>
                  <a:gd name="csY21" fmla="*/ 3830822 h 3830822"/>
                  <a:gd name="csX22" fmla="*/ 2578230 w 3184859"/>
                  <a:gd name="csY22" fmla="*/ 2939295 h 3830822"/>
                  <a:gd name="csX23" fmla="*/ 3002525 w 3184859"/>
                  <a:gd name="csY23" fmla="*/ 2757454 h 3830822"/>
                  <a:gd name="csX24" fmla="*/ 2888367 w 3184859"/>
                  <a:gd name="csY24" fmla="*/ 2542214 h 3830822"/>
                  <a:gd name="csX25" fmla="*/ 2673480 w 3184859"/>
                  <a:gd name="csY25" fmla="*/ 2385113 h 3830822"/>
                  <a:gd name="csX26" fmla="*/ 2413354 w 3184859"/>
                  <a:gd name="csY26" fmla="*/ 2282088 h 3830822"/>
                  <a:gd name="csX27" fmla="*/ 2178144 w 3184859"/>
                  <a:gd name="csY27" fmla="*/ 2138949 h 3830822"/>
                  <a:gd name="csX28" fmla="*/ 1715678 w 3184859"/>
                  <a:gd name="csY28" fmla="*/ 1677012 h 3830822"/>
                  <a:gd name="csX29" fmla="*/ 1304892 w 3184859"/>
                  <a:gd name="csY29" fmla="*/ 2216960 h 3830822"/>
                  <a:gd name="csX30" fmla="*/ 1315513 w 3184859"/>
                  <a:gd name="csY30" fmla="*/ 2422529 h 3830822"/>
                  <a:gd name="csX31" fmla="*/ 1322253 w 3184859"/>
                  <a:gd name="csY31" fmla="*/ 2521003 h 3830822"/>
                  <a:gd name="csX32" fmla="*/ 668499 w 3184859"/>
                  <a:gd name="csY32" fmla="*/ 2505950 h 3830822"/>
                  <a:gd name="csX33" fmla="*/ 672126 w 3184859"/>
                  <a:gd name="csY33" fmla="*/ 2647103 h 3830822"/>
                  <a:gd name="csX34" fmla="*/ 0 w 3184859"/>
                  <a:gd name="csY34" fmla="*/ 2645841 h 3830822"/>
                  <a:gd name="csX35" fmla="*/ 19635 w 3184859"/>
                  <a:gd name="csY35" fmla="*/ 2572620 h 38308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3184859" h="3830822">
                    <a:moveTo>
                      <a:pt x="19635" y="2572620"/>
                    </a:moveTo>
                    <a:lnTo>
                      <a:pt x="283217" y="2580656"/>
                    </a:lnTo>
                    <a:lnTo>
                      <a:pt x="599489" y="2580738"/>
                    </a:lnTo>
                    <a:lnTo>
                      <a:pt x="623447" y="1590651"/>
                    </a:lnTo>
                    <a:lnTo>
                      <a:pt x="338727" y="1592563"/>
                    </a:lnTo>
                    <a:lnTo>
                      <a:pt x="363390" y="273775"/>
                    </a:lnTo>
                    <a:lnTo>
                      <a:pt x="326690" y="42742"/>
                    </a:lnTo>
                    <a:lnTo>
                      <a:pt x="500391" y="0"/>
                    </a:lnTo>
                    <a:lnTo>
                      <a:pt x="569966" y="220900"/>
                    </a:lnTo>
                    <a:lnTo>
                      <a:pt x="749090" y="386915"/>
                    </a:lnTo>
                    <a:lnTo>
                      <a:pt x="1456413" y="706786"/>
                    </a:lnTo>
                    <a:lnTo>
                      <a:pt x="1646274" y="878228"/>
                    </a:lnTo>
                    <a:lnTo>
                      <a:pt x="1770701" y="1088097"/>
                    </a:lnTo>
                    <a:cubicBezTo>
                      <a:pt x="1812016" y="1181938"/>
                      <a:pt x="1810085" y="1320354"/>
                      <a:pt x="1859525" y="1441273"/>
                    </a:cubicBezTo>
                    <a:cubicBezTo>
                      <a:pt x="1908965" y="1562193"/>
                      <a:pt x="2052912" y="1715477"/>
                      <a:pt x="2136616" y="1796295"/>
                    </a:cubicBezTo>
                    <a:cubicBezTo>
                      <a:pt x="2220321" y="1877113"/>
                      <a:pt x="2302582" y="1946386"/>
                      <a:pt x="2387730" y="1986795"/>
                    </a:cubicBezTo>
                    <a:cubicBezTo>
                      <a:pt x="2472878" y="2027204"/>
                      <a:pt x="2712445" y="2074829"/>
                      <a:pt x="2829343" y="2159977"/>
                    </a:cubicBezTo>
                    <a:cubicBezTo>
                      <a:pt x="2946241" y="2245125"/>
                      <a:pt x="3037161" y="2331716"/>
                      <a:pt x="3123752" y="2454386"/>
                    </a:cubicBezTo>
                    <a:cubicBezTo>
                      <a:pt x="3210343" y="2577057"/>
                      <a:pt x="3177150" y="2654989"/>
                      <a:pt x="3184366" y="2783432"/>
                    </a:cubicBezTo>
                    <a:lnTo>
                      <a:pt x="3011184" y="3294318"/>
                    </a:lnTo>
                    <a:lnTo>
                      <a:pt x="2882584" y="3773700"/>
                    </a:lnTo>
                    <a:lnTo>
                      <a:pt x="2699869" y="3830822"/>
                    </a:lnTo>
                    <a:lnTo>
                      <a:pt x="2578230" y="2939295"/>
                    </a:lnTo>
                    <a:lnTo>
                      <a:pt x="3002525" y="2757454"/>
                    </a:lnTo>
                    <a:cubicBezTo>
                      <a:pt x="2939968" y="2693247"/>
                      <a:pt x="2950924" y="2606421"/>
                      <a:pt x="2888367" y="2542214"/>
                    </a:cubicBezTo>
                    <a:cubicBezTo>
                      <a:pt x="2833703" y="2472883"/>
                      <a:pt x="2745109" y="2437480"/>
                      <a:pt x="2673480" y="2385113"/>
                    </a:cubicBezTo>
                    <a:cubicBezTo>
                      <a:pt x="2570572" y="2291748"/>
                      <a:pt x="2495910" y="2323115"/>
                      <a:pt x="2413354" y="2282088"/>
                    </a:cubicBezTo>
                    <a:cubicBezTo>
                      <a:pt x="2330798" y="2241061"/>
                      <a:pt x="2289711" y="2225658"/>
                      <a:pt x="2178144" y="2138949"/>
                    </a:cubicBezTo>
                    <a:lnTo>
                      <a:pt x="1715678" y="1677012"/>
                    </a:lnTo>
                    <a:lnTo>
                      <a:pt x="1304892" y="2216960"/>
                    </a:lnTo>
                    <a:lnTo>
                      <a:pt x="1315513" y="2422529"/>
                    </a:lnTo>
                    <a:cubicBezTo>
                      <a:pt x="1315451" y="2484602"/>
                      <a:pt x="1322315" y="2458930"/>
                      <a:pt x="1322253" y="2521003"/>
                    </a:cubicBezTo>
                    <a:lnTo>
                      <a:pt x="668499" y="2505950"/>
                    </a:lnTo>
                    <a:cubicBezTo>
                      <a:pt x="668938" y="2563007"/>
                      <a:pt x="671687" y="2590046"/>
                      <a:pt x="672126" y="2647103"/>
                    </a:cubicBezTo>
                    <a:lnTo>
                      <a:pt x="0" y="2645841"/>
                    </a:lnTo>
                    <a:lnTo>
                      <a:pt x="19635" y="2572620"/>
                    </a:lnTo>
                    <a:close/>
                  </a:path>
                </a:pathLst>
              </a:custGeom>
              <a:solidFill>
                <a:srgbClr val="E97132">
                  <a:alpha val="50196"/>
                </a:srgbClr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C11A57-BEE2-87CC-72F6-759DB49408C2}"/>
                  </a:ext>
                </a:extLst>
              </p:cNvPr>
              <p:cNvSpPr txBox="1"/>
              <p:nvPr/>
            </p:nvSpPr>
            <p:spPr>
              <a:xfrm>
                <a:off x="144283" y="6263148"/>
                <a:ext cx="1088760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</a:rPr>
                  <a:t>Phasing</a:t>
                </a:r>
              </a:p>
              <a:p>
                <a:r>
                  <a:rPr lang="en-US" sz="1600" b="1" dirty="0">
                    <a:solidFill>
                      <a:schemeClr val="accent1"/>
                    </a:solidFill>
                  </a:rPr>
                  <a:t>2026-4-29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5490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B0A0C6-B178-7E8E-CFAB-DE435E4813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l="19886" r="22500" b="42841"/>
          <a:stretch>
            <a:fillRect/>
          </a:stretch>
        </p:blipFill>
        <p:spPr>
          <a:xfrm>
            <a:off x="98321" y="692198"/>
            <a:ext cx="8927691" cy="59048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AA9862-A8B2-EC36-30E9-F2D25C605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North Neighborhood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B7769-82E7-59A6-5119-C30C178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2335"/>
            <a:ext cx="7886700" cy="4351338"/>
          </a:xfrm>
        </p:spPr>
        <p:txBody>
          <a:bodyPr/>
          <a:lstStyle/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Existing Commercial SF	            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New Commercial SF	31,500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Hotel Units	90		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Townhouses	73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Pair Houses	20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ADU	93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13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AB61E-7CA3-E9C8-735D-7DD97EB12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65FC7-0E9B-754C-4251-FDB6F975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Town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F8E9A-8224-1EDF-AE0D-918F5F052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140" y="1550322"/>
            <a:ext cx="7886700" cy="4351338"/>
          </a:xfrm>
        </p:spPr>
        <p:txBody>
          <a:bodyPr/>
          <a:lstStyle/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Existing Commercial SF	            31,700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New Commercial SF	142,000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Hotel Units	86		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Apartment Units	250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Townhouses	50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Stacked Flat	40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ADU	24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A37F11-D66A-5B80-B942-C700A26084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254"/>
            <a:ext cx="9144000" cy="541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79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3E440-E00A-669F-C636-22968B206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718323-35B3-A26B-FC01-63AF24EB36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8965" y="484632"/>
            <a:ext cx="9144000" cy="5888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6CC027-EBAB-2888-BF4F-660E22796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Central Neighborhood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3682F-F722-C285-15B4-B92D5E186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8290"/>
            <a:ext cx="7886700" cy="4351338"/>
          </a:xfrm>
        </p:spPr>
        <p:txBody>
          <a:bodyPr/>
          <a:lstStyle/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Existing Commercial SF	0	            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New Commercial SF	0	 		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Apartment Units	24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Townhouses	50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Pairhouses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20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Corner Store House	2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Tower House	5	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ADU	57	 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790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37161-E5E8-6D13-65AD-E6A9F9315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5E8915-8EA6-8350-81BA-3058F293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2272"/>
            <a:ext cx="9144000" cy="5553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16284D-CE12-1708-CA66-32CD8B3F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Southeast Neighborhood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3B295-C60B-BE8D-FA6F-6684EE989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140" y="1550322"/>
            <a:ext cx="7886700" cy="4351338"/>
          </a:xfrm>
        </p:spPr>
        <p:txBody>
          <a:bodyPr/>
          <a:lstStyle/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Existing Commercial SF	0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New Commercial SF	 0	 		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Cottage Court	6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Cottage	14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SF House	20		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Compound	6	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ADU	46 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16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4D15-76FA-0AB9-EE3B-BEB022A89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4D99A7-0F7D-17BE-3563-D42840AA36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l="48646" b="47363"/>
          <a:stretch>
            <a:fillRect/>
          </a:stretch>
        </p:blipFill>
        <p:spPr>
          <a:xfrm>
            <a:off x="1" y="738378"/>
            <a:ext cx="9143999" cy="55546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45376A-FEF6-D77E-0919-6468FA4A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Northeast Neighborhood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A62F7-AC92-B798-7633-C316D6F45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140" y="1550322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Existing Commercial SF	0	            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New Commercial SF	0 	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Pairhouses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8		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Corner Store House	2	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Tower House	7	 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Cottage Court	8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Stacked Flat	12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Cottage	10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SF House 	4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Compound	6</a:t>
            </a:r>
          </a:p>
          <a:p>
            <a:pPr marL="0" indent="0" defTabSz="788988">
              <a:buNone/>
              <a:tabLst>
                <a:tab pos="5486400" algn="dec"/>
              </a:tabLst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ADU	57 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185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FF705A-8292-D3CB-8F05-1E379E3AA7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b="9729"/>
          <a:stretch>
            <a:fillRect/>
          </a:stretch>
        </p:blipFill>
        <p:spPr>
          <a:xfrm>
            <a:off x="0" y="1501160"/>
            <a:ext cx="9144000" cy="51122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A0816D-F4CE-66C0-0D7C-1B2DC7F8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Other Plan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D0D0B-C83F-9872-E1F4-A88664060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500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855663" algn="l"/>
                <a:tab pos="5033963" algn="dec"/>
                <a:tab pos="6862763" algn="dec"/>
              </a:tabLst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	</a:t>
            </a:r>
            <a:r>
              <a:rPr lang="en-US" sz="3200" u="sng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Oct 2025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3200" b="1" u="sng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Apr 2026</a:t>
            </a:r>
          </a:p>
          <a:p>
            <a:pPr marL="0" indent="0">
              <a:buNone/>
              <a:tabLst>
                <a:tab pos="855663" algn="l"/>
                <a:tab pos="5033963" algn="dec"/>
                <a:tab pos="6862763" algn="dec"/>
              </a:tabLst>
            </a:pPr>
            <a:endParaRPr lang="en-US" sz="3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tabLst>
                <a:tab pos="855663" algn="l"/>
                <a:tab pos="5033963" algn="dec"/>
                <a:tab pos="6862763" algn="dec"/>
              </a:tabLst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Gross DU/Ac	15	39</a:t>
            </a:r>
          </a:p>
          <a:p>
            <a:pPr marL="0" indent="0">
              <a:buNone/>
              <a:tabLst>
                <a:tab pos="855663" algn="l"/>
                <a:tab pos="5033963" algn="dec"/>
                <a:tab pos="6862763" algn="dec"/>
              </a:tabLst>
            </a:pPr>
            <a:endParaRPr lang="en-US" sz="3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tabLst>
                <a:tab pos="855663" algn="l"/>
                <a:tab pos="5033963" algn="dec"/>
                <a:tab pos="6862763" algn="dec"/>
              </a:tabLst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Parking Spaces	1813	2010</a:t>
            </a:r>
          </a:p>
        </p:txBody>
      </p:sp>
    </p:spTree>
    <p:extLst>
      <p:ext uri="{BB962C8B-B14F-4D97-AF65-F5344CB8AC3E}">
        <p14:creationId xmlns:p14="http://schemas.microsoft.com/office/powerpoint/2010/main" val="2757938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95ECC-EFF5-651F-7A31-87276D38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9285B-6BA6-9DDF-02C3-3D5BD0A50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08670" y="2766267"/>
            <a:ext cx="2949178" cy="1255221"/>
          </a:xfrm>
        </p:spPr>
        <p:txBody>
          <a:bodyPr>
            <a:normAutofit/>
          </a:bodyPr>
          <a:lstStyle/>
          <a:p>
            <a:pPr>
              <a:spcBef>
                <a:spcPts val="120"/>
              </a:spcBef>
            </a:pPr>
            <a:r>
              <a:rPr lang="en-US" sz="2000"/>
              <a:t>VLGFC Municipal Advisory Services</a:t>
            </a:r>
          </a:p>
          <a:p>
            <a:pPr>
              <a:spcBef>
                <a:spcPts val="120"/>
              </a:spcBef>
            </a:pPr>
            <a:r>
              <a:rPr lang="en-US"/>
              <a:t>MSRB-registered Municipal Advisor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C3C5C-3B70-6698-5F50-AD40F4ED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356350"/>
            <a:ext cx="1937759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05C441-26C2-AD46-BB32-97907CE8E5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D8771-B255-E580-5A56-57701544C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670" y="382385"/>
            <a:ext cx="2949178" cy="1837113"/>
          </a:xfrm>
        </p:spPr>
        <p:txBody>
          <a:bodyPr>
            <a:noAutofit/>
          </a:bodyPr>
          <a:lstStyle/>
          <a:p>
            <a:r>
              <a:rPr lang="en-US" sz="2000" b="1"/>
              <a:t>Beech Mountain Commercial District</a:t>
            </a:r>
            <a:br>
              <a:rPr lang="en-US" sz="2000" b="1"/>
            </a:br>
            <a:r>
              <a:rPr lang="en-US" sz="2000" b="1"/>
              <a:t>Financial Analysis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69CB4-EE9B-3ECA-28BE-80B7E209904B}"/>
              </a:ext>
            </a:extLst>
          </p:cNvPr>
          <p:cNvSpPr txBox="1"/>
          <p:nvPr/>
        </p:nvSpPr>
        <p:spPr>
          <a:xfrm>
            <a:off x="2120590" y="4929599"/>
            <a:ext cx="5194610" cy="8592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30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Noto Sans SemBd" panose="020B0502040504020204" pitchFamily="34" charset="0"/>
                <a:ea typeface="Noto Sans SemBd" panose="020B0502040504020204" pitchFamily="34" charset="0"/>
                <a:cs typeface="Noto Sans SemBd" panose="020B0502040504020204" pitchFamily="34" charset="0"/>
              </a:rPr>
              <a:t>PRESENTATION FOR:</a:t>
            </a:r>
            <a:endParaRPr kumimoji="0" lang="en-US" sz="1050" b="1" i="0" u="none" strike="noStrike" kern="1200" cap="none" spc="30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Noto Sans Cond Med" panose="020B0502040504020204" pitchFamily="34" charset="0"/>
              <a:ea typeface="Noto Sans Cond Med" panose="020B0502040504020204" pitchFamily="34" charset="0"/>
              <a:cs typeface="Noto Sans Cond Med" panose="020B0502040504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Noto Sans SemBd" panose="020B0502040504020204" pitchFamily="34" charset="0"/>
                <a:ea typeface="Noto Sans SemBd" panose="020B0502040504020204" pitchFamily="34" charset="0"/>
                <a:cs typeface="Noto Sans SemBd" panose="020B0502040504020204" pitchFamily="34" charset="0"/>
              </a:rPr>
              <a:t>Town Council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Noto Sans SemBd" panose="020B0502040504020204" pitchFamily="34" charset="0"/>
                <a:ea typeface="Noto Sans SemBd" panose="020B0502040504020204" pitchFamily="34" charset="0"/>
                <a:cs typeface="Noto Sans SemBd" panose="020B0502040504020204" pitchFamily="34" charset="0"/>
              </a:rPr>
              <a:t>Beech Mountain, NC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27B276-EC21-D4B0-9ED4-0FDEFA500EFF}"/>
              </a:ext>
            </a:extLst>
          </p:cNvPr>
          <p:cNvCxnSpPr>
            <a:cxnSpLocks/>
          </p:cNvCxnSpPr>
          <p:nvPr/>
        </p:nvCxnSpPr>
        <p:spPr>
          <a:xfrm>
            <a:off x="5900111" y="2477192"/>
            <a:ext cx="916325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3A9BB97-C15F-E044-D392-20851DC13783}"/>
              </a:ext>
            </a:extLst>
          </p:cNvPr>
          <p:cNvSpPr txBox="1"/>
          <p:nvPr/>
        </p:nvSpPr>
        <p:spPr>
          <a:xfrm>
            <a:off x="2120590" y="5906333"/>
            <a:ext cx="3383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5.12.2026</a:t>
            </a:r>
          </a:p>
        </p:txBody>
      </p:sp>
      <p:sp useBgFill="1">
        <p:nvSpPr>
          <p:cNvPr id="7" name="TextBox 6">
            <a:extLst>
              <a:ext uri="{FF2B5EF4-FFF2-40B4-BE49-F238E27FC236}">
                <a16:creationId xmlns:a16="http://schemas.microsoft.com/office/drawing/2014/main" id="{3111DAE0-A060-0FD0-33C0-054CA24B5F18}"/>
              </a:ext>
            </a:extLst>
          </p:cNvPr>
          <p:cNvSpPr txBox="1"/>
          <p:nvPr/>
        </p:nvSpPr>
        <p:spPr>
          <a:xfrm>
            <a:off x="7023410" y="581084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82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3E1D8B-5E1B-448E-26EF-26C495BD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CA9EE9-6BF5-B695-C46E-19DC17ADA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</a:rPr>
              <a:t>About VLGFC Municipal Advisory Services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009259-7922-E1DC-0BB0-0CA23205B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298576" cy="3730769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kern="100">
                <a:effectLst/>
                <a:latin typeface="Noto Sans Med" panose="020B0502040504020204"/>
                <a:ea typeface="Aptos" panose="020B0004020202020204" pitchFamily="34" charset="0"/>
                <a:cs typeface="Times New Roman" panose="02020603050405020304" pitchFamily="18" charset="0"/>
              </a:rPr>
              <a:t>Registered Municipal Advisor, Municipal Securities Rulemaking Board &amp; SEC</a:t>
            </a:r>
          </a:p>
          <a:p>
            <a:pPr marL="342900" marR="0" lvl="0" indent="-342900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kern="100">
                <a:effectLst/>
                <a:latin typeface="Noto Sans Med" panose="020B0502040504020204"/>
                <a:ea typeface="Aptos" panose="020B0004020202020204" pitchFamily="34" charset="0"/>
                <a:cs typeface="Times New Roman" panose="02020603050405020304" pitchFamily="18" charset="0"/>
              </a:rPr>
              <a:t>Advises towns, cities, counties, and authorities on capital planning, financing structures, and municipal securities.</a:t>
            </a:r>
          </a:p>
          <a:p>
            <a:pPr marL="342900" marR="0" lvl="0" indent="-342900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kern="100">
                <a:effectLst/>
                <a:latin typeface="Noto Sans Med" panose="020B0502040504020204"/>
                <a:ea typeface="Aptos" panose="020B0004020202020204" pitchFamily="34" charset="0"/>
                <a:cs typeface="Times New Roman" panose="02020603050405020304" pitchFamily="18" charset="0"/>
              </a:rPr>
              <a:t>Conducts revenue &amp; expenditure analysis as a Qualified Independent Consultant on behalf of Virginia Resources Authority.</a:t>
            </a:r>
          </a:p>
          <a:p>
            <a:pPr marL="342900" marR="0" lvl="0" indent="-342900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kern="100">
                <a:effectLst/>
                <a:latin typeface="Noto Sans Med" panose="020B0502040504020204"/>
                <a:ea typeface="Aptos" panose="020B0004020202020204" pitchFamily="34" charset="0"/>
                <a:cs typeface="Times New Roman" panose="02020603050405020304" pitchFamily="18" charset="0"/>
              </a:rPr>
              <a:t>$1.2 billion in financings since 2003</a:t>
            </a:r>
          </a:p>
          <a:p>
            <a:pPr marL="342900" marR="0" lvl="0" indent="-342900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kern="100">
                <a:effectLst/>
                <a:latin typeface="Noto Sans Med" panose="020B0502040504020204"/>
                <a:ea typeface="Aptos" panose="020B0004020202020204" pitchFamily="34" charset="0"/>
                <a:cs typeface="Times New Roman" panose="02020603050405020304" pitchFamily="18" charset="0"/>
              </a:rPr>
              <a:t>Practices in Virginia as “VML/</a:t>
            </a:r>
            <a:r>
              <a:rPr lang="en-US" kern="100" err="1">
                <a:effectLst/>
                <a:latin typeface="Noto Sans Med" panose="020B0502040504020204"/>
                <a:ea typeface="Aptos" panose="020B0004020202020204" pitchFamily="34" charset="0"/>
                <a:cs typeface="Times New Roman" panose="02020603050405020304" pitchFamily="18" charset="0"/>
              </a:rPr>
              <a:t>VACo</a:t>
            </a:r>
            <a:r>
              <a:rPr lang="en-US" kern="100">
                <a:effectLst/>
                <a:latin typeface="Noto Sans Med" panose="020B0502040504020204"/>
                <a:ea typeface="Aptos" panose="020B0004020202020204" pitchFamily="34" charset="0"/>
                <a:cs typeface="Times New Roman" panose="02020603050405020304" pitchFamily="18" charset="0"/>
              </a:rPr>
              <a:t> Finance,” sponsored by the Virginia Municipal League and Virginia Association of Counties. </a:t>
            </a:r>
          </a:p>
          <a:p>
            <a:pPr marL="0" marR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lvl="1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endParaRPr lang="en-US" sz="1400" kern="100">
              <a:solidFill>
                <a:schemeClr val="tx1"/>
              </a:solidFill>
              <a:effectLst/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AEC9367E-8F3A-919D-618A-B16B79B0BFE8}"/>
              </a:ext>
            </a:extLst>
          </p:cNvPr>
          <p:cNvSpPr txBox="1"/>
          <p:nvPr/>
        </p:nvSpPr>
        <p:spPr>
          <a:xfrm>
            <a:off x="7015416" y="591494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CB5F98-4E59-36C2-01BF-59CE809F0CCE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3873857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B49ED7A-9ABD-0F49-C492-133EFDE5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BB7CDB3-2652-1CBA-4FA7-74AE6E0E3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Financial Analysis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endParaRPr lang="en-US" sz="2000" i="1">
              <a:solidFill>
                <a:schemeClr val="accent1"/>
              </a:solidFill>
              <a:latin typeface="Noto Sans Med" panose="020B050204050402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AEE5FF-9665-E2CE-B2FC-4E58508F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26</a:t>
            </a:fld>
            <a:endParaRPr lang="en-US"/>
          </a:p>
        </p:txBody>
      </p:sp>
      <p:sp useBgFill="1">
        <p:nvSpPr>
          <p:cNvPr id="2" name="TextBox 1">
            <a:extLst>
              <a:ext uri="{FF2B5EF4-FFF2-40B4-BE49-F238E27FC236}">
                <a16:creationId xmlns:a16="http://schemas.microsoft.com/office/drawing/2014/main" id="{3DBD0FDA-435E-AFB7-8B93-BAF73E8F426D}"/>
              </a:ext>
            </a:extLst>
          </p:cNvPr>
          <p:cNvSpPr txBox="1"/>
          <p:nvPr/>
        </p:nvSpPr>
        <p:spPr>
          <a:xfrm>
            <a:off x="6457949" y="5809217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039C5F-9C51-711B-AE36-AB5A6757557D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8566CB0-0D82-0B34-C978-B6DE3A791E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642921"/>
          <a:ext cx="7886700" cy="373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DFD5B6D-4308-09BD-1249-792CD784193F}"/>
              </a:ext>
            </a:extLst>
          </p:cNvPr>
          <p:cNvSpPr txBox="1"/>
          <p:nvPr/>
        </p:nvSpPr>
        <p:spPr>
          <a:xfrm>
            <a:off x="614102" y="2100903"/>
            <a:ext cx="3292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ea typeface="Noto Sans" panose="020B0502040504020204" pitchFamily="34" charset="0"/>
                <a:cs typeface="Noto Sans" panose="020B0502040504020204" pitchFamily="34" charset="0"/>
              </a:rPr>
              <a:t>Our approach to this project . . 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A6AE5C-2842-1005-BBBE-2DFDA00DCBDF}"/>
              </a:ext>
            </a:extLst>
          </p:cNvPr>
          <p:cNvSpPr txBox="1"/>
          <p:nvPr/>
        </p:nvSpPr>
        <p:spPr>
          <a:xfrm>
            <a:off x="1196310" y="4790124"/>
            <a:ext cx="6768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+mj-lt"/>
              </a:rPr>
              <a:t>Our plan has identified revenues sufficient to cover the costs of implementing the Commercial District as proposed.</a:t>
            </a:r>
          </a:p>
          <a:p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778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849C4E2-6057-47E0-AE34-D8FB676AF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Financial Analysis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endParaRPr lang="en-US" sz="2000" i="1">
              <a:solidFill>
                <a:schemeClr val="accent1"/>
              </a:solidFill>
              <a:latin typeface="Noto Sans Med" panose="020B0502040504020204"/>
            </a:endParaRPr>
          </a:p>
        </p:txBody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4D9B26A1-9783-49D5-9895-FFCBF993F8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0386" y="1421677"/>
            <a:ext cx="7886700" cy="4746367"/>
          </a:xfrm>
        </p:spPr>
        <p:txBody>
          <a:bodyPr>
            <a:normAutofit fontScale="92500" lnSpcReduction="10000"/>
          </a:bodyPr>
          <a:lstStyle/>
          <a:p>
            <a:pPr marL="400050" indent="-400050">
              <a:spcBef>
                <a:spcPts val="0"/>
              </a:spcBef>
              <a:buClr>
                <a:srgbClr val="0070C0"/>
              </a:buClr>
              <a:buFont typeface="+mj-lt"/>
              <a:buAutoNum type="romanUcPeriod"/>
              <a:defRPr/>
            </a:pPr>
            <a:r>
              <a:rPr lang="en-US" sz="1600" b="1" dirty="0">
                <a:solidFill>
                  <a:srgbClr val="000000"/>
                </a:solidFill>
                <a:latin typeface="Noto Sans Med" panose="020B0502040504020204"/>
                <a:cs typeface="Arial" panose="020B0604020202020204" pitchFamily="34" charset="0"/>
              </a:rPr>
              <a:t>Project scope &amp; infrastructure</a:t>
            </a:r>
            <a:endParaRPr lang="en-US" sz="1600" b="1" dirty="0">
              <a:solidFill>
                <a:srgbClr val="00B0F0"/>
              </a:solidFill>
              <a:latin typeface="Noto Sans Med" panose="020B0502040504020204"/>
              <a:cs typeface="Arial" panose="020B0604020202020204" pitchFamily="34" charset="0"/>
            </a:endParaRPr>
          </a:p>
          <a:p>
            <a:pPr marL="400050" indent="-400050">
              <a:spcBef>
                <a:spcPts val="0"/>
              </a:spcBef>
              <a:buClr>
                <a:srgbClr val="0070C0"/>
              </a:buClr>
              <a:buFont typeface="+mj-lt"/>
              <a:buAutoNum type="romanUcPeriod"/>
              <a:defRPr/>
            </a:pPr>
            <a:endParaRPr lang="en-US" sz="800" b="1" dirty="0">
              <a:solidFill>
                <a:srgbClr val="000000"/>
              </a:solidFill>
              <a:latin typeface="Noto Sans Med" panose="020B0502040504020204"/>
              <a:cs typeface="Arial" panose="020B0604020202020204" pitchFamily="34" charset="0"/>
            </a:endParaRPr>
          </a:p>
          <a:p>
            <a:pPr marL="738187" lvl="2" inden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dirty="0">
                <a:solidFill>
                  <a:srgbClr val="000000"/>
                </a:solidFill>
                <a:latin typeface="Noto Sans Med" panose="020B0502040504020204"/>
                <a:cs typeface="Arial" panose="020B0604020202020204" pitchFamily="34" charset="0"/>
              </a:rPr>
              <a:t>Phasing plan</a:t>
            </a:r>
          </a:p>
          <a:p>
            <a:pPr marL="738187" lvl="2" inden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dirty="0">
                <a:solidFill>
                  <a:srgbClr val="000000"/>
                </a:solidFill>
                <a:latin typeface="Noto Sans Med" panose="020B0502040504020204"/>
                <a:cs typeface="Arial" panose="020B0604020202020204" pitchFamily="34" charset="0"/>
              </a:rPr>
              <a:t>Infrastructure costs</a:t>
            </a:r>
          </a:p>
          <a:p>
            <a:pPr marL="1100138" lvl="3" indent="-285750"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+mj-lt"/>
              <a:buAutoNum type="romanUcPeriod"/>
              <a:defRPr/>
            </a:pPr>
            <a:endParaRPr lang="en-US" sz="800" b="1" dirty="0">
              <a:solidFill>
                <a:srgbClr val="000000"/>
              </a:solidFill>
              <a:latin typeface="Noto Sans Med" panose="020B0502040504020204"/>
              <a:cs typeface="Arial" panose="020B0604020202020204" pitchFamily="34" charset="0"/>
            </a:endParaRPr>
          </a:p>
          <a:p>
            <a:pPr marL="401638" indent="-400050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/>
              <a:defRPr/>
            </a:pPr>
            <a:r>
              <a:rPr lang="en-US" sz="1600" b="1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Incremental revenues (“synthetic TIF”)</a:t>
            </a:r>
          </a:p>
          <a:p>
            <a:pPr marL="401638" indent="-400050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/>
              <a:defRPr/>
            </a:pPr>
            <a:endParaRPr lang="en-US" sz="800" b="1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  <a:p>
            <a:pPr marL="62706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Assessed values within the Commercial District</a:t>
            </a:r>
          </a:p>
          <a:p>
            <a:pPr marL="62706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Assessed values outside the Commercial District</a:t>
            </a:r>
          </a:p>
          <a:p>
            <a:pPr marL="62706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Other Sources</a:t>
            </a:r>
          </a:p>
          <a:p>
            <a:pPr marL="62706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</a:t>
            </a:r>
            <a:endParaRPr lang="en-US" sz="800" b="1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  <a:p>
            <a:pPr marL="400050" indent="-400050" defTabSz="795338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 startAt="3"/>
              <a:defRPr/>
            </a:pPr>
            <a:r>
              <a:rPr lang="en-US" sz="1600" b="1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Financing strategy</a:t>
            </a:r>
          </a:p>
          <a:p>
            <a:pPr marL="400050" indent="-400050" defTabSz="795338" eaLnBrk="0" fontAlgn="base" hangingPunct="0">
              <a:spcBef>
                <a:spcPts val="0"/>
              </a:spcBef>
              <a:buClr>
                <a:srgbClr val="0070C0"/>
              </a:buClr>
              <a:buAutoNum type="romanUcPeriod" startAt="3"/>
              <a:defRPr/>
            </a:pPr>
            <a:endParaRPr lang="en-US" sz="800" b="1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  <a:p>
            <a:pPr marL="0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b="1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0000"/>
                </a:solidFill>
                <a:latin typeface="Noto Sans Med" panose="020B0502040504020204"/>
                <a:cs typeface="Arial" panose="020B0604020202020204" pitchFamily="34" charset="0"/>
              </a:rPr>
              <a:t>Proposed debt issuance</a:t>
            </a:r>
          </a:p>
          <a:p>
            <a:pPr marL="0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dirty="0">
                <a:solidFill>
                  <a:srgbClr val="000000"/>
                </a:solidFill>
                <a:latin typeface="Noto Sans Med" panose="020B0502040504020204"/>
                <a:cs typeface="Arial" panose="020B0604020202020204" pitchFamily="34" charset="0"/>
              </a:rPr>
              <a:t>	Financing structure</a:t>
            </a:r>
          </a:p>
          <a:p>
            <a:pPr marL="0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dirty="0">
                <a:solidFill>
                  <a:srgbClr val="000000"/>
                </a:solidFill>
                <a:latin typeface="Noto Sans Med" panose="020B0502040504020204"/>
                <a:cs typeface="Arial" panose="020B0604020202020204" pitchFamily="34" charset="0"/>
              </a:rPr>
              <a:t>	Grant opportunities</a:t>
            </a:r>
          </a:p>
          <a:p>
            <a:pPr marL="0" indent="0" defTabSz="795338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</a:t>
            </a:r>
            <a:r>
              <a:rPr lang="en-US" sz="800" b="1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</a:t>
            </a:r>
          </a:p>
          <a:p>
            <a:pPr marL="400050" lvl="1" indent="-400050" defTabSz="398463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 startAt="4"/>
              <a:defRPr/>
            </a:pPr>
            <a:r>
              <a:rPr lang="en-US" sz="1600" b="1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Water &amp; Sewer Fund</a:t>
            </a:r>
          </a:p>
          <a:p>
            <a:pPr marL="400050" lvl="1" indent="-400050" defTabSz="398463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 startAt="4"/>
              <a:defRPr/>
            </a:pPr>
            <a:endParaRPr lang="en-US" sz="800" b="1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  <a:p>
            <a:pPr marL="0" lvl="1" indent="0" defTabSz="398463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	</a:t>
            </a:r>
            <a:r>
              <a:rPr lang="en-US" sz="1600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New Ratepayer Revenues</a:t>
            </a:r>
          </a:p>
          <a:p>
            <a:pPr marL="0" lvl="1" indent="0" defTabSz="398463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	Revenue Trends</a:t>
            </a:r>
          </a:p>
          <a:p>
            <a:pPr marL="0" lvl="1" indent="0" defTabSz="398463" eaLnBrk="0" fontAlgn="base" hangingPunct="0">
              <a:spcBef>
                <a:spcPts val="0"/>
              </a:spcBef>
              <a:buClr>
                <a:srgbClr val="0070C0"/>
              </a:buClr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		Debt Trends</a:t>
            </a:r>
            <a:endParaRPr lang="en-US" sz="1600" b="1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  <a:p>
            <a:pPr marL="400050" lvl="1" indent="-400050" defTabSz="398463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 startAt="4"/>
              <a:defRPr/>
            </a:pPr>
            <a:endParaRPr lang="en-US" b="1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  <a:p>
            <a:pPr marL="400050" lvl="1" indent="-400050" defTabSz="398463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 startAt="4"/>
              <a:defRPr/>
            </a:pPr>
            <a:r>
              <a:rPr lang="en-US" sz="1600" b="1" dirty="0">
                <a:solidFill>
                  <a:srgbClr val="000000"/>
                </a:solidFill>
                <a:latin typeface="Noto Sans Med" panose="020B0502040504020204"/>
                <a:ea typeface="+mn-ea"/>
                <a:cs typeface="Arial" panose="020B0604020202020204" pitchFamily="34" charset="0"/>
              </a:rPr>
              <a:t>Conclusions</a:t>
            </a:r>
          </a:p>
          <a:p>
            <a:pPr marL="912018" lvl="1" indent="-400050" defTabSz="795338" eaLnBrk="0" fontAlgn="base" hangingPunct="0">
              <a:spcBef>
                <a:spcPts val="0"/>
              </a:spcBef>
              <a:buClr>
                <a:srgbClr val="0070C0"/>
              </a:buClr>
              <a:buFont typeface="+mj-lt"/>
              <a:buAutoNum type="romanUcPeriod" startAt="4"/>
              <a:defRPr/>
            </a:pPr>
            <a:endParaRPr lang="en-US" b="1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  <a:p>
            <a:pPr marL="62706" indent="0" defTabSz="795338" eaLnBrk="0" fontAlgn="base" hangingPunct="0">
              <a:spcBef>
                <a:spcPts val="0"/>
              </a:spcBef>
              <a:spcAft>
                <a:spcPct val="0"/>
              </a:spcAft>
              <a:buClr>
                <a:srgbClr val="0070C0"/>
              </a:buClr>
              <a:buNone/>
              <a:defRPr/>
            </a:pPr>
            <a:endParaRPr lang="en-US" sz="800" dirty="0">
              <a:solidFill>
                <a:srgbClr val="000000"/>
              </a:solidFill>
              <a:latin typeface="Noto Sans Med" panose="020B0502040504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3E9CA9-13F8-4ED8-7F00-B921922B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27</a:t>
            </a:fld>
            <a:endParaRPr lang="en-US"/>
          </a:p>
        </p:txBody>
      </p:sp>
      <p:sp useBgFill="1">
        <p:nvSpPr>
          <p:cNvPr id="2" name="TextBox 1">
            <a:extLst>
              <a:ext uri="{FF2B5EF4-FFF2-40B4-BE49-F238E27FC236}">
                <a16:creationId xmlns:a16="http://schemas.microsoft.com/office/drawing/2014/main" id="{93BD3435-C554-49E8-758F-9052BF7E19C4}"/>
              </a:ext>
            </a:extLst>
          </p:cNvPr>
          <p:cNvSpPr txBox="1"/>
          <p:nvPr/>
        </p:nvSpPr>
        <p:spPr>
          <a:xfrm>
            <a:off x="7147931" y="5861030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35422F-399D-D3A3-6075-061E322CFDD2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3470651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5D3D9-3F4D-F811-5F08-39370A1CB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4659BD-08A5-6C91-7D5C-EE684BB6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28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48AB-B5CF-4068-21DC-14103972A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I. Project Scope &amp; Infrastructure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Phasing plan</a:t>
            </a:r>
            <a:endParaRPr lang="en-US" sz="2000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73A791C0-3ABE-D772-41E7-0CD2B5982904}"/>
              </a:ext>
            </a:extLst>
          </p:cNvPr>
          <p:cNvSpPr txBox="1"/>
          <p:nvPr/>
        </p:nvSpPr>
        <p:spPr>
          <a:xfrm>
            <a:off x="7015416" y="5813719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BB59C-90EE-62BC-6BD9-5B1E65D4875F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CC69136-6779-EBE4-D736-AFC6BA33F180}"/>
              </a:ext>
            </a:extLst>
          </p:cNvPr>
          <p:cNvGraphicFramePr/>
          <p:nvPr/>
        </p:nvGraphicFramePr>
        <p:xfrm>
          <a:off x="771525" y="1397000"/>
          <a:ext cx="7915275" cy="4079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4DA77A6-947F-7513-15E8-BD91ECFAC87D}"/>
              </a:ext>
            </a:extLst>
          </p:cNvPr>
          <p:cNvGraphicFramePr/>
          <p:nvPr/>
        </p:nvGraphicFramePr>
        <p:xfrm>
          <a:off x="771525" y="1397000"/>
          <a:ext cx="7915275" cy="1112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F3E0982-790A-945F-DB15-AE86B2A84679}"/>
              </a:ext>
            </a:extLst>
          </p:cNvPr>
          <p:cNvSpPr txBox="1"/>
          <p:nvPr/>
        </p:nvSpPr>
        <p:spPr>
          <a:xfrm>
            <a:off x="771525" y="4733925"/>
            <a:ext cx="791527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Noto Sans Med" panose="020B0502040504020204"/>
              </a:rPr>
              <a:t>18-month buildout assumed for both public infrastructure and private development.  Each phase completed in 3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Noto Sans Med" panose="020B050204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Noto Sans Med" panose="020B0502040504020204"/>
              </a:rPr>
              <a:t>Additional funding will be required to implement each respective phase over the 20-year period, which helps manage the risk to the Town.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Noto Sans Med" panose="020B050204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Noto Sans Med" panose="020B050204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039486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3565E-C15B-C8A7-020D-0488F5065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E66261-4B33-3D07-C074-D0F145FB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29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A6C7A2-1FF5-5A8E-2FE7-DCF684C3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I. Project Scope &amp; Infrastructure 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Public Infrastructure</a:t>
            </a:r>
            <a:endParaRPr lang="en-US" sz="1600" i="1">
              <a:solidFill>
                <a:schemeClr val="accent1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B11DA16-8CA6-A2D6-CEE6-99F17B7C2B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683969"/>
              </p:ext>
            </p:extLst>
          </p:nvPr>
        </p:nvGraphicFramePr>
        <p:xfrm>
          <a:off x="712065" y="1919921"/>
          <a:ext cx="7886700" cy="3565525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53601459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155723997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717313381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40119065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828060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Road Systems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Water &amp; Sewer Piping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Amenities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935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North Neighborhood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$17.3mn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$6.1mn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$1.2mn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$24.6mn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659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Town Center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$18.4mn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$6.9mn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$3.5mn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$28.8mn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473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Central Neighborhood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$8.3mn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$3.1mn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$2.8mn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$14.2mn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878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Southeast Neighborhood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$11.7mn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$4.1mn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$0.3mn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$16.1mn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11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Northwest Neighborhood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$3.6mn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$1.4mn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$0.2mn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$5.2mn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50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$59.3mn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$21.6mn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Noto Sans Med" panose="020B0502040504020204"/>
                        </a:rPr>
                        <a:t>$8.0mn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Noto Sans Med" panose="020B0502040504020204"/>
                        </a:rPr>
                        <a:t>$88.9mn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6532470"/>
                  </a:ext>
                </a:extLst>
              </a:tr>
            </a:tbl>
          </a:graphicData>
        </a:graphic>
      </p:graphicFrame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4E781140-FFF8-1286-8593-798AEE7C73CC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3DAD05-A32E-ACC6-03C6-5BA61B2069F0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8750BD-1D80-9474-B155-5B4E9A7502FA}"/>
              </a:ext>
            </a:extLst>
          </p:cNvPr>
          <p:cNvSpPr txBox="1"/>
          <p:nvPr/>
        </p:nvSpPr>
        <p:spPr>
          <a:xfrm>
            <a:off x="930275" y="5524500"/>
            <a:ext cx="7827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>
                <a:latin typeface="Noto Sans Med" panose="020B0502040504020204"/>
              </a:rPr>
              <a:t>Figures above are in 2026 dollars. Annual 3% factor added to later phase debt issuances to account for inflation</a:t>
            </a:r>
          </a:p>
        </p:txBody>
      </p:sp>
    </p:spTree>
    <p:extLst>
      <p:ext uri="{BB962C8B-B14F-4D97-AF65-F5344CB8AC3E}">
        <p14:creationId xmlns:p14="http://schemas.microsoft.com/office/powerpoint/2010/main" val="3938233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76958-D385-0960-A64C-6CC6472EF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E79764-F72A-4FB5-E2C9-D531E50D4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58F93C-FD08-BBF1-BF70-5D1C76FD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Assessed values </a:t>
            </a:r>
            <a:r>
              <a:rPr lang="en-US" sz="1600" b="1" i="1">
                <a:solidFill>
                  <a:schemeClr val="accent1"/>
                </a:solidFill>
                <a:latin typeface="Noto Sans Med" panose="020B0502040504020204"/>
              </a:rPr>
              <a:t>within</a:t>
            </a: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 the Commercial District</a:t>
            </a:r>
            <a:endParaRPr lang="en-US" sz="1600" i="1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16350A0F-93E5-3F51-5B4C-A360C8C3ED21}"/>
              </a:ext>
            </a:extLst>
          </p:cNvPr>
          <p:cNvSpPr txBox="1"/>
          <p:nvPr/>
        </p:nvSpPr>
        <p:spPr>
          <a:xfrm>
            <a:off x="7154315" y="5903949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5E7141-7EB8-B363-9FBB-96CF4A2B67FD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8CAE24-F663-1459-242F-ED98329F7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1810559"/>
            <a:ext cx="6944614" cy="3730769"/>
          </a:xfrm>
        </p:spPr>
        <p:txBody>
          <a:bodyPr/>
          <a:lstStyle/>
          <a:p>
            <a:pPr marL="285750" indent="-285750"/>
            <a:r>
              <a:rPr lang="en-US">
                <a:latin typeface="Noto Sans Med" panose="020B0502040504020204"/>
              </a:rPr>
              <a:t>The primary source of new revenues will be real estate value appreciation subject to Town property taxes.</a:t>
            </a:r>
          </a:p>
          <a:p>
            <a:pPr marL="285750" indent="-285750"/>
            <a:endParaRPr lang="en-US">
              <a:latin typeface="Noto Sans Med" panose="020B0502040504020204"/>
            </a:endParaRPr>
          </a:p>
          <a:p>
            <a:pPr marL="285750" indent="-285750"/>
            <a:r>
              <a:rPr lang="en-US">
                <a:latin typeface="Noto Sans Med" panose="020B0502040504020204"/>
              </a:rPr>
              <a:t>Our approach for estimating future property values:</a:t>
            </a:r>
          </a:p>
          <a:p>
            <a:pPr marL="285750" indent="-285750"/>
            <a:endParaRPr lang="en-US">
              <a:latin typeface="Noto Sans Med" panose="020B0502040504020204"/>
            </a:endParaRPr>
          </a:p>
          <a:p>
            <a:pPr marL="285750" indent="-285750"/>
            <a:endParaRPr lang="en-US">
              <a:latin typeface="Noto Sans Med" panose="020B0502040504020204"/>
            </a:endParaRPr>
          </a:p>
          <a:p>
            <a:pPr marL="285750" indent="-285750"/>
            <a:endParaRPr lang="en-US">
              <a:latin typeface="Noto Sans Med" panose="020B0502040504020204"/>
            </a:endParaRPr>
          </a:p>
          <a:p>
            <a:pPr marL="285750" indent="-285750"/>
            <a:endParaRPr lang="en-US">
              <a:latin typeface="Noto Sans Med" panose="020B0502040504020204"/>
            </a:endParaRPr>
          </a:p>
          <a:p>
            <a:pPr marL="0" indent="0" algn="ctr">
              <a:buNone/>
            </a:pPr>
            <a:endParaRPr lang="en-US" sz="1800">
              <a:latin typeface="Aptos" panose="020B0004020202020204" pitchFamily="34" charset="0"/>
            </a:endParaRPr>
          </a:p>
          <a:p>
            <a:pPr marL="0" indent="0" algn="ctr">
              <a:buNone/>
            </a:pPr>
            <a:endParaRPr lang="en-US" sz="1800">
              <a:latin typeface="Aptos" panose="020B00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37176A-7186-5841-69B5-9779AFF41DAA}"/>
              </a:ext>
            </a:extLst>
          </p:cNvPr>
          <p:cNvGraphicFramePr>
            <a:graphicFrameLocks noGrp="1"/>
          </p:cNvGraphicFramePr>
          <p:nvPr/>
        </p:nvGraphicFramePr>
        <p:xfrm>
          <a:off x="1268361" y="3385428"/>
          <a:ext cx="660727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184">
                  <a:extLst>
                    <a:ext uri="{9D8B030D-6E8A-4147-A177-3AD203B41FA5}">
                      <a16:colId xmlns:a16="http://schemas.microsoft.com/office/drawing/2014/main" val="38895541"/>
                    </a:ext>
                  </a:extLst>
                </a:gridCol>
                <a:gridCol w="1059873">
                  <a:extLst>
                    <a:ext uri="{9D8B030D-6E8A-4147-A177-3AD203B41FA5}">
                      <a16:colId xmlns:a16="http://schemas.microsoft.com/office/drawing/2014/main" val="1515723347"/>
                    </a:ext>
                  </a:extLst>
                </a:gridCol>
                <a:gridCol w="2867221">
                  <a:extLst>
                    <a:ext uri="{9D8B030D-6E8A-4147-A177-3AD203B41FA5}">
                      <a16:colId xmlns:a16="http://schemas.microsoft.com/office/drawing/2014/main" val="623065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  <a:p>
                      <a:pPr algn="ctr"/>
                      <a:r>
                        <a:rPr lang="en-US" sz="1600"/>
                        <a:t>Evaluate professional cost estimates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↔</a:t>
                      </a:r>
                    </a:p>
                    <a:p>
                      <a:pPr algn="ctr"/>
                      <a:endParaRPr lang="en-US" sz="200"/>
                    </a:p>
                    <a:p>
                      <a:pPr algn="ctr"/>
                      <a:endParaRPr lang="en-US" sz="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Reconcile with market comps in parallel communities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70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865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1EC5-883B-F4AE-D057-52FB67BC6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E03A24-E4CF-5FA1-466B-FCAB3F706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664587-4757-7EDC-6206-9ADD9D940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25" y="511540"/>
            <a:ext cx="7298576" cy="99752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 dirty="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 dirty="0">
                <a:solidFill>
                  <a:schemeClr val="accent1"/>
                </a:solidFill>
                <a:latin typeface="Noto Sans Med" panose="020B0502040504020204"/>
              </a:rPr>
              <a:t>Assessed values </a:t>
            </a:r>
            <a:r>
              <a:rPr lang="en-US" sz="1600" b="1" i="1" dirty="0">
                <a:solidFill>
                  <a:schemeClr val="accent1"/>
                </a:solidFill>
                <a:latin typeface="Noto Sans Med" panose="020B0502040504020204"/>
              </a:rPr>
              <a:t>within</a:t>
            </a:r>
            <a:r>
              <a:rPr lang="en-US" sz="1600" i="1" dirty="0">
                <a:solidFill>
                  <a:schemeClr val="accent1"/>
                </a:solidFill>
                <a:latin typeface="Noto Sans Med" panose="020B0502040504020204"/>
              </a:rPr>
              <a:t> the Commercial District</a:t>
            </a:r>
            <a:endParaRPr lang="en-US" sz="1600" i="1" dirty="0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E8D992DA-2EC7-40D1-5DD2-60F04C42F964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AE3EF0-4FD7-4EEF-DAA5-3F428AE7413D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8A2FB6-3CEA-A14C-A45C-5CEC4F9FE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242" y="1528099"/>
            <a:ext cx="7153102" cy="3730769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Noto Sans Med" panose="020B0502040504020204"/>
              </a:rPr>
              <a:t>PROPERTY VALUATION</a:t>
            </a:r>
          </a:p>
          <a:p>
            <a:pPr marL="0" indent="0" algn="ctr">
              <a:buNone/>
            </a:pPr>
            <a:endParaRPr lang="en-US" sz="1400" b="1" dirty="0">
              <a:latin typeface="Noto Sans Med" panose="020B0502040504020204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latin typeface="Noto Sans Med" panose="020B0502040504020204"/>
              </a:rPr>
              <a:t>Cost inputs* 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latin typeface="Noto Sans Med" panose="020B0502040504020204"/>
              </a:rPr>
              <a:t>Residential housing: 70% high-end, 15% mid-range, 15% workforce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latin typeface="Noto Sans Med" panose="020B0502040504020204"/>
              </a:rPr>
              <a:t>10 housing types; 3 apartment types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latin typeface="Noto Sans Med" panose="020B0502040504020204"/>
              </a:rPr>
              <a:t>Commercial development occurs in first two phases: 18% in North Phase; 82% in Town Center Phase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sz="1400" dirty="0">
              <a:latin typeface="Noto Sans Med" panose="020B0502040504020204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latin typeface="Noto Sans Med" panose="020B0502040504020204"/>
              </a:rPr>
              <a:t>Market inputs – comparison to similar markets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latin typeface="Noto Sans Med" panose="020B0502040504020204"/>
              </a:rPr>
              <a:t>Communities with seasonal economies, disproportionate second homes, rentals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latin typeface="Noto Sans Med" panose="020B0502040504020204"/>
              </a:rPr>
              <a:t>Presence of a town center; walkable destinations (restaurants, retail, entertainment, etc.)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400" dirty="0">
                <a:latin typeface="Noto Sans Med" panose="020B0502040504020204"/>
              </a:rPr>
              <a:t>Integration with a key amenity, especially ski resort, beach resort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sz="1400" b="1" dirty="0"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Noto Sans Med" panose="020B0502040504020204"/>
            </a:endParaRPr>
          </a:p>
          <a:p>
            <a:pPr marL="285750" indent="-285750"/>
            <a:endParaRPr lang="en-US" dirty="0">
              <a:latin typeface="Noto Sans Med" panose="020B0502040504020204"/>
            </a:endParaRPr>
          </a:p>
          <a:p>
            <a:pPr marL="0" indent="0" algn="ctr">
              <a:buNone/>
            </a:pPr>
            <a:endParaRPr lang="en-US" sz="1800" dirty="0">
              <a:latin typeface="Aptos" panose="020B0004020202020204" pitchFamily="34" charset="0"/>
            </a:endParaRPr>
          </a:p>
          <a:p>
            <a:pPr marL="0" indent="0" algn="ctr">
              <a:buNone/>
            </a:pP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EEE9D-4F94-00AA-EDBD-8C46C66B73ED}"/>
              </a:ext>
            </a:extLst>
          </p:cNvPr>
          <p:cNvSpPr txBox="1"/>
          <p:nvPr/>
        </p:nvSpPr>
        <p:spPr>
          <a:xfrm>
            <a:off x="1142898" y="5669110"/>
            <a:ext cx="3883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Noto Sans Med" panose="020B0502040504020204"/>
              </a:rPr>
              <a:t>*Initial cost estimation by Hummer Construction Resources</a:t>
            </a:r>
          </a:p>
        </p:txBody>
      </p:sp>
    </p:spTree>
    <p:extLst>
      <p:ext uri="{BB962C8B-B14F-4D97-AF65-F5344CB8AC3E}">
        <p14:creationId xmlns:p14="http://schemas.microsoft.com/office/powerpoint/2010/main" val="3865926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6CC85-C901-9CFC-D615-123408A52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63D886-8A4C-72FD-4CB4-2D2EF242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9E5E0B-661A-F965-4D2D-C12196A80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Assessed values </a:t>
            </a:r>
            <a:r>
              <a:rPr lang="en-US" sz="1600" b="1" i="1">
                <a:solidFill>
                  <a:schemeClr val="accent1"/>
                </a:solidFill>
                <a:latin typeface="Noto Sans Med" panose="020B0502040504020204"/>
              </a:rPr>
              <a:t>within</a:t>
            </a: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 the Commercial District</a:t>
            </a:r>
            <a:endParaRPr lang="en-US" sz="1600" i="1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A929197A-809C-DF25-DBBF-F351B50959B4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D0CAC-E693-CF5A-B887-193BAD284905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396F76-50FF-1097-A30C-75A735143F81}"/>
              </a:ext>
            </a:extLst>
          </p:cNvPr>
          <p:cNvSpPr txBox="1"/>
          <p:nvPr/>
        </p:nvSpPr>
        <p:spPr>
          <a:xfrm>
            <a:off x="962398" y="540213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F9ACF6-353B-91F4-F7FC-B2B93BBF7151}"/>
              </a:ext>
            </a:extLst>
          </p:cNvPr>
          <p:cNvSpPr txBox="1"/>
          <p:nvPr/>
        </p:nvSpPr>
        <p:spPr>
          <a:xfrm>
            <a:off x="632212" y="42834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EB048CB-422F-63B8-95FB-ED79E0B55364}"/>
              </a:ext>
            </a:extLst>
          </p:cNvPr>
          <p:cNvGraphicFramePr>
            <a:graphicFrameLocks noGrp="1"/>
          </p:cNvGraphicFramePr>
          <p:nvPr/>
        </p:nvGraphicFramePr>
        <p:xfrm>
          <a:off x="649042" y="2041533"/>
          <a:ext cx="7985803" cy="3775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0829">
                  <a:extLst>
                    <a:ext uri="{9D8B030D-6E8A-4147-A177-3AD203B41FA5}">
                      <a16:colId xmlns:a16="http://schemas.microsoft.com/office/drawing/2014/main" val="1244988114"/>
                    </a:ext>
                  </a:extLst>
                </a:gridCol>
                <a:gridCol w="1140829">
                  <a:extLst>
                    <a:ext uri="{9D8B030D-6E8A-4147-A177-3AD203B41FA5}">
                      <a16:colId xmlns:a16="http://schemas.microsoft.com/office/drawing/2014/main" val="3589643306"/>
                    </a:ext>
                  </a:extLst>
                </a:gridCol>
                <a:gridCol w="1140829">
                  <a:extLst>
                    <a:ext uri="{9D8B030D-6E8A-4147-A177-3AD203B41FA5}">
                      <a16:colId xmlns:a16="http://schemas.microsoft.com/office/drawing/2014/main" val="1304553779"/>
                    </a:ext>
                  </a:extLst>
                </a:gridCol>
                <a:gridCol w="1140829">
                  <a:extLst>
                    <a:ext uri="{9D8B030D-6E8A-4147-A177-3AD203B41FA5}">
                      <a16:colId xmlns:a16="http://schemas.microsoft.com/office/drawing/2014/main" val="2255674769"/>
                    </a:ext>
                  </a:extLst>
                </a:gridCol>
                <a:gridCol w="1140829">
                  <a:extLst>
                    <a:ext uri="{9D8B030D-6E8A-4147-A177-3AD203B41FA5}">
                      <a16:colId xmlns:a16="http://schemas.microsoft.com/office/drawing/2014/main" val="1450690376"/>
                    </a:ext>
                  </a:extLst>
                </a:gridCol>
                <a:gridCol w="1140829">
                  <a:extLst>
                    <a:ext uri="{9D8B030D-6E8A-4147-A177-3AD203B41FA5}">
                      <a16:colId xmlns:a16="http://schemas.microsoft.com/office/drawing/2014/main" val="1353433052"/>
                    </a:ext>
                  </a:extLst>
                </a:gridCol>
                <a:gridCol w="1140829">
                  <a:extLst>
                    <a:ext uri="{9D8B030D-6E8A-4147-A177-3AD203B41FA5}">
                      <a16:colId xmlns:a16="http://schemas.microsoft.com/office/drawing/2014/main" val="372136177"/>
                    </a:ext>
                  </a:extLst>
                </a:gridCol>
              </a:tblGrid>
              <a:tr h="5393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052303"/>
                  </a:ext>
                </a:extLst>
              </a:tr>
              <a:tr h="5393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127482"/>
                  </a:ext>
                </a:extLst>
              </a:tr>
              <a:tr h="5393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128699"/>
                  </a:ext>
                </a:extLst>
              </a:tr>
              <a:tr h="5393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729694"/>
                  </a:ext>
                </a:extLst>
              </a:tr>
              <a:tr h="5393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734052"/>
                  </a:ext>
                </a:extLst>
              </a:tr>
              <a:tr h="5393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465525"/>
                  </a:ext>
                </a:extLst>
              </a:tr>
              <a:tr h="5393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916224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95505DEA-188D-6C3A-37B5-1B07FB2C5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60" y="2079327"/>
            <a:ext cx="7680198" cy="40520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0B3861-9045-03EA-343B-FDE4A63AE25E}"/>
              </a:ext>
            </a:extLst>
          </p:cNvPr>
          <p:cNvSpPr txBox="1"/>
          <p:nvPr/>
        </p:nvSpPr>
        <p:spPr>
          <a:xfrm>
            <a:off x="724577" y="1761026"/>
            <a:ext cx="2821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Resort community comparison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68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4DD5B-E6B4-1BC8-4587-41DC5FB94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AE556D-0676-42BF-4009-5B6BA8B83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EDE323-3C71-0B2C-3B28-6710C4F2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Stowe VT– Partially integrated village, small grid</a:t>
            </a:r>
            <a:endParaRPr lang="en-US" sz="1600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EE84F4D1-5CBC-7E87-7F3E-6B5B45703343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C1A9D-C26E-2CE3-A597-01F5B7698552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512A443-00EE-17A8-0F6B-4FD72F870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ECB18E-51DB-B196-F623-C4051AABC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1" y="1668936"/>
            <a:ext cx="6412352" cy="418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99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AFF34-A18A-398F-3BE7-1AB09A7D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FCCDAF-1DDA-336E-B803-DAB5DAC8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ABD7FD-CB89-F949-A885-14A5B8C10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12" y="544483"/>
            <a:ext cx="7298576" cy="997528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North Conway NH – Well integrated village &amp; linear corridor</a:t>
            </a:r>
            <a:endParaRPr lang="en-US" sz="1600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8554A6B1-A5D5-6A92-5AD1-D1FC5AC19219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A296D-3068-BEC6-C8F6-7FF8437C9FA3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E40929D-67AD-B55C-92D5-8628AABB0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D57834-3E32-B08C-952B-917901EF1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317" y="1360753"/>
            <a:ext cx="6740376" cy="460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76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CBF1C-CE85-EA72-BD69-A37C990BA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DC3909-3AF2-0656-A2BD-7B268F607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BE3DA6-2D77-7641-27C3-D0C8DEE90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Breckenridge CO – Integrated village, traditional grid</a:t>
            </a:r>
            <a:endParaRPr lang="en-US" sz="1600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1CF1A0E2-B8CC-0582-A8E6-1EB2318EDA78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9A5F2C-D1C4-92F3-B286-F50411335328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6B6069-A225-9779-8C1D-07E1157D3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F6221B-59C6-8F62-51B0-D913EE990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263" y="1600450"/>
            <a:ext cx="6410837" cy="42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25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D54C-915E-51A6-5A55-A6AF4AB39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C8C672-74D6-A513-B127-FDD8302B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1A6DAC-CBA5-1F40-6DC6-00D40FC30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Assessed values </a:t>
            </a:r>
            <a:r>
              <a:rPr lang="en-US" sz="1600" b="1" i="1">
                <a:solidFill>
                  <a:schemeClr val="accent1"/>
                </a:solidFill>
                <a:latin typeface="Noto Sans Med" panose="020B0502040504020204"/>
              </a:rPr>
              <a:t>within</a:t>
            </a: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 the Commercial District</a:t>
            </a:r>
            <a:endParaRPr lang="en-US" sz="1600" i="1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18C2EA9B-79E8-2966-4173-F75BE3904BE4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70A611-3F73-A280-E32E-616C6517899A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31D730-B389-555A-B88C-B9AD2DD8AF2A}"/>
              </a:ext>
            </a:extLst>
          </p:cNvPr>
          <p:cNvSpPr txBox="1"/>
          <p:nvPr/>
        </p:nvSpPr>
        <p:spPr>
          <a:xfrm>
            <a:off x="894585" y="4804161"/>
            <a:ext cx="733501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500" dirty="0"/>
              <a:t>New Taxable Assessed Value (TAV) inside the Commercial District reaches $177M in FY 2031, generating </a:t>
            </a:r>
            <a:r>
              <a:rPr lang="en-US" sz="1500" b="1" dirty="0"/>
              <a:t>$1.1M in new property tax revenue</a:t>
            </a:r>
            <a:r>
              <a:rPr lang="en-US" sz="15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5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500" dirty="0"/>
              <a:t>By FY 2035, new TAV grows to $565M, generating </a:t>
            </a:r>
            <a:r>
              <a:rPr lang="en-US" sz="1500" b="1" dirty="0"/>
              <a:t>$3.6M in new property tax revenue</a:t>
            </a:r>
            <a:r>
              <a:rPr lang="en-US" sz="1500" dirty="0"/>
              <a:t>.</a:t>
            </a:r>
          </a:p>
          <a:p>
            <a:endParaRPr lang="en-US" sz="1500" dirty="0"/>
          </a:p>
          <a:p>
            <a:endParaRPr lang="en-US" sz="1500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A15FE27-D356-4748-E925-C549311BF177}"/>
              </a:ext>
            </a:extLst>
          </p:cNvPr>
          <p:cNvGraphicFramePr>
            <a:graphicFrameLocks/>
          </p:cNvGraphicFramePr>
          <p:nvPr/>
        </p:nvGraphicFramePr>
        <p:xfrm>
          <a:off x="922712" y="1578356"/>
          <a:ext cx="7298576" cy="322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0866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8B7E9-0DD0-C74A-1BDB-9AD94E12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A326F3-6F32-D26E-7C31-8E114CC9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C585C1-D1D9-BD7D-2C46-69F50A8E7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Assessed values </a:t>
            </a:r>
            <a:r>
              <a:rPr lang="en-US" sz="1600" b="1" i="1">
                <a:solidFill>
                  <a:schemeClr val="accent1"/>
                </a:solidFill>
                <a:latin typeface="Noto Sans Med" panose="020B0502040504020204"/>
              </a:rPr>
              <a:t>outside</a:t>
            </a: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 the Commercial District</a:t>
            </a:r>
            <a:br>
              <a:rPr lang="en-US" sz="1600" i="1">
                <a:solidFill>
                  <a:schemeClr val="accent1"/>
                </a:solidFill>
                <a:latin typeface="Noto Sans Med" panose="020B0502040504020204"/>
              </a:rPr>
            </a:br>
            <a:endParaRPr lang="en-US" sz="1600" i="1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0BB474-E95E-F8BA-BEAB-95B424E7D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26" y="1556095"/>
            <a:ext cx="7610547" cy="4313638"/>
          </a:xfrm>
        </p:spPr>
        <p:txBody>
          <a:bodyPr>
            <a:noAutofit/>
          </a:bodyPr>
          <a:lstStyle/>
          <a:p>
            <a:pPr marL="461963" indent="-236538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>
                <a:solidFill>
                  <a:schemeClr val="tx1"/>
                </a:solidFill>
                <a:effectLst/>
                <a:latin typeface="Noto Sans Med" panose="020B0502040504020204"/>
              </a:rPr>
              <a:t>The Commercial District will be more than a few isolated buildings.  Rather, it will be a destination that enhances the attractiveness – </a:t>
            </a:r>
            <a:r>
              <a:rPr lang="en-US" b="1" kern="100">
                <a:solidFill>
                  <a:schemeClr val="tx1"/>
                </a:solidFill>
                <a:effectLst/>
                <a:latin typeface="Noto Sans Med" panose="020B0502040504020204"/>
              </a:rPr>
              <a:t>and property values </a:t>
            </a:r>
            <a:r>
              <a:rPr lang="en-US" kern="100">
                <a:solidFill>
                  <a:schemeClr val="tx1"/>
                </a:solidFill>
                <a:effectLst/>
                <a:latin typeface="Noto Sans Med" panose="020B0502040504020204"/>
              </a:rPr>
              <a:t>– of homes and commercial properties </a:t>
            </a:r>
            <a:r>
              <a:rPr lang="en-US" u="sng" kern="100">
                <a:solidFill>
                  <a:schemeClr val="tx1"/>
                </a:solidFill>
                <a:effectLst/>
                <a:latin typeface="Noto Sans Med" panose="020B0502040504020204"/>
              </a:rPr>
              <a:t>both inside and outside the District itself</a:t>
            </a:r>
            <a:r>
              <a:rPr lang="en-US" kern="100">
                <a:solidFill>
                  <a:schemeClr val="tx1"/>
                </a:solidFill>
                <a:effectLst/>
                <a:latin typeface="Noto Sans Med" panose="020B0502040504020204"/>
              </a:rPr>
              <a:t>.</a:t>
            </a:r>
          </a:p>
          <a:p>
            <a:pPr marL="461963" indent="-236538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>
                <a:solidFill>
                  <a:schemeClr val="tx1"/>
                </a:solidFill>
                <a:latin typeface="Noto Sans Med" panose="020B0502040504020204"/>
              </a:rPr>
              <a:t>Reasons to expect property value appreciation</a:t>
            </a:r>
            <a:r>
              <a:rPr lang="en-US" kern="100">
                <a:solidFill>
                  <a:schemeClr val="tx1"/>
                </a:solidFill>
                <a:effectLst/>
                <a:latin typeface="Noto Sans Med" panose="020B0502040504020204"/>
              </a:rPr>
              <a:t>:</a:t>
            </a:r>
          </a:p>
          <a:p>
            <a:pPr marL="750888" lvl="2" indent="-236538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en-US" b="1" kern="100">
                <a:solidFill>
                  <a:schemeClr val="tx1"/>
                </a:solidFill>
                <a:effectLst/>
                <a:latin typeface="Noto Sans Med" panose="020B0502040504020204"/>
              </a:rPr>
              <a:t>“Amenity effect” </a:t>
            </a:r>
            <a:r>
              <a:rPr lang="en-US" kern="100">
                <a:solidFill>
                  <a:schemeClr val="tx1"/>
                </a:solidFill>
                <a:effectLst/>
                <a:latin typeface="Noto Sans Med" panose="020B0502040504020204"/>
              </a:rPr>
              <a:t>– </a:t>
            </a:r>
            <a:r>
              <a:rPr lang="en-US" kern="100">
                <a:solidFill>
                  <a:schemeClr val="tx1"/>
                </a:solidFill>
                <a:latin typeface="Noto Sans Med" panose="020B0502040504020204"/>
              </a:rPr>
              <a:t>Adds retail, dining, jobs, and entertainment venues. Clean, attractive design adds to neighborhood appeal; improves aesthetics, vibrancy, and perceived quality of place.</a:t>
            </a:r>
            <a:r>
              <a:rPr lang="en-US" kern="100" baseline="30000">
                <a:solidFill>
                  <a:schemeClr val="tx1"/>
                </a:solidFill>
                <a:latin typeface="Noto Sans Med" panose="020B0502040504020204"/>
              </a:rPr>
              <a:t>1</a:t>
            </a:r>
          </a:p>
          <a:p>
            <a:pPr marL="750888" lvl="2" indent="-236538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en-US" b="1" kern="100">
                <a:solidFill>
                  <a:schemeClr val="tx1"/>
                </a:solidFill>
                <a:effectLst/>
                <a:latin typeface="Noto Sans Med" panose="020B0502040504020204"/>
              </a:rPr>
              <a:t>“Proximity effect” </a:t>
            </a:r>
            <a:r>
              <a:rPr lang="en-US" kern="100">
                <a:solidFill>
                  <a:schemeClr val="tx1"/>
                </a:solidFill>
                <a:effectLst/>
                <a:latin typeface="Noto Sans Med" panose="020B0502040504020204"/>
              </a:rPr>
              <a:t>– Proximity to attractive features, both functional and recreational, within close walking distance (and other transporation modes).</a:t>
            </a:r>
            <a:r>
              <a:rPr lang="en-US" kern="100" baseline="30000">
                <a:solidFill>
                  <a:schemeClr val="tx1"/>
                </a:solidFill>
                <a:effectLst/>
                <a:latin typeface="Noto Sans Med" panose="020B0502040504020204"/>
              </a:rPr>
              <a:t>2 </a:t>
            </a:r>
          </a:p>
          <a:p>
            <a:pPr marL="750888" lvl="2" indent="-236538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en-US" b="1" kern="100">
                <a:solidFill>
                  <a:schemeClr val="tx1"/>
                </a:solidFill>
                <a:latin typeface="Noto Sans Med" panose="020B0502040504020204"/>
              </a:rPr>
              <a:t>Additional benefits </a:t>
            </a:r>
            <a:r>
              <a:rPr lang="en-US" kern="100">
                <a:solidFill>
                  <a:schemeClr val="tx1"/>
                </a:solidFill>
                <a:latin typeface="Noto Sans Med" panose="020B0502040504020204"/>
              </a:rPr>
              <a:t>unique to Beech Mountain include 1) integration with ski resort and enhanced ski access; and 2) clean-up certain features of the current landscape – e.g., water tank, public works facility.</a:t>
            </a: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D61E2BE8-345F-A0C5-CBFC-E750BB35E673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65DDE2-4B41-CE43-218F-AD852AD49596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5807559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E739D-64E9-2548-34A9-6F3CB2CE1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B343D2-077E-4959-254C-B54F813CD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F88D11-E296-43E5-170F-5A26C929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Assessed values </a:t>
            </a:r>
            <a:r>
              <a:rPr lang="en-US" sz="1600" b="1" i="1">
                <a:solidFill>
                  <a:schemeClr val="accent1"/>
                </a:solidFill>
                <a:latin typeface="Noto Sans Med" panose="020B0502040504020204"/>
              </a:rPr>
              <a:t>outside</a:t>
            </a: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 the Commercial District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3E2AD-D91F-253B-DA77-25CDBD3DD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650" y="1781104"/>
            <a:ext cx="7167039" cy="4313638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r>
              <a:rPr lang="en-US" sz="1500" b="1" kern="100" dirty="0">
                <a:solidFill>
                  <a:schemeClr val="tx1"/>
                </a:solidFill>
                <a:latin typeface="Noto Sans Med" panose="020B0502040504020204"/>
              </a:rPr>
              <a:t>Properties closest to the Commercial District will see the greatest impact</a:t>
            </a:r>
          </a:p>
          <a:p>
            <a:pPr marL="1033463" lvl="1" indent="-808038">
              <a:spcBef>
                <a:spcPts val="1800"/>
              </a:spcBef>
              <a:buClr>
                <a:schemeClr val="tx1"/>
              </a:buClr>
              <a:buNone/>
              <a:defRPr/>
            </a:pPr>
            <a:r>
              <a:rPr lang="en-US" sz="1500" b="1" kern="100" dirty="0">
                <a:solidFill>
                  <a:schemeClr val="tx1"/>
                </a:solidFill>
                <a:latin typeface="Noto Sans Med" panose="020B0502040504020204"/>
              </a:rPr>
              <a:t>Zone 1:  	Max. 0.5-1.0 mile of the Commercial District – Greatest impact</a:t>
            </a:r>
            <a:r>
              <a:rPr lang="en-US" sz="1500" b="1" kern="100" baseline="30000" dirty="0">
                <a:solidFill>
                  <a:schemeClr val="tx1"/>
                </a:solidFill>
                <a:latin typeface="Noto Sans Med" panose="020B0502040504020204"/>
              </a:rPr>
              <a:t>3</a:t>
            </a:r>
            <a:endParaRPr lang="en-US" sz="1500" kern="100" baseline="30000" dirty="0">
              <a:solidFill>
                <a:schemeClr val="tx1"/>
              </a:solidFill>
              <a:latin typeface="Noto Sans Med" panose="020B0502040504020204"/>
            </a:endParaRPr>
          </a:p>
          <a:p>
            <a:pPr marL="511175" lvl="1" indent="-285750">
              <a:spcBef>
                <a:spcPts val="120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1"/>
                </a:solidFill>
                <a:latin typeface="Noto Sans Med" panose="020B0502040504020204"/>
              </a:rPr>
              <a:t>Property values most impacted will be those most accessible to the new amenities – i.e.,  within easy walking distance.  Most people can walk one mile in 15-20 minutes.</a:t>
            </a:r>
          </a:p>
          <a:p>
            <a:pPr marL="511175" lvl="1" indent="-285750">
              <a:spcBef>
                <a:spcPts val="120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1"/>
                </a:solidFill>
                <a:latin typeface="Noto Sans Med" panose="020B0502040504020204"/>
              </a:rPr>
              <a:t>Elevation change &lt; 200 ft</a:t>
            </a:r>
          </a:p>
          <a:p>
            <a:pPr marL="1033463" lvl="1" indent="-808038">
              <a:spcBef>
                <a:spcPts val="1800"/>
              </a:spcBef>
              <a:buClr>
                <a:schemeClr val="tx1"/>
              </a:buClr>
              <a:buNone/>
              <a:defRPr/>
            </a:pPr>
            <a:r>
              <a:rPr lang="en-US" sz="1500" b="1" kern="100" dirty="0">
                <a:solidFill>
                  <a:schemeClr val="tx1"/>
                </a:solidFill>
                <a:latin typeface="Noto Sans Med" panose="020B0502040504020204"/>
              </a:rPr>
              <a:t>Zone 2:  	More than one mile of the Commercial District – Variable impact</a:t>
            </a:r>
          </a:p>
          <a:p>
            <a:pPr marL="515938" lvl="1" indent="-285750">
              <a:spcBef>
                <a:spcPts val="120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1"/>
                </a:solidFill>
                <a:latin typeface="Noto Sans Med" panose="020B0502040504020204"/>
              </a:rPr>
              <a:t>A lesser, but still positive benefit will accrue to those who must walk longer than 15-20 minutes or use other forms of transportation.</a:t>
            </a:r>
            <a:r>
              <a:rPr lang="en-US" sz="1500" kern="100" baseline="30000" dirty="0">
                <a:solidFill>
                  <a:schemeClr val="tx1"/>
                </a:solidFill>
                <a:latin typeface="Noto Sans Med" panose="020B0502040504020204"/>
              </a:rPr>
              <a:t>4</a:t>
            </a:r>
            <a:r>
              <a:rPr lang="en-US" sz="1500" kern="100" dirty="0">
                <a:solidFill>
                  <a:schemeClr val="tx1"/>
                </a:solidFill>
                <a:latin typeface="Noto Sans Med" panose="020B0502040504020204"/>
              </a:rPr>
              <a:t> </a:t>
            </a:r>
          </a:p>
          <a:p>
            <a:pPr marL="515938" lvl="1" indent="-285750">
              <a:spcBef>
                <a:spcPts val="120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1"/>
                </a:solidFill>
                <a:latin typeface="Noto Sans Med" panose="020B0502040504020204"/>
              </a:rPr>
              <a:t>Dependent on various factors including: 1) progress of development, 2) elevations of surrounding areas, </a:t>
            </a:r>
            <a:r>
              <a:rPr kumimoji="0" lang="en-US" sz="15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" panose="020B0502040504020204"/>
              </a:rPr>
              <a:t>and 3) </a:t>
            </a:r>
            <a:r>
              <a:rPr kumimoji="0" lang="en-US" sz="15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" panose="020B0502040504020204"/>
              </a:rPr>
              <a:t>accessibililty</a:t>
            </a:r>
            <a:r>
              <a:rPr kumimoji="0" lang="en-US" sz="15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Med" panose="020B0502040504020204"/>
              </a:rPr>
              <a:t> of competing amenities.</a:t>
            </a:r>
            <a:endParaRPr lang="en-US" sz="1500" kern="100" dirty="0">
              <a:solidFill>
                <a:schemeClr val="tx1"/>
              </a:solidFill>
              <a:latin typeface="Noto Sans Med" panose="020B0502040504020204"/>
            </a:endParaRPr>
          </a:p>
          <a:p>
            <a:pPr marL="515938" lvl="1" indent="-285750">
              <a:spcBef>
                <a:spcPts val="1200"/>
              </a:spcBef>
              <a:buClr>
                <a:schemeClr val="tx1"/>
              </a:buClr>
              <a:defRPr/>
            </a:pPr>
            <a:endParaRPr lang="en-US" sz="1500" kern="100" dirty="0">
              <a:solidFill>
                <a:schemeClr val="tx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D736E2B0-BC4E-91B4-B092-F37A001056E6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CB2727-858D-BFD7-4406-085AADDB3A7C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4021479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D253D-8F8F-4319-ACBE-71FC1C97C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47AFCE-6D24-89DD-A243-77420DE58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39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3409C7-FCF8-D757-1F89-B33CB6A1F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II. Incremental Revenues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</a:b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Assessed values 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outside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 the Commercial District</a:t>
            </a:r>
            <a:endParaRPr lang="en-US" sz="1600">
              <a:solidFill>
                <a:schemeClr val="accent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D64E08FC-756B-AA5C-8381-C6463E1FFBC8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A9AA75-EF4C-7267-AC75-53FF7FBEF9A6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B0A17D-C58C-1A88-C4B0-BA92E81F6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58" y="1598411"/>
            <a:ext cx="7186110" cy="43596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CB45B6-65AC-B367-4622-2B32286DFFCE}"/>
              </a:ext>
            </a:extLst>
          </p:cNvPr>
          <p:cNvSpPr txBox="1"/>
          <p:nvPr/>
        </p:nvSpPr>
        <p:spPr>
          <a:xfrm>
            <a:off x="3773267" y="4574693"/>
            <a:ext cx="121219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/>
              <a:t>Commercial</a:t>
            </a:r>
          </a:p>
          <a:p>
            <a:pPr algn="ctr"/>
            <a:r>
              <a:rPr lang="en-US" b="1"/>
              <a:t>District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430167-5CE6-8554-BA41-48B49D91B4C2}"/>
              </a:ext>
            </a:extLst>
          </p:cNvPr>
          <p:cNvSpPr txBox="1"/>
          <p:nvPr/>
        </p:nvSpPr>
        <p:spPr>
          <a:xfrm>
            <a:off x="3393195" y="3316077"/>
            <a:ext cx="7601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/>
              <a:t>Zone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798968-FFF2-15C3-8D67-5FEB0687E957}"/>
              </a:ext>
            </a:extLst>
          </p:cNvPr>
          <p:cNvSpPr txBox="1"/>
          <p:nvPr/>
        </p:nvSpPr>
        <p:spPr>
          <a:xfrm>
            <a:off x="5146639" y="2484434"/>
            <a:ext cx="76014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/>
              <a:t>Zone 2</a:t>
            </a:r>
          </a:p>
        </p:txBody>
      </p:sp>
    </p:spTree>
    <p:extLst>
      <p:ext uri="{BB962C8B-B14F-4D97-AF65-F5344CB8AC3E}">
        <p14:creationId xmlns:p14="http://schemas.microsoft.com/office/powerpoint/2010/main" val="3469595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CC7F1-AA9B-3310-B5BC-31C77F4B5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ABA8B4-876F-217E-048C-D5A62F92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II. Incremental Revenues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</a:b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Assessed values 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outside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 the Commercial District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76CAC-02AE-B940-7A04-734AF9BF0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1592695"/>
            <a:ext cx="7479010" cy="43136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400" b="1">
              <a:latin typeface="Noto Sans Med" panose="020B0502040504020204"/>
            </a:endParaRPr>
          </a:p>
          <a:p>
            <a:pPr marL="0" indent="0">
              <a:buNone/>
            </a:pPr>
            <a:r>
              <a:rPr lang="en-US" b="1">
                <a:latin typeface="Noto Sans Med" panose="020B0502040504020204"/>
              </a:rPr>
              <a:t>Our assumptions:</a:t>
            </a:r>
          </a:p>
          <a:p>
            <a:endParaRPr lang="en-US" b="1">
              <a:latin typeface="Noto Sans Med" panose="020B0502040504020204"/>
            </a:endParaRPr>
          </a:p>
          <a:p>
            <a:pPr marL="285750" indent="-285750"/>
            <a:r>
              <a:rPr lang="en-US" b="1">
                <a:latin typeface="Noto Sans Med" panose="020B0502040504020204"/>
              </a:rPr>
              <a:t>Zone 1:  </a:t>
            </a:r>
            <a:r>
              <a:rPr lang="en-US">
                <a:solidFill>
                  <a:srgbClr val="000000"/>
                </a:solidFill>
                <a:latin typeface="Noto Sans Med" panose="020B0502040504020204"/>
                <a:ea typeface="Times New Roman" panose="02020603050405020304" pitchFamily="18" charset="0"/>
                <a:cs typeface="Times New Roman" panose="02020603050405020304" pitchFamily="18" charset="0"/>
              </a:rPr>
              <a:t>0.10%-0.15% increase in home values for every 1 point increase in walk score (Mercatus Center finding).</a:t>
            </a:r>
            <a:r>
              <a:rPr lang="en-US" baseline="30000">
                <a:solidFill>
                  <a:srgbClr val="000000"/>
                </a:solidFill>
                <a:latin typeface="Noto Sans Med" panose="020B0502040504020204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marL="285750" indent="-285750"/>
            <a:r>
              <a:rPr lang="en-US" b="1" kern="100">
                <a:solidFill>
                  <a:srgbClr val="000000"/>
                </a:solidFill>
                <a:latin typeface="Noto Sans Med" panose="020B0502040504020204"/>
                <a:cs typeface="Times New Roman" panose="02020603050405020304" pitchFamily="18" charset="0"/>
              </a:rPr>
              <a:t>Zone 2:  </a:t>
            </a:r>
            <a:r>
              <a:rPr lang="en-US" kern="100">
                <a:solidFill>
                  <a:srgbClr val="000000"/>
                </a:solidFill>
                <a:latin typeface="Noto Sans Med" panose="020B0502040504020204"/>
                <a:cs typeface="Times New Roman" panose="02020603050405020304" pitchFamily="18" charset="0"/>
              </a:rPr>
              <a:t>50% less impact</a:t>
            </a:r>
            <a:endParaRPr lang="en-US" kern="100">
              <a:latin typeface="Noto Sans Med" panose="020B0502040504020204"/>
            </a:endParaRPr>
          </a:p>
          <a:p>
            <a:pPr marL="285750" lvl="1" indent="-236538">
              <a:spcBef>
                <a:spcPts val="1200"/>
              </a:spcBef>
              <a:buClr>
                <a:schemeClr val="tx1"/>
              </a:buClr>
              <a:defRPr/>
            </a:pPr>
            <a:endParaRPr lang="en-US" sz="1400" baseline="30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D666-2CAB-C973-7650-1B56A2857026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057BB58-3263-FC87-44CA-55BE3B124525}"/>
              </a:ext>
            </a:extLst>
          </p:cNvPr>
          <p:cNvGraphicFramePr>
            <a:graphicFrameLocks/>
          </p:cNvGraphicFramePr>
          <p:nvPr/>
        </p:nvGraphicFramePr>
        <p:xfrm>
          <a:off x="931025" y="3304732"/>
          <a:ext cx="738805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25B44D9-1212-ED88-E0B6-C55FB5F3349D}"/>
              </a:ext>
            </a:extLst>
          </p:cNvPr>
          <p:cNvSpPr txBox="1"/>
          <p:nvPr/>
        </p:nvSpPr>
        <p:spPr>
          <a:xfrm>
            <a:off x="1186888" y="4522443"/>
            <a:ext cx="16455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“Car Dependent”</a:t>
            </a:r>
          </a:p>
        </p:txBody>
      </p:sp>
    </p:spTree>
    <p:extLst>
      <p:ext uri="{BB962C8B-B14F-4D97-AF65-F5344CB8AC3E}">
        <p14:creationId xmlns:p14="http://schemas.microsoft.com/office/powerpoint/2010/main" val="4233900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98043-40EE-917F-BF47-9A6C72C5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3045D7-21FB-8B9D-9250-37C6E16A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B7CDF6-D723-686B-7066-258871956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 dirty="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 dirty="0">
                <a:solidFill>
                  <a:schemeClr val="accent1"/>
                </a:solidFill>
                <a:latin typeface="Noto Sans Med" panose="020B0502040504020204"/>
              </a:rPr>
              <a:t>Assessed values </a:t>
            </a:r>
            <a:r>
              <a:rPr lang="en-US" sz="1600" b="1" i="1" dirty="0">
                <a:solidFill>
                  <a:schemeClr val="accent1"/>
                </a:solidFill>
                <a:latin typeface="Noto Sans Med" panose="020B0502040504020204"/>
              </a:rPr>
              <a:t>outside</a:t>
            </a:r>
            <a:r>
              <a:rPr lang="en-US" sz="1600" i="1" dirty="0">
                <a:solidFill>
                  <a:schemeClr val="accent1"/>
                </a:solidFill>
                <a:latin typeface="Noto Sans Med" panose="020B0502040504020204"/>
              </a:rPr>
              <a:t> the Commercial District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1E8AD-EB02-083D-0EBC-746A8EB4C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712" y="1854406"/>
            <a:ext cx="7479010" cy="4313638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r>
              <a:rPr lang="en-US" sz="1500" b="1" kern="100" dirty="0">
                <a:solidFill>
                  <a:schemeClr val="tx1"/>
                </a:solidFill>
                <a:latin typeface="Noto Sans Med" panose="020B0502040504020204"/>
              </a:rPr>
              <a:t>Projected incremental real estate tax revenues outside of Commercial District will increase by over $385,000 due to “Spillover Impact” on property values.</a:t>
            </a: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kern="100" dirty="0">
              <a:solidFill>
                <a:schemeClr val="tx1"/>
              </a:solidFill>
              <a:latin typeface="Noto Sans Med" panose="020B0502040504020204"/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kern="100" dirty="0">
              <a:solidFill>
                <a:schemeClr val="tx1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71C4D7A1-2C11-F99C-BE78-F4D647F852E4}"/>
              </a:ext>
            </a:extLst>
          </p:cNvPr>
          <p:cNvSpPr txBox="1"/>
          <p:nvPr/>
        </p:nvSpPr>
        <p:spPr>
          <a:xfrm>
            <a:off x="6959074" y="5858931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4EE38-9F88-609C-16A5-3107F48D15B5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1D5A71F-9499-49B3-4528-C4F85DECD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891297"/>
              </p:ext>
            </p:extLst>
          </p:nvPr>
        </p:nvGraphicFramePr>
        <p:xfrm>
          <a:off x="1896151" y="2649682"/>
          <a:ext cx="4946073" cy="2421081"/>
        </p:xfrm>
        <a:graphic>
          <a:graphicData uri="http://schemas.openxmlformats.org/drawingml/2006/table">
            <a:tbl>
              <a:tblPr/>
              <a:tblGrid>
                <a:gridCol w="1494126">
                  <a:extLst>
                    <a:ext uri="{9D8B030D-6E8A-4147-A177-3AD203B41FA5}">
                      <a16:colId xmlns:a16="http://schemas.microsoft.com/office/drawing/2014/main" val="1513520298"/>
                    </a:ext>
                  </a:extLst>
                </a:gridCol>
                <a:gridCol w="1150649">
                  <a:extLst>
                    <a:ext uri="{9D8B030D-6E8A-4147-A177-3AD203B41FA5}">
                      <a16:colId xmlns:a16="http://schemas.microsoft.com/office/drawing/2014/main" val="1514452669"/>
                    </a:ext>
                  </a:extLst>
                </a:gridCol>
                <a:gridCol w="1150649">
                  <a:extLst>
                    <a:ext uri="{9D8B030D-6E8A-4147-A177-3AD203B41FA5}">
                      <a16:colId xmlns:a16="http://schemas.microsoft.com/office/drawing/2014/main" val="4029806763"/>
                    </a:ext>
                  </a:extLst>
                </a:gridCol>
                <a:gridCol w="1150649">
                  <a:extLst>
                    <a:ext uri="{9D8B030D-6E8A-4147-A177-3AD203B41FA5}">
                      <a16:colId xmlns:a16="http://schemas.microsoft.com/office/drawing/2014/main" val="3481655758"/>
                    </a:ext>
                  </a:extLst>
                </a:gridCol>
              </a:tblGrid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Zone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5943415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Avery County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26,474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47,902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59,742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3442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Watauga County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15,338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27,752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34,612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965361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67086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Zone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70009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Avery County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740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1,340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1,671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9141238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Watauga County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</a:t>
                      </a:r>
                      <a:r>
                        <a:rPr lang="en-US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128,286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232,116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289,490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37102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303411"/>
                  </a:ext>
                </a:extLst>
              </a:tr>
              <a:tr h="26900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170,839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309,109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385,515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954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4548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46CA-15B2-CD9A-65A9-837CA5094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508CB7-A7D4-9FD2-9CC5-623B0112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82CD86-AEA0-B761-01C8-50B48D641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II. Incremental Revenues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</a:b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Other Sources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658AAF-BC97-8A81-934B-3696C9B99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1640090"/>
            <a:ext cx="7610304" cy="43136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r>
              <a:rPr lang="en-US" sz="1500" b="1" kern="100" dirty="0">
                <a:solidFill>
                  <a:schemeClr val="tx2"/>
                </a:solidFill>
                <a:latin typeface="Noto Sans Med" panose="020B0502040504020204"/>
              </a:rPr>
              <a:t>Occupancy Tax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endParaRPr lang="en-US" sz="1500" u="sng" kern="100" dirty="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6% Occupancy Tax will apply to proposed hotel developments, with a portion eligible to be applied towards capital expenditures.</a:t>
            </a: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endParaRPr lang="en-US" sz="1500" kern="100" dirty="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As the Commercial District develops, occupancy rates for existing short-term rentals should improve with greater demand outside of ski season</a:t>
            </a: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endParaRPr lang="en-US" sz="1500" kern="100" dirty="0">
              <a:solidFill>
                <a:schemeClr val="tx2"/>
              </a:solidFill>
              <a:latin typeface="Noto Sans Med" panose="020B0502040504020204"/>
            </a:endParaRPr>
          </a:p>
          <a:p>
            <a:pPr marL="735012" lvl="1" indent="-285750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Occupancy rate of 40% for existing short-term rentals since 2022</a:t>
            </a:r>
          </a:p>
          <a:p>
            <a:pPr marL="735012" lvl="1" indent="-285750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After comparing to a sample similar communities, we estimate the occupancy rate could reach 50% at stabilization as the booking calendar is extended </a:t>
            </a:r>
          </a:p>
          <a:p>
            <a:pPr marL="735012" lvl="1" indent="-285750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endParaRPr lang="en-US" sz="1500" kern="100" dirty="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North Carolina SL 2001-434:</a:t>
            </a:r>
          </a:p>
          <a:p>
            <a:pPr marL="735012" lvl="1" indent="-285750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At least 2/3</a:t>
            </a:r>
            <a:r>
              <a:rPr lang="en-US" sz="1500" kern="100" baseline="30000" dirty="0">
                <a:solidFill>
                  <a:schemeClr val="tx2"/>
                </a:solidFill>
                <a:latin typeface="Noto Sans Med" panose="020B0502040504020204"/>
              </a:rPr>
              <a:t>rds </a:t>
            </a: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of net Occupancy Tax proceeds used for travel and tourism promotion</a:t>
            </a:r>
          </a:p>
          <a:p>
            <a:pPr marL="735012" lvl="1" indent="-285750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Remainder used for tourism-related expenditures, </a:t>
            </a:r>
            <a:r>
              <a:rPr lang="en-US" sz="1500" b="1" i="1" kern="100" dirty="0">
                <a:solidFill>
                  <a:schemeClr val="tx2"/>
                </a:solidFill>
                <a:latin typeface="Noto Sans Med" panose="020B0502040504020204"/>
              </a:rPr>
              <a:t>including capital expenditures</a:t>
            </a:r>
          </a:p>
          <a:p>
            <a:pPr marL="735012" lvl="1" indent="-285750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endParaRPr lang="en-US" sz="1500" b="1" i="1" kern="100" dirty="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rgbClr val="5B534B"/>
                </a:solidFill>
                <a:latin typeface="Noto Sans Med" panose="020B0502040504020204"/>
              </a:rPr>
              <a:t>Total impact to Town: </a:t>
            </a:r>
            <a:r>
              <a:rPr lang="en-US" sz="1500" b="1" kern="100" dirty="0">
                <a:solidFill>
                  <a:srgbClr val="5B534B"/>
                </a:solidFill>
                <a:latin typeface="Noto Sans Med" panose="020B0502040504020204"/>
              </a:rPr>
              <a:t>$150K-$250K </a:t>
            </a:r>
            <a:r>
              <a:rPr lang="en-US" sz="1500" kern="100" dirty="0">
                <a:solidFill>
                  <a:srgbClr val="5B534B"/>
                </a:solidFill>
                <a:latin typeface="Noto Sans Med" panose="020B0502040504020204"/>
              </a:rPr>
              <a:t>annually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endParaRPr lang="en-US" sz="1400" kern="100" dirty="0">
              <a:solidFill>
                <a:srgbClr val="5B534B"/>
              </a:solidFill>
              <a:latin typeface="Noto Sans Med" panose="020B0502040504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1DA32C-B72C-F262-A009-BED0D4B06D0F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23465102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86DC-7FB5-968C-97EC-DC01EDB1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9575DB-4051-9662-992D-9C87F54BF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2BEEA5-5D6B-9631-FF73-FFE0F61D0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II. Incremental Revenues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</a:b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Other Sources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57721-B811-093E-AFC7-4F5AA7D4B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650" y="1640090"/>
            <a:ext cx="7115695" cy="43136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r>
              <a:rPr lang="en-US" b="1" kern="100" dirty="0">
                <a:solidFill>
                  <a:schemeClr val="tx2"/>
                </a:solidFill>
                <a:latin typeface="Noto Sans Med" panose="020B0502040504020204"/>
              </a:rPr>
              <a:t>Sale of Town-owned land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endParaRPr lang="en-US" u="sng" kern="100" dirty="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rgbClr val="5B534B"/>
                </a:solidFill>
                <a:latin typeface="Noto Sans Med" panose="020B0502040504020204"/>
              </a:rPr>
              <a:t>The Town owns land within the Commercial District that can be sold for private development.  </a:t>
            </a: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endParaRPr lang="en-US" kern="100" dirty="0">
              <a:solidFill>
                <a:srgbClr val="5B534B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rgbClr val="5B534B"/>
                </a:solidFill>
                <a:latin typeface="Noto Sans Med" panose="020B0502040504020204"/>
              </a:rPr>
              <a:t>Parcels include dog park, retention pond surrounding area, public works building and trash site, former public works/tank area, </a:t>
            </a:r>
            <a:r>
              <a:rPr lang="en-US" i="1" kern="100" dirty="0">
                <a:solidFill>
                  <a:srgbClr val="5B534B"/>
                </a:solidFill>
                <a:latin typeface="Noto Sans Med" panose="020B0502040504020204"/>
              </a:rPr>
              <a:t>et al.</a:t>
            </a: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endParaRPr lang="en-US" i="1" kern="100" dirty="0">
              <a:solidFill>
                <a:srgbClr val="5B534B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rgbClr val="5B534B"/>
                </a:solidFill>
                <a:latin typeface="Noto Sans Med" panose="020B0502040504020204"/>
              </a:rPr>
              <a:t>Estimated value is </a:t>
            </a:r>
            <a:r>
              <a:rPr lang="en-US" b="1" kern="100" dirty="0">
                <a:solidFill>
                  <a:srgbClr val="5B534B"/>
                </a:solidFill>
                <a:latin typeface="Noto Sans Med" panose="020B0502040504020204"/>
              </a:rPr>
              <a:t>$715K </a:t>
            </a:r>
            <a:r>
              <a:rPr lang="en-US" kern="100" dirty="0">
                <a:solidFill>
                  <a:srgbClr val="5B534B"/>
                </a:solidFill>
                <a:latin typeface="Noto Sans Med" panose="020B0502040504020204"/>
              </a:rPr>
              <a:t>in Town Center Phase and </a:t>
            </a:r>
            <a:r>
              <a:rPr lang="en-US" b="1" kern="100" dirty="0">
                <a:solidFill>
                  <a:srgbClr val="5B534B"/>
                </a:solidFill>
                <a:latin typeface="Noto Sans Med" panose="020B0502040504020204"/>
              </a:rPr>
              <a:t>$105K </a:t>
            </a:r>
            <a:r>
              <a:rPr lang="en-US" kern="100" dirty="0">
                <a:solidFill>
                  <a:srgbClr val="5B534B"/>
                </a:solidFill>
                <a:latin typeface="Noto Sans Med" panose="020B0502040504020204"/>
              </a:rPr>
              <a:t>in Central Neighborhood Phase, based on current land value + appreciation.</a:t>
            </a:r>
          </a:p>
          <a:p>
            <a:pPr marL="285750" indent="-285750">
              <a:spcBef>
                <a:spcPts val="0"/>
              </a:spcBef>
              <a:buClr>
                <a:schemeClr val="tx1"/>
              </a:buClr>
              <a:defRPr/>
            </a:pPr>
            <a:endParaRPr lang="en-US" kern="100" dirty="0">
              <a:solidFill>
                <a:srgbClr val="5B534B"/>
              </a:solidFill>
              <a:latin typeface="Noto Sans Med" panose="020B0502040504020204"/>
            </a:endParaRP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endParaRPr lang="en-US" sz="1400" kern="100" dirty="0">
              <a:solidFill>
                <a:srgbClr val="5B534B"/>
              </a:solidFill>
              <a:latin typeface="Noto Sans Med" panose="020B0502040504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C556B-E912-A97B-FC28-90B258CCE129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40725981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C5B8A-0CE7-D715-AC91-E326C4F7A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4DA5F0-0706-4187-B2BB-EE1305FA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A1C289-6762-7660-7BA1-B2B9591A2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II. Incremental Revenues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Combined new revenues</a:t>
            </a:r>
            <a:endParaRPr lang="en-US" sz="1600" i="1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1E7DAE-259B-8F91-3C34-BB45A90396B8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73BE9D-E501-030B-EECE-9C80EBDEF5D9}"/>
              </a:ext>
            </a:extLst>
          </p:cNvPr>
          <p:cNvSpPr txBox="1"/>
          <p:nvPr/>
        </p:nvSpPr>
        <p:spPr>
          <a:xfrm>
            <a:off x="741027" y="4804161"/>
            <a:ext cx="748857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500" dirty="0"/>
              <a:t>Total new revenues generated by the Commercial District will reach $4.1M by FY 2035.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5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500" dirty="0"/>
              <a:t>Approximately </a:t>
            </a:r>
            <a:r>
              <a:rPr lang="en-US" sz="1500" b="1" dirty="0"/>
              <a:t>10%</a:t>
            </a:r>
            <a:r>
              <a:rPr lang="en-US" sz="1500" dirty="0"/>
              <a:t> of new revenues will come from sources other than new property taxes within the Commercial District – namely rising property values outside of the District and new hotel occupancy taxes.</a:t>
            </a:r>
          </a:p>
          <a:p>
            <a:endParaRPr lang="en-US" sz="1500" dirty="0"/>
          </a:p>
          <a:p>
            <a:endParaRPr lang="en-US" sz="1500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3DC5796-3F8B-0D34-4A6E-AD7A374CD48A}"/>
              </a:ext>
            </a:extLst>
          </p:cNvPr>
          <p:cNvGraphicFramePr>
            <a:graphicFrameLocks/>
          </p:cNvGraphicFramePr>
          <p:nvPr/>
        </p:nvGraphicFramePr>
        <p:xfrm>
          <a:off x="922712" y="1578356"/>
          <a:ext cx="7298576" cy="322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21418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6F18C-DCCB-1752-9EDD-B4006125E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D0F079-4004-952F-B77D-275D24F80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201C73-57C4-8038-A10D-559D63B1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III. Financing Requirements</a:t>
            </a:r>
            <a:br>
              <a:rPr lang="en-US" sz="24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General Fund Debt</a:t>
            </a:r>
            <a:endParaRPr lang="en-US" sz="1600" i="1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0A707-5EE7-8DF9-20A6-715341689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712" y="1837320"/>
            <a:ext cx="7298576" cy="3730769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kern="100">
                <a:solidFill>
                  <a:schemeClr val="tx2"/>
                </a:solidFill>
                <a:effectLst/>
                <a:latin typeface="Noto Sans Med" panose="020B0502040504020204"/>
              </a:rPr>
              <a:t>General Fund Debt issued at beginning of each phase to finance public infrastructure costs excluding Water &amp; Sewer piping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endParaRPr lang="en-US" sz="1400" kern="100">
              <a:solidFill>
                <a:schemeClr val="tx2"/>
              </a:solidFill>
              <a:effectLst/>
              <a:latin typeface="Noto Sans Med" panose="020B0502040504020204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kern="100">
                <a:solidFill>
                  <a:schemeClr val="tx2"/>
                </a:solidFill>
                <a:effectLst/>
                <a:latin typeface="Noto Sans Med" panose="020B0502040504020204"/>
              </a:rPr>
              <a:t>General Obligation Pledge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Backed by full faith &amp; credit of Town – strongest security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Public Infrastructure that benefits entire community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effectLst/>
                <a:latin typeface="Noto Sans Med" panose="020B0502040504020204"/>
              </a:rPr>
              <a:t>Leverages future tax base growth as repayment source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effectLst/>
                <a:latin typeface="Noto Sans Med" panose="020B0502040504020204"/>
              </a:rPr>
              <a:t>Market credibility with NC Local Government Commission oversight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Long-term repayment structure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endParaRPr lang="en-US" sz="1400" kern="100">
              <a:solidFill>
                <a:schemeClr val="tx2"/>
              </a:solidFill>
              <a:effectLst/>
              <a:latin typeface="Noto Sans Med" panose="020B0502040504020204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Risks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Referendum requirement introduces timing and political risk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Debt Service incurred before private development – mitigated by Capitalized Interest Fund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If private development does not materialize, Town may need to increase tax rates</a:t>
            </a:r>
          </a:p>
          <a:p>
            <a:pPr marL="735012" lvl="1" indent="-285750">
              <a:spcBef>
                <a:spcPts val="1800"/>
              </a:spcBef>
              <a:buClr>
                <a:schemeClr val="tx1"/>
              </a:buClr>
              <a:defRPr/>
            </a:pPr>
            <a:endParaRPr lang="en-US" sz="1400" kern="100">
              <a:solidFill>
                <a:schemeClr val="tx2"/>
              </a:solidFill>
              <a:effectLst/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091A1F21-0249-BF82-AE77-E1C839CF1BD9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510359-0B49-1E55-BBEF-C077725579CA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1216088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B00AF-3EFE-8A5D-6A3F-E59B51B7B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DD2A71-11AB-11A1-EEFE-9187AC7E6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rgbClr val="0070C0"/>
                </a:solidFill>
                <a:latin typeface="Noto Sans Med" panose="020B0502040504020204"/>
              </a:rPr>
              <a:t>III. Financing Requirements</a:t>
            </a:r>
            <a:br>
              <a:rPr lang="en-US" sz="24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Water &amp; Sewer Fund Debt</a:t>
            </a:r>
            <a:endParaRPr lang="en-US" sz="1600" i="1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93A8B-8521-FA8C-3E65-974936166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298576" cy="373076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Water &amp; Sewer Debt issued at beginning of each phase to finance piping under roads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endParaRPr lang="en-US" sz="1400" kern="10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Revenue Pledge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Water &amp; Sewer utilities generate dedicated, predictable revenues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Preserves General Obligation debt capacity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Scalable with growth – new connections &amp; expanded usage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Compatible with subsidized programs (USDA Rural Development, NC DEQ)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endParaRPr lang="en-US" sz="1400" kern="10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Risks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Incremental revenues depend on ratepayer growth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>
                <a:solidFill>
                  <a:schemeClr val="tx2"/>
                </a:solidFill>
                <a:latin typeface="Noto Sans Med" panose="020B0502040504020204"/>
              </a:rPr>
              <a:t>Debt Service incurred before private development – mitigated by Capitalized Interest Fund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7EBE4-2CE2-7814-324C-B7825B81D163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20362959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424C5-C439-1FC7-516A-0E4C582CB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4606D7-CC0F-310E-8BEA-AD47D5A4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D690AD-0363-B0E0-33A1-FA1766DB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III. Financing Requirements</a:t>
            </a:r>
            <a:br>
              <a:rPr lang="en-US" sz="24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Financing Structure</a:t>
            </a:r>
            <a:endParaRPr lang="en-US" sz="1600" i="1">
              <a:solidFill>
                <a:schemeClr val="accent1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5506B95-CC6D-F7E3-0CD0-120858B625F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2137503"/>
          <a:ext cx="78867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92002342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37528215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45336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Assumption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General Fund Debt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Water &amp; Sewer Fund Debt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771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Type of Issue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Public Bond Offering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USDA Rural Development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602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General Obligation Pledge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Revenue Pledge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025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Term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30 Years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40 Years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938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Interest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5.00%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4.75%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62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Capitalized Interest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18 Months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Noto Sans Med" panose="020B0502040504020204"/>
                        </a:rPr>
                        <a:t>18 Months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8114674"/>
                  </a:ext>
                </a:extLst>
              </a:tr>
            </a:tbl>
          </a:graphicData>
        </a:graphic>
      </p:graphicFrame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D280DEB1-FABF-DF3B-ED02-8F8BE806FC97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B5617D-3EF4-DBF4-97DE-738C3B989EEA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10159187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95126-F097-EAA6-DC61-9C157FC98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A84F4C-602A-4667-18EF-6DE6094F5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DA302E-B645-28F2-B8D3-175D869E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rgbClr val="0070C0"/>
                </a:solidFill>
                <a:latin typeface="Noto Sans Med" panose="020B0502040504020204"/>
              </a:rPr>
              <a:t>III. Financing Requirements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Matching revenues to debt service</a:t>
            </a:r>
            <a:endParaRPr lang="en-US" sz="1600" i="1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2972D-0489-3405-307B-A6374F0C1321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01E71C-B597-F0AD-DC1A-9AAC0C672865}"/>
              </a:ext>
            </a:extLst>
          </p:cNvPr>
          <p:cNvSpPr txBox="1"/>
          <p:nvPr/>
        </p:nvSpPr>
        <p:spPr>
          <a:xfrm>
            <a:off x="931025" y="5063105"/>
            <a:ext cx="733501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500" dirty="0"/>
              <a:t>New revenues mostly align with new debt service requirements.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5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500" dirty="0"/>
              <a:t>After FY 2035, surplus income available to cover any increase in operating costs.</a:t>
            </a:r>
          </a:p>
          <a:p>
            <a:endParaRPr lang="en-US" sz="1500" dirty="0"/>
          </a:p>
          <a:p>
            <a:endParaRPr lang="en-US" sz="1500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D703ECD-CF51-3D4B-8CB2-D30422A6369D}"/>
              </a:ext>
            </a:extLst>
          </p:cNvPr>
          <p:cNvGraphicFramePr>
            <a:graphicFrameLocks/>
          </p:cNvGraphicFramePr>
          <p:nvPr/>
        </p:nvGraphicFramePr>
        <p:xfrm>
          <a:off x="914399" y="1578356"/>
          <a:ext cx="7306889" cy="3338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3863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D19E-E932-8110-12D6-D7E80645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90C1DE-4A92-4003-357E-76619E02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49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E50F6A-FD70-B878-3E72-2B84FD014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Noto Sans Med" panose="020B0502040504020204"/>
              </a:rPr>
              <a:t>IV. Water &amp; Sewer Fund</a:t>
            </a:r>
            <a:br>
              <a:rPr lang="en-US" sz="2000" dirty="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 dirty="0">
                <a:solidFill>
                  <a:schemeClr val="accent1"/>
                </a:solidFill>
                <a:latin typeface="Noto Sans Med" panose="020B0502040504020204"/>
              </a:rPr>
              <a:t>New Ratepayer Revenues</a:t>
            </a:r>
            <a:endParaRPr lang="en-US" sz="1600" i="1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A4EFBB-8964-D0B4-C7AB-47DD69ADB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2005013"/>
            <a:ext cx="7298576" cy="373076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chemeClr val="tx2"/>
                </a:solidFill>
                <a:effectLst/>
                <a:latin typeface="Noto Sans Med" panose="020B0502040504020204"/>
              </a:rPr>
              <a:t>Adding ratepayers to the system will increase Water &amp; Sewer Fund revenues to support public infrastructure debt service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chemeClr val="tx2"/>
                </a:solidFill>
                <a:latin typeface="Noto Sans Med" panose="020B0502040504020204"/>
              </a:rPr>
              <a:t>Residential ratepayers (majority of impact) modeled using 2025 billed volumes</a:t>
            </a:r>
          </a:p>
          <a:p>
            <a:pPr marL="735012" lvl="1" indent="-285750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600" kern="100" dirty="0">
                <a:solidFill>
                  <a:schemeClr val="tx2"/>
                </a:solidFill>
                <a:effectLst/>
                <a:latin typeface="Noto Sans Med" panose="020B0502040504020204"/>
              </a:rPr>
              <a:t>Average monthly usage = 1,861 gallons</a:t>
            </a:r>
          </a:p>
          <a:p>
            <a:pPr marL="735012" lvl="1" indent="-2857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600" kern="100" dirty="0">
                <a:solidFill>
                  <a:schemeClr val="tx2"/>
                </a:solidFill>
                <a:latin typeface="Noto Sans Med" panose="020B0502040504020204"/>
              </a:rPr>
              <a:t>Average Water &amp; Sewer bill = $161.79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chemeClr val="tx2"/>
                </a:solidFill>
                <a:effectLst/>
                <a:latin typeface="Noto Sans Med" panose="020B0502040504020204"/>
              </a:rPr>
              <a:t>Commercial ratepayers modeled using SF totals and national medians/benchmark estimates 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chemeClr val="tx2"/>
                </a:solidFill>
                <a:effectLst/>
                <a:latin typeface="Noto Sans Med" panose="020B0502040504020204"/>
              </a:rPr>
              <a:t>System Development Fees imposed on new development to cover cost of building infrastructure supporting development.  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chemeClr val="tx2"/>
                </a:solidFill>
                <a:latin typeface="Noto Sans Med" panose="020B0502040504020204"/>
              </a:rPr>
              <a:t>Connections to the Water &amp; Sewer system will also generate tap fees to supplement operations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12C958-5371-9F05-3C0B-15387B041F94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17114065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281A1-963F-B306-03AF-748A2B95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6558A3-F82C-0AC7-BB27-D06089B27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50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628360-F8A0-7FEC-DCD2-C1D54A1D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IV. Water &amp; Sewer Fund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Revenue Trends</a:t>
            </a:r>
            <a:endParaRPr lang="en-US" sz="1600" i="1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22F85F-BB01-9B19-1741-D37E450A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4738254"/>
            <a:ext cx="7298576" cy="997528"/>
          </a:xfrm>
        </p:spPr>
        <p:txBody>
          <a:bodyPr>
            <a:noAutofit/>
          </a:bodyPr>
          <a:lstStyle/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Volume trend from historical data (2.8% annual increase) applied to both existing and new revenues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sz="1500" kern="100" dirty="0">
                <a:solidFill>
                  <a:schemeClr val="tx2"/>
                </a:solidFill>
                <a:latin typeface="Noto Sans Med" panose="020B0502040504020204"/>
              </a:rPr>
              <a:t>Rate increases in FY30 (9.9%) and FY34 (6.0%) to meet debt service coverage requirements – none in other periods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endParaRPr lang="en-US" sz="1500" kern="100" dirty="0">
              <a:solidFill>
                <a:schemeClr val="tx2"/>
              </a:solidFill>
              <a:latin typeface="Noto Sans Med" panose="020B0502040504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CFF66B-A773-712B-89DF-51859370EE93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866AD30-C029-5E06-3F0A-ED5E87BFEFE7}"/>
              </a:ext>
            </a:extLst>
          </p:cNvPr>
          <p:cNvGraphicFramePr>
            <a:graphicFrameLocks/>
          </p:cNvGraphicFramePr>
          <p:nvPr/>
        </p:nvGraphicFramePr>
        <p:xfrm>
          <a:off x="1394200" y="1551419"/>
          <a:ext cx="6372225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95902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90607-CA3E-C905-87BB-F013EDB0A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BDDC52-9799-26DC-8EF5-2615D24CF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51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13F070-1AD1-B63A-60FA-5DD541AE2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IV. Water &amp; Sewer Fund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r>
              <a:rPr lang="en-US" sz="1600" i="1">
                <a:solidFill>
                  <a:schemeClr val="accent1"/>
                </a:solidFill>
                <a:latin typeface="Noto Sans Med" panose="020B0502040504020204"/>
              </a:rPr>
              <a:t>Debt Trends</a:t>
            </a:r>
            <a:endParaRPr lang="en-US" sz="1600" i="1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DAF71-652A-EF1C-CDF6-3634647D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4953669"/>
            <a:ext cx="7298576" cy="997528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r>
              <a:rPr lang="en-US" kern="100" dirty="0">
                <a:solidFill>
                  <a:schemeClr val="tx2"/>
                </a:solidFill>
                <a:latin typeface="Noto Sans Med" panose="020B0502040504020204"/>
              </a:rPr>
              <a:t>Water &amp; Sewer Fund fully meets its new debt service requirements and maintains 1.15X coverage throughout the planning period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2AE47E-45D5-E66D-3720-5BF1CC00D01D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691D49E-2489-E8DC-FE56-5FBB4BD1EF3D}"/>
              </a:ext>
            </a:extLst>
          </p:cNvPr>
          <p:cNvGraphicFramePr>
            <a:graphicFrameLocks/>
          </p:cNvGraphicFramePr>
          <p:nvPr/>
        </p:nvGraphicFramePr>
        <p:xfrm>
          <a:off x="1169150" y="1523999"/>
          <a:ext cx="68223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085706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50232-7796-085D-00B0-463B84B7F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544696-18F3-2B71-089F-4B27826B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52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922489-1489-F537-AC22-E234D2A71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549" y="211135"/>
            <a:ext cx="7298576" cy="99752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Noto Sans Med" panose="020B0502040504020204"/>
              </a:rPr>
              <a:t>Grant Opportunities</a:t>
            </a:r>
            <a:br>
              <a:rPr lang="en-US" sz="2400" dirty="0">
                <a:solidFill>
                  <a:schemeClr val="accent1"/>
                </a:solidFill>
                <a:latin typeface="Noto Sans Med" panose="020B0502040504020204"/>
              </a:rPr>
            </a:br>
            <a:endParaRPr lang="en-US" sz="1600" i="1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4D1407-A8B2-1717-71B1-853C5A614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549" y="1128860"/>
            <a:ext cx="7298576" cy="4407258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b="1" kern="100" dirty="0">
                <a:solidFill>
                  <a:schemeClr val="tx2"/>
                </a:solidFill>
                <a:effectLst/>
                <a:latin typeface="Noto Sans Med" panose="020B0502040504020204"/>
              </a:rPr>
              <a:t>Appalachian Regional Commission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Area Development Program: supports economic growth and private investment across Appalachian communities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effectLst/>
                <a:latin typeface="Noto Sans Med" panose="020B0502040504020204"/>
              </a:rPr>
              <a:t>$700K maximum per phase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Town has completed pre-application for $700K grant to fund an access road in North Neighborhood Phase, with full application due 7/31</a:t>
            </a:r>
          </a:p>
          <a:p>
            <a:pPr marL="449262" lvl="1" indent="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None/>
              <a:defRPr/>
            </a:pPr>
            <a:endParaRPr lang="en-US" sz="1400" kern="100" dirty="0">
              <a:solidFill>
                <a:schemeClr val="tx2"/>
              </a:solidFill>
              <a:effectLst/>
              <a:latin typeface="Noto Sans Med" panose="020B0502040504020204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b="1" kern="100" dirty="0">
                <a:solidFill>
                  <a:schemeClr val="tx2"/>
                </a:solidFill>
                <a:latin typeface="Noto Sans Med" panose="020B0502040504020204"/>
              </a:rPr>
              <a:t>Economic Development Authority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Disaster Recovery Supplemental Grant Program: supports economic development in areas impacted by natural disasters.  Emphasis on resilience and restoring economic activity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FY25 funding of $1.45bn for communities who experienced a disaster in 2023/24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One-time appropriation for each applicant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Town plans to apply for $3.5mn grant to fund North Neighborhood Phase road construction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endParaRPr lang="en-US" sz="1400" kern="100" dirty="0">
              <a:solidFill>
                <a:schemeClr val="tx2"/>
              </a:solidFill>
              <a:latin typeface="Noto Sans Med" panose="020B0502040504020204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1400" b="1" kern="100" dirty="0">
                <a:solidFill>
                  <a:schemeClr val="tx2"/>
                </a:solidFill>
                <a:latin typeface="Noto Sans Med" panose="020B0502040504020204"/>
              </a:rPr>
              <a:t>NC Department of Commerce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Commercial District Revitalization Program: competitive pool with funds to revitalize designated commercial districts damaged by Hurricane Helene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$111mn in total funding, with grants ranging from $500K-$10mn depending on scope and need</a:t>
            </a:r>
          </a:p>
          <a:p>
            <a:pPr marL="735012" lvl="1" indent="-28575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  <a:defRPr/>
            </a:pPr>
            <a:r>
              <a:rPr lang="en-US" sz="1400" kern="100" dirty="0">
                <a:solidFill>
                  <a:schemeClr val="tx2"/>
                </a:solidFill>
                <a:latin typeface="Noto Sans Med" panose="020B0502040504020204"/>
              </a:rPr>
              <a:t>Town plans to apply for $5.0mn grant to fund road construction, demolition, and site prep across the North Neighborhood and Town Center phases</a:t>
            </a:r>
          </a:p>
          <a:p>
            <a:pPr marL="285750" indent="-285750">
              <a:spcBef>
                <a:spcPts val="1800"/>
              </a:spcBef>
              <a:buClr>
                <a:schemeClr val="tx1"/>
              </a:buClr>
              <a:defRPr/>
            </a:pPr>
            <a:endParaRPr lang="en-US" sz="1400" kern="100" dirty="0">
              <a:solidFill>
                <a:schemeClr val="tx2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AFBCCF-45B2-3FCC-66D8-CA9D45B822AB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455009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B12EC-CA6A-B874-85C1-7ACE7A899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0E3687-E4C1-4382-79BB-AD1EF632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5C441-26C2-AD46-BB32-97907CE8E5BB}" type="slidenum">
              <a:rPr lang="en-US" smtClean="0"/>
              <a:t>53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C5C547-0DC1-47F1-69A1-F1A0F8048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12" y="301593"/>
            <a:ext cx="7298576" cy="997528"/>
          </a:xfrm>
        </p:spPr>
        <p:txBody>
          <a:bodyPr>
            <a:normAutofit/>
          </a:bodyPr>
          <a:lstStyle/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</a:rPr>
              <a:t>IV. Conclusions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14B1F3-82A0-0F6A-EBBC-F55D3DD2C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51" y="1238994"/>
            <a:ext cx="7666414" cy="4442330"/>
          </a:xfrm>
        </p:spPr>
        <p:txBody>
          <a:bodyPr>
            <a:normAutofit fontScale="85000" lnSpcReduction="20000"/>
          </a:bodyPr>
          <a:lstStyle/>
          <a:p>
            <a:pPr marL="342900" marR="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	The proposed Beech Mountain Commercial District will require significant new infrastructure investment totaling </a:t>
            </a:r>
            <a:r>
              <a:rPr lang="en-US" sz="1500" b="1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$88.9 million</a:t>
            </a: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1500" kern="100" dirty="0">
              <a:solidFill>
                <a:schemeClr val="tx1"/>
              </a:solidFill>
              <a:effectLst/>
              <a:latin typeface="Vollkorn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2. 	Revenues to fund the project will be generated almost </a:t>
            </a:r>
            <a:r>
              <a:rPr lang="en-US" sz="1500" u="sng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entirely</a:t>
            </a: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 </a:t>
            </a:r>
            <a:r>
              <a:rPr lang="en-US" sz="1500" b="1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property tax revenues.</a:t>
            </a:r>
            <a:endParaRPr lang="en-US" sz="1500" kern="100" dirty="0">
              <a:solidFill>
                <a:schemeClr val="tx1"/>
              </a:solidFill>
              <a:effectLst/>
              <a:latin typeface="Vollkorn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3.  	Empirical studies show a </a:t>
            </a:r>
            <a:r>
              <a:rPr lang="en-US" sz="1500" b="1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linkage between “walkability” and property values</a:t>
            </a: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 So-called walkable communities</a:t>
            </a:r>
            <a:r>
              <a:rPr lang="en-US" sz="15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provide easy access between residences and desirable amenities including retail, lodging, entertainment venues.</a:t>
            </a:r>
            <a:endParaRPr lang="en-US" sz="1500" kern="100" dirty="0">
              <a:solidFill>
                <a:schemeClr val="tx1"/>
              </a:solidFill>
              <a:effectLst/>
              <a:latin typeface="Vollkorn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4. 	</a:t>
            </a:r>
            <a:r>
              <a:rPr lang="en-US" sz="1500" b="1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Integration with the ski resort</a:t>
            </a: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is a second major advantage somewhat unique in the eastern U.S.  This feature will further enhance property values similar to, albeit to a lesser scale, as oceanfront and western ski destinations with integrated town centers. </a:t>
            </a:r>
            <a:endParaRPr lang="en-US" sz="1500" kern="100" dirty="0">
              <a:solidFill>
                <a:schemeClr val="tx1"/>
              </a:solidFill>
              <a:effectLst/>
              <a:latin typeface="Vollkorn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5. 	Our model assumes the </a:t>
            </a:r>
            <a:r>
              <a:rPr lang="en-US" sz="1500" b="1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issuance of tax-exempt municipal bonds</a:t>
            </a: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conjunction with each of the project’s five phases.  New debt will be supported by incremental property tax revenues generated by each phase of the project.</a:t>
            </a:r>
            <a:endParaRPr lang="en-US" sz="1500" kern="100" dirty="0">
              <a:solidFill>
                <a:schemeClr val="tx1"/>
              </a:solidFill>
              <a:effectLst/>
              <a:latin typeface="Vollkorn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6.  	Assuming a FY 2027 start construction start date, the model indicates </a:t>
            </a:r>
            <a:r>
              <a:rPr lang="en-US" sz="1500" b="1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positive cash flows beginning in 2032</a:t>
            </a:r>
            <a:r>
              <a:rPr lang="en-US" sz="1500" kern="100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 Initial debt may be structured with capitalized interest during this initial period to minimize short-term cash outlays.</a:t>
            </a:r>
            <a:endParaRPr lang="en-US" sz="1500" kern="100" dirty="0">
              <a:solidFill>
                <a:schemeClr val="tx1"/>
              </a:solidFill>
              <a:effectLst/>
              <a:latin typeface="Vollkorn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kern="100" dirty="0">
              <a:solidFill>
                <a:schemeClr val="tx2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5C9F39-F25B-DC0B-7437-34F8637D3768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  <a:latin typeface="Noto Sans Med" panose="020B0502040504020204"/>
              </a:rPr>
              <a:t>Beech Mountain Commercial District</a:t>
            </a:r>
            <a:endParaRPr lang="en-US" sz="1200">
              <a:solidFill>
                <a:schemeClr val="accent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28929657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59468-D113-3B27-F557-D6B3AAA26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E139-10AA-A7A0-DA89-95D23941C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3778" y="-229990"/>
            <a:ext cx="6734175" cy="2059890"/>
          </a:xfrm>
        </p:spPr>
        <p:txBody>
          <a:bodyPr>
            <a:normAutofit/>
          </a:bodyPr>
          <a:lstStyle/>
          <a:p>
            <a:r>
              <a:rPr lang="en-US" sz="3600" dirty="0"/>
              <a:t>Town of Beech Mountain Commercial District Master Planning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BE94E-F9F4-B81F-F7FE-3C16307E7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3647" y="1822010"/>
            <a:ext cx="5916706" cy="4010897"/>
          </a:xfrm>
        </p:spPr>
        <p:txBody>
          <a:bodyPr>
            <a:normAutofit/>
          </a:bodyPr>
          <a:lstStyle/>
          <a:p>
            <a:r>
              <a:rPr lang="en-US" sz="65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Thank You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May 12, 2026</a:t>
            </a:r>
          </a:p>
          <a:p>
            <a:endParaRPr lang="en-US" sz="2800" dirty="0"/>
          </a:p>
        </p:txBody>
      </p:sp>
      <p:pic>
        <p:nvPicPr>
          <p:cNvPr id="6" name="Picture 6" descr="Welcome - Town of Beech Mountain">
            <a:extLst>
              <a:ext uri="{FF2B5EF4-FFF2-40B4-BE49-F238E27FC236}">
                <a16:creationId xmlns:a16="http://schemas.microsoft.com/office/drawing/2014/main" id="{4B921859-D82B-C9E5-0B36-BE6682F76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389" y="5035990"/>
            <a:ext cx="1299222" cy="102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677D0E-BCEB-20C0-6C58-F6AF9D1951B5}"/>
              </a:ext>
            </a:extLst>
          </p:cNvPr>
          <p:cNvSpPr/>
          <p:nvPr/>
        </p:nvSpPr>
        <p:spPr>
          <a:xfrm>
            <a:off x="0" y="6058045"/>
            <a:ext cx="9144000" cy="799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68925"/>
            <a:endParaRPr lang="en-US" sz="2485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0794FA-B005-7807-1A51-3C600F06E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737640"/>
              </p:ext>
            </p:extLst>
          </p:nvPr>
        </p:nvGraphicFramePr>
        <p:xfrm>
          <a:off x="769248" y="3804608"/>
          <a:ext cx="7886700" cy="1223492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94821434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6250269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49959395"/>
                    </a:ext>
                  </a:extLst>
                </a:gridCol>
              </a:tblGrid>
              <a:tr h="1223492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  <a:p>
                      <a:pPr algn="l"/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valocalfinance.org</a:t>
                      </a:r>
                    </a:p>
                    <a:p>
                      <a:pPr algn="l"/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804.648.0635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  <a:p>
                      <a:pPr marL="225425" indent="65088" algn="l"/>
                      <a:r>
                        <a:rPr lang="en-US" b="1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Robert Lauterberg</a:t>
                      </a:r>
                    </a:p>
                    <a:p>
                      <a:pPr marL="225425" indent="65088"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Managing Director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  <a:p>
                      <a:pPr marL="569913" indent="0" algn="l"/>
                      <a:r>
                        <a:rPr lang="en-US" b="1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David McQuillen</a:t>
                      </a:r>
                    </a:p>
                    <a:p>
                      <a:pPr marL="569913" indent="0"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Associate Director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45773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3ED444-C285-F9D0-6DC9-E66396D77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098640"/>
              </p:ext>
            </p:extLst>
          </p:nvPr>
        </p:nvGraphicFramePr>
        <p:xfrm>
          <a:off x="769248" y="2817254"/>
          <a:ext cx="8148845" cy="1223492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2554417">
                  <a:extLst>
                    <a:ext uri="{9D8B030D-6E8A-4147-A177-3AD203B41FA5}">
                      <a16:colId xmlns:a16="http://schemas.microsoft.com/office/drawing/2014/main" val="1948214348"/>
                    </a:ext>
                  </a:extLst>
                </a:gridCol>
                <a:gridCol w="2797214">
                  <a:extLst>
                    <a:ext uri="{9D8B030D-6E8A-4147-A177-3AD203B41FA5}">
                      <a16:colId xmlns:a16="http://schemas.microsoft.com/office/drawing/2014/main" val="2862502697"/>
                    </a:ext>
                  </a:extLst>
                </a:gridCol>
                <a:gridCol w="2797214">
                  <a:extLst>
                    <a:ext uri="{9D8B030D-6E8A-4147-A177-3AD203B41FA5}">
                      <a16:colId xmlns:a16="http://schemas.microsoft.com/office/drawing/2014/main" val="2249959395"/>
                    </a:ext>
                  </a:extLst>
                </a:gridCol>
              </a:tblGrid>
              <a:tr h="1223492"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  <a:p>
                      <a:pPr algn="l"/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hillstudio.com </a:t>
                      </a:r>
                    </a:p>
                    <a:p>
                      <a:pPr algn="l"/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540.342.5263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  <a:p>
                      <a:pPr marL="225425" indent="65088" algn="l"/>
                      <a:r>
                        <a:rPr lang="en-US" b="1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David P. Hill</a:t>
                      </a:r>
                    </a:p>
                    <a:p>
                      <a:pPr marL="225425" indent="65088"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President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  <a:p>
                      <a:pPr marL="569913" indent="0" algn="l"/>
                      <a:r>
                        <a:rPr lang="en-US" b="1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</a:p>
                    <a:p>
                      <a:pPr marL="569913" indent="0"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45773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3DFFA54-44AF-D4FA-4951-6E356790B6BE}"/>
              </a:ext>
            </a:extLst>
          </p:cNvPr>
          <p:cNvSpPr txBox="1"/>
          <p:nvPr/>
        </p:nvSpPr>
        <p:spPr>
          <a:xfrm>
            <a:off x="769248" y="5312240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  <a:ea typeface="+mn-ea"/>
                <a:cs typeface="+mn-cs"/>
              </a:rPr>
              <a:t>Beech Mountain Commercial District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35691566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3E604-71CE-2C02-6DC7-E057CAD1E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860E534-C55C-A270-737C-05955FE4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66393"/>
            <a:ext cx="7886700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1D91E5-C588-C586-55CB-25EB978E3C16}"/>
              </a:ext>
            </a:extLst>
          </p:cNvPr>
          <p:cNvSpPr txBox="1"/>
          <p:nvPr/>
        </p:nvSpPr>
        <p:spPr>
          <a:xfrm>
            <a:off x="628648" y="509002"/>
            <a:ext cx="7419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Design Guidelines – Entire Commercial District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Regulatory Plan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Draft Ordinance and Design Guidelines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Stakeholder and Public Engagement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Adoption Process</a:t>
            </a:r>
          </a:p>
          <a:p>
            <a:pPr algn="just"/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FA45D9-C2EF-90D3-544F-DCDB0C19BD35}"/>
              </a:ext>
            </a:extLst>
          </p:cNvPr>
          <p:cNvSpPr txBox="1"/>
          <p:nvPr/>
        </p:nvSpPr>
        <p:spPr>
          <a:xfrm>
            <a:off x="628647" y="1994237"/>
            <a:ext cx="7419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Survey and Design Services – North Neighborhood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Boundary and Design Surveys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Environmental Assessments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Schematic Design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Construction Documents and Approvals</a:t>
            </a:r>
          </a:p>
          <a:p>
            <a:pPr algn="just"/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5A1379-49DF-2F92-A7FC-C96F6471C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09" y="3638762"/>
            <a:ext cx="7715250" cy="271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51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47FBA-3888-9802-04D9-6F0DC81BA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137A21-8770-51D9-DF71-038A583D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05C441-26C2-AD46-BB32-97907CE8E5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B3F91F-E87D-722E-45BA-1F6FBCFF8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64" y="689955"/>
            <a:ext cx="7298576" cy="997528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accent1"/>
                </a:solidFill>
              </a:rPr>
              <a:t>Municipal Advisory Team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2E95198-BB6A-C914-D363-F3544BF93278}"/>
              </a:ext>
            </a:extLst>
          </p:cNvPr>
          <p:cNvSpPr txBox="1">
            <a:spLocks/>
          </p:cNvSpPr>
          <p:nvPr/>
        </p:nvSpPr>
        <p:spPr bwMode="auto">
          <a:xfrm>
            <a:off x="754155" y="1687483"/>
            <a:ext cx="3826158" cy="485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8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2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Robert W. Lauterberg, Managing Director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Education: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B.S., University of Florida; M.B.A., The George Washington University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Previous: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Executive Director, Virginia Resources Authority; Director, Virginia Department of Planning and Budget; Private sector strategic planning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Related: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Municipal Advisor Representative (Series 50); Chair, Virginia Commission on Local Government; National League of Cities Public Finance Consortium, past chair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66"/>
              </a:buClr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2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Scott G. Heleniak, Deputy Director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Education: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B.S., The University of Hartford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Previous: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Senior Equity Research Analyst, RBC Capital Markets; Equity Research Analyst, Ferris Baker Watts; Investment Banking/Research; Mann, Armistead &amp; Epperson Ltd.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Related: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Municipal Advisor Representative (Series 50); </a:t>
            </a:r>
            <a:r>
              <a:rPr kumimoji="0" lang="en-US" sz="4000" b="0" i="0" u="none" strike="noStrike" kern="1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Extel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/Institutional Investor Top-15 institutional equity analyst rankings for key covered sectors</a:t>
            </a:r>
            <a:r>
              <a:rPr kumimoji="0" lang="en-US" sz="1100" b="0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06EDC-3F6F-C800-2F20-1E13BB8C0EB4}"/>
              </a:ext>
            </a:extLst>
          </p:cNvPr>
          <p:cNvSpPr txBox="1">
            <a:spLocks/>
          </p:cNvSpPr>
          <p:nvPr/>
        </p:nvSpPr>
        <p:spPr bwMode="auto">
          <a:xfrm>
            <a:off x="4977613" y="1687484"/>
            <a:ext cx="3826158" cy="402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8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2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Steven C. Mulroy, Managing Director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Education: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B.S., Villanova University; M.B.A., New York University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Previous: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Public sector investment banking, financial advisor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Related: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Municipal Advisor Representative &amp; Principal (Series 50 &amp; 54); Director, Richmond Metropolitan Transportation Authority; National League of Cities Public Finance Consortium, founding member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66"/>
              </a:buClr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800" b="1" i="0" u="none" strike="noStrike" kern="1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2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David McQuillen, Associate Director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Education: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B.A., University of Virginia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Previous: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Previous:  Commercial Banking, Information Technology Pricing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0" i="0" u="sng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Related:</a:t>
            </a:r>
            <a:r>
              <a:rPr kumimoji="0" lang="en-US" sz="40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Municipal Advisor Representative (Series 50)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1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AC2AF361-2920-3073-4965-0024EC4B2079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CE7375-BC61-60F4-65F0-5106F93B9BA3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  <a:ea typeface="+mn-ea"/>
                <a:cs typeface="+mn-cs"/>
              </a:rPr>
              <a:t>Beech Mountain Commercial District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27553548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7D8B8-FA14-2D15-726A-8A848B36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7C89B3-C404-6FDC-B245-A3B45C9D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05C441-26C2-AD46-BB32-97907CE8E5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4BAAEC-677B-A216-96BF-5422FF51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>
                <a:solidFill>
                  <a:schemeClr val="accent1"/>
                </a:solidFill>
                <a:latin typeface="Noto Sans Med" panose="020B0502040504020204"/>
              </a:rPr>
              <a:t>Endnotes</a:t>
            </a:r>
            <a:endParaRPr lang="en-US" sz="2400" i="1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3665F-B287-FDF5-D5A5-2E8837F3F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025" y="1563615"/>
            <a:ext cx="7298576" cy="4737375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AutoNum type="arabicPeriod"/>
              <a:defRPr/>
            </a:pPr>
            <a:r>
              <a:rPr lang="en-US" sz="1200" kern="100">
                <a:solidFill>
                  <a:schemeClr val="tx2"/>
                </a:solidFill>
                <a:effectLst/>
              </a:rPr>
              <a:t>Ooi &amp; Le</a:t>
            </a:r>
            <a:r>
              <a:rPr lang="en-US" sz="1200" i="1" kern="100">
                <a:solidFill>
                  <a:schemeClr val="tx2"/>
                </a:solidFill>
                <a:effectLst/>
              </a:rPr>
              <a:t>. “The spillover effects of infill developments on local housing prices,” </a:t>
            </a:r>
            <a:r>
              <a:rPr lang="en-US" sz="1200" kern="100">
                <a:solidFill>
                  <a:schemeClr val="tx2"/>
                </a:solidFill>
                <a:effectLst/>
              </a:rPr>
              <a:t>2012.</a:t>
            </a:r>
          </a:p>
          <a:p>
            <a:pPr marL="228600" indent="-22860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AutoNum type="arabicPeriod"/>
              <a:defRPr/>
            </a:pPr>
            <a:r>
              <a:rPr lang="en-US" sz="1200" kern="100">
                <a:solidFill>
                  <a:schemeClr val="tx2"/>
                </a:solidFill>
              </a:rPr>
              <a:t>Aydin, Crawford, </a:t>
            </a:r>
            <a:r>
              <a:rPr lang="en-US" sz="1200" i="1" kern="100">
                <a:solidFill>
                  <a:schemeClr val="tx2"/>
                </a:solidFill>
              </a:rPr>
              <a:t>et. al. “Commercial Development Spillover Effects Upon Residential Values, </a:t>
            </a:r>
            <a:r>
              <a:rPr lang="en-US" sz="1200" kern="100">
                <a:solidFill>
                  <a:schemeClr val="tx2"/>
                </a:solidFill>
              </a:rPr>
              <a:t>2007.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None/>
              <a:defRPr/>
            </a:pPr>
            <a:r>
              <a:rPr lang="en-US" sz="1200" kern="100">
                <a:solidFill>
                  <a:schemeClr val="tx2"/>
                </a:solidFill>
              </a:rPr>
              <a:t>3.  Li, Joh, </a:t>
            </a:r>
            <a:r>
              <a:rPr lang="en-US" sz="1200" i="1" kern="100">
                <a:solidFill>
                  <a:schemeClr val="tx2"/>
                </a:solidFill>
              </a:rPr>
              <a:t>et. al. “Assessing Benefits of Neighborhood Walkability to Single-Family Property Values: A Spatial Hedonic Study in Austin, Texas, </a:t>
            </a:r>
            <a:r>
              <a:rPr lang="en-US" sz="1200" kern="100">
                <a:solidFill>
                  <a:schemeClr val="tx2"/>
                </a:solidFill>
              </a:rPr>
              <a:t>2015.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None/>
              <a:defRPr/>
            </a:pPr>
            <a:r>
              <a:rPr lang="en-US" sz="1200" kern="100">
                <a:solidFill>
                  <a:schemeClr val="tx2"/>
                </a:solidFill>
              </a:rPr>
              <a:t>4.  Pivo &amp; Fisher.  </a:t>
            </a:r>
            <a:r>
              <a:rPr lang="en-US" sz="1200" i="1" kern="100">
                <a:solidFill>
                  <a:schemeClr val="tx2"/>
                </a:solidFill>
              </a:rPr>
              <a:t>“The Walkability Premium in Commercial Real Estate Investments,” </a:t>
            </a:r>
            <a:r>
              <a:rPr lang="en-US" sz="1200" kern="100">
                <a:solidFill>
                  <a:schemeClr val="tx2"/>
                </a:solidFill>
              </a:rPr>
              <a:t>2010.</a:t>
            </a:r>
          </a:p>
          <a:p>
            <a:pPr marL="228600" indent="-228600">
              <a:spcBef>
                <a:spcPts val="0"/>
              </a:spcBef>
              <a:buClr>
                <a:schemeClr val="tx1"/>
              </a:buClr>
              <a:buAutoNum type="arabicPeriod"/>
              <a:defRPr/>
            </a:pPr>
            <a:endParaRPr lang="en-US" sz="1200" kern="100">
              <a:solidFill>
                <a:schemeClr val="tx2"/>
              </a:solidFill>
              <a:effectLst/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679118D9-C6C2-EAC6-9AFF-0A52C48C6D3A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4197A-BE25-4A4D-A685-DD462839B66B}"/>
              </a:ext>
            </a:extLst>
          </p:cNvPr>
          <p:cNvSpPr txBox="1"/>
          <p:nvPr/>
        </p:nvSpPr>
        <p:spPr>
          <a:xfrm>
            <a:off x="386152" y="6309600"/>
            <a:ext cx="3139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</p:spTree>
    <p:extLst>
      <p:ext uri="{BB962C8B-B14F-4D97-AF65-F5344CB8AC3E}">
        <p14:creationId xmlns:p14="http://schemas.microsoft.com/office/powerpoint/2010/main" val="14110495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AFF34-A18A-398F-3BE7-1AB09A7D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FCCDAF-1DDA-336E-B803-DAB5DAC8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05C441-26C2-AD46-BB32-97907CE8E5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ABD7FD-CB89-F949-A885-14A5B8C1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1"/>
                </a:solidFill>
                <a:latin typeface="Noto Sans Med" panose="020B0502040504020204"/>
              </a:rPr>
              <a:t>Appendix</a:t>
            </a:r>
            <a:br>
              <a:rPr lang="en-US" sz="2000">
                <a:solidFill>
                  <a:schemeClr val="accent1"/>
                </a:solidFill>
                <a:latin typeface="Noto Sans Med" panose="020B0502040504020204"/>
              </a:rPr>
            </a:b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6C7304-6983-5AFF-1082-BBA37DF44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712" y="1854406"/>
            <a:ext cx="7479010" cy="4313638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r>
              <a:rPr lang="en-US" sz="1400" b="1" kern="100">
                <a:solidFill>
                  <a:schemeClr val="tx1"/>
                </a:solidFill>
                <a:latin typeface="Noto Sans Med" panose="020B0502040504020204"/>
              </a:rPr>
              <a:t>Studies demonstrating a significant impact of walkabililty on property appreciation:</a:t>
            </a: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i="1" kern="10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i="1" kern="10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i="1" kern="10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i="1" kern="10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i="1" kern="10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i="1" kern="10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tx1"/>
              </a:buClr>
              <a:buNone/>
              <a:defRPr/>
            </a:pPr>
            <a:endParaRPr lang="en-US" sz="1400" b="1" i="1" kern="100">
              <a:solidFill>
                <a:srgbClr val="FF0000"/>
              </a:solidFill>
            </a:endParaRP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8554A6B1-A5D5-6A92-5AD1-D1FC5AC19219}"/>
              </a:ext>
            </a:extLst>
          </p:cNvPr>
          <p:cNvSpPr txBox="1"/>
          <p:nvPr/>
        </p:nvSpPr>
        <p:spPr>
          <a:xfrm>
            <a:off x="7315200" y="5906333"/>
            <a:ext cx="1442648" cy="80653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A296D-3068-BEC6-C8F6-7FF8437C9FA3}"/>
              </a:ext>
            </a:extLst>
          </p:cNvPr>
          <p:cNvSpPr txBox="1"/>
          <p:nvPr/>
        </p:nvSpPr>
        <p:spPr>
          <a:xfrm>
            <a:off x="386152" y="6094742"/>
            <a:ext cx="271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Med" panose="020B0502040504020204"/>
                <a:ea typeface="+mn-ea"/>
                <a:cs typeface="+mn-cs"/>
              </a:rPr>
              <a:t>Beech Mountain Commercial District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VLGFC Municipal Advisory Services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256B26-F5F4-6240-38CD-2EB1B60A2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78" y="2330699"/>
            <a:ext cx="7895004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769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fault Theme">
  <a:themeElements>
    <a:clrScheme name="VML VA CO">
      <a:dk1>
        <a:srgbClr val="000000"/>
      </a:dk1>
      <a:lt1>
        <a:srgbClr val="FFFFFF"/>
      </a:lt1>
      <a:dk2>
        <a:srgbClr val="5B534B"/>
      </a:dk2>
      <a:lt2>
        <a:srgbClr val="AEA7A0"/>
      </a:lt2>
      <a:accent1>
        <a:srgbClr val="0070C0"/>
      </a:accent1>
      <a:accent2>
        <a:srgbClr val="344068"/>
      </a:accent2>
      <a:accent3>
        <a:srgbClr val="2BB1C6"/>
      </a:accent3>
      <a:accent4>
        <a:srgbClr val="86C040"/>
      </a:accent4>
      <a:accent5>
        <a:srgbClr val="F3B728"/>
      </a:accent5>
      <a:accent6>
        <a:srgbClr val="EC6024"/>
      </a:accent6>
      <a:hlink>
        <a:srgbClr val="6EAC1C"/>
      </a:hlink>
      <a:folHlink>
        <a:srgbClr val="2BB1C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_VMLVACo_0418  -  Read-Only" id="{6DC5FBD2-E05F-465E-B992-1BD8F9EDC261}" vid="{18B00283-C7B4-4400-BE3D-640078FC9D7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3333</TotalTime>
  <Words>3354</Words>
  <Application>Microsoft Office PowerPoint</Application>
  <PresentationFormat>On-screen Show (4:3)</PresentationFormat>
  <Paragraphs>635</Paragraphs>
  <Slides>58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1_Office Theme</vt:lpstr>
      <vt:lpstr>Default Theme</vt:lpstr>
      <vt:lpstr>Town of Beech Mountain Commercial District Master Planning Project</vt:lpstr>
      <vt:lpstr>Agenda: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Revised Plan:</vt:lpstr>
      <vt:lpstr>Housing Types:</vt:lpstr>
      <vt:lpstr>Housing Types: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North Neighborhood</vt:lpstr>
      <vt:lpstr>Town Center</vt:lpstr>
      <vt:lpstr>Central Neighborhood</vt:lpstr>
      <vt:lpstr>Southeast Neighborhood</vt:lpstr>
      <vt:lpstr>Northeast Neighborhood</vt:lpstr>
      <vt:lpstr>Other Plan Updates</vt:lpstr>
      <vt:lpstr>Beech Mountain Commercial District Financial Analysis</vt:lpstr>
      <vt:lpstr>About VLGFC Municipal Advisory Services </vt:lpstr>
      <vt:lpstr>Beech Mountain Commercial District Financial Analysis </vt:lpstr>
      <vt:lpstr>Beech Mountain Commercial District Financial Analysis </vt:lpstr>
      <vt:lpstr>I. Project Scope &amp; Infrastructure Phasing plan</vt:lpstr>
      <vt:lpstr>I. Project Scope &amp; Infrastructure  Public Infrastructure</vt:lpstr>
      <vt:lpstr>II. Incremental Revenues Assessed values within the Commercial District</vt:lpstr>
      <vt:lpstr>II. Incremental Revenues Assessed values within the Commercial District</vt:lpstr>
      <vt:lpstr>II. Incremental Revenues Assessed values within the Commercial District</vt:lpstr>
      <vt:lpstr>Stowe VT– Partially integrated village, small grid</vt:lpstr>
      <vt:lpstr>North Conway NH – Well integrated village &amp; linear corridor</vt:lpstr>
      <vt:lpstr>Breckenridge CO – Integrated village, traditional grid</vt:lpstr>
      <vt:lpstr>II. Incremental Revenues Assessed values within the Commercial District</vt:lpstr>
      <vt:lpstr>II. Incremental Revenues Assessed values outside the Commercial District </vt:lpstr>
      <vt:lpstr>II. Incremental Revenues Assessed values outside the Commercial District</vt:lpstr>
      <vt:lpstr>II. Incremental Revenues Assessed values outside the Commercial District</vt:lpstr>
      <vt:lpstr>II. Incremental Revenues Assessed values outside the Commercial District</vt:lpstr>
      <vt:lpstr>II. Incremental Revenues Assessed values outside the Commercial District</vt:lpstr>
      <vt:lpstr>II. Incremental Revenues Other Sources</vt:lpstr>
      <vt:lpstr>II. Incremental Revenues Other Sources</vt:lpstr>
      <vt:lpstr>II. Incremental Revenues Combined new revenues</vt:lpstr>
      <vt:lpstr>III. Financing Requirements General Fund Debt</vt:lpstr>
      <vt:lpstr>III. Financing Requirements Water &amp; Sewer Fund Debt</vt:lpstr>
      <vt:lpstr>III. Financing Requirements Financing Structure</vt:lpstr>
      <vt:lpstr>III. Financing Requirements Matching revenues to debt service</vt:lpstr>
      <vt:lpstr>IV. Water &amp; Sewer Fund New Ratepayer Revenues</vt:lpstr>
      <vt:lpstr>IV. Water &amp; Sewer Fund Revenue Trends</vt:lpstr>
      <vt:lpstr>IV. Water &amp; Sewer Fund Debt Trends</vt:lpstr>
      <vt:lpstr>Grant Opportunities </vt:lpstr>
      <vt:lpstr>IV. Conclusions</vt:lpstr>
      <vt:lpstr>Town of Beech Mountain Commercial District Master Planning Project</vt:lpstr>
      <vt:lpstr>Next Steps:</vt:lpstr>
      <vt:lpstr>Municipal Advisory Team</vt:lpstr>
      <vt:lpstr>Endnotes</vt:lpstr>
      <vt:lpstr>Appendix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Hill</dc:creator>
  <cp:lastModifiedBy>Kate Gavenus</cp:lastModifiedBy>
  <cp:revision>52</cp:revision>
  <cp:lastPrinted>2026-01-13T15:29:05Z</cp:lastPrinted>
  <dcterms:created xsi:type="dcterms:W3CDTF">2025-06-26T15:43:09Z</dcterms:created>
  <dcterms:modified xsi:type="dcterms:W3CDTF">2026-05-13T15:14:24Z</dcterms:modified>
</cp:coreProperties>
</file>